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16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26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6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19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58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2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7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8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8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69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5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14E0-53BB-4011-8980-BAAB07B3D5D9}" type="datetimeFigureOut">
              <a:rPr lang="de-CH" smtClean="0"/>
              <a:t>15.08.2014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261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 flipH="1">
            <a:off x="3224977" y="273156"/>
            <a:ext cx="8414572" cy="3965469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0" y="3828285"/>
            <a:ext cx="1236065" cy="161218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360" y="1624646"/>
            <a:ext cx="1187273" cy="161218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140628" y="5610122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9521587" y="3255774"/>
            <a:ext cx="114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de-CH" sz="28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249045" y="2460894"/>
            <a:ext cx="2900447" cy="1397962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753610" y="2460894"/>
            <a:ext cx="2476116" cy="1173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9" y="2912326"/>
            <a:ext cx="352478" cy="47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86322"/>
            <a:ext cx="370986" cy="4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3598696" y="1239414"/>
            <a:ext cx="225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BLOB Storage</a:t>
            </a:r>
            <a:endParaRPr lang="de-CH" sz="2800" dirty="0">
              <a:solidFill>
                <a:srgbClr val="34445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76" y="1851754"/>
            <a:ext cx="1213450" cy="106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 flipH="1">
            <a:off x="6753610" y="2613408"/>
            <a:ext cx="2476116" cy="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>
            <a:off x="2349250" y="2645269"/>
            <a:ext cx="2908884" cy="145135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/>
          <p:cNvSpPr>
            <a:spLocks/>
          </p:cNvSpPr>
          <p:nvPr/>
        </p:nvSpPr>
        <p:spPr bwMode="auto">
          <a:xfrm flipH="1">
            <a:off x="2826597" y="215152"/>
            <a:ext cx="8974877" cy="4814047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380891" y="3102650"/>
            <a:ext cx="3448909" cy="609805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4140305"/>
            <a:ext cx="1364717" cy="177998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525305" y="6107599"/>
            <a:ext cx="1035860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1749088" y="2031239"/>
            <a:ext cx="3001587" cy="214282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380891" y="2971293"/>
            <a:ext cx="2535696" cy="13136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32" y="2276375"/>
            <a:ext cx="299490" cy="4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40" y="1268764"/>
            <a:ext cx="385624" cy="51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896" y="2210125"/>
            <a:ext cx="846568" cy="1149543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9" y="2439272"/>
            <a:ext cx="846568" cy="1149543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44" y="2676558"/>
            <a:ext cx="846568" cy="1149543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6221495" y="1757588"/>
            <a:ext cx="2942401" cy="60193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345341" y="433017"/>
            <a:ext cx="232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1940008" y="3102650"/>
            <a:ext cx="2810667" cy="128518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232450" y="1647532"/>
            <a:ext cx="202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r>
              <a:rPr lang="de-CH" sz="2800" dirty="0" err="1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380891" y="3102651"/>
            <a:ext cx="2738589" cy="25701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1" y="1037255"/>
            <a:ext cx="1345756" cy="11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6" y="2359519"/>
            <a:ext cx="1283903" cy="11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4372373" y="3519481"/>
            <a:ext cx="2862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Service Bus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/>
          <p:cNvSpPr>
            <a:spLocks/>
          </p:cNvSpPr>
          <p:nvPr/>
        </p:nvSpPr>
        <p:spPr bwMode="auto">
          <a:xfrm flipH="1">
            <a:off x="2826597" y="215152"/>
            <a:ext cx="8974877" cy="4814047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380891" y="3102650"/>
            <a:ext cx="3448909" cy="609805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4140305"/>
            <a:ext cx="1364717" cy="177998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525305" y="6107599"/>
            <a:ext cx="1035860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1749088" y="2031239"/>
            <a:ext cx="3001587" cy="214282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380891" y="2971293"/>
            <a:ext cx="2535696" cy="13136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32" y="2276375"/>
            <a:ext cx="299490" cy="4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40" y="1268764"/>
            <a:ext cx="385624" cy="51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896" y="2210125"/>
            <a:ext cx="846568" cy="1149543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9" y="2439272"/>
            <a:ext cx="846568" cy="1149543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44" y="2676558"/>
            <a:ext cx="846568" cy="1149543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6221495" y="1757588"/>
            <a:ext cx="2942401" cy="60193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345341" y="433017"/>
            <a:ext cx="232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1940008" y="3102650"/>
            <a:ext cx="2810667" cy="128518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232450" y="1647532"/>
            <a:ext cx="202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r>
              <a:rPr lang="de-CH" sz="2800" dirty="0" err="1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380891" y="3102651"/>
            <a:ext cx="2738589" cy="25701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1" y="1037255"/>
            <a:ext cx="1345756" cy="11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6" y="2359519"/>
            <a:ext cx="1283903" cy="11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4372373" y="3519481"/>
            <a:ext cx="2862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Service Bus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41" y="4054096"/>
            <a:ext cx="729521" cy="99060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 flipV="1">
            <a:off x="2242353" y="4811428"/>
            <a:ext cx="3934726" cy="471996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861332" y="5088370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200189" y="5163934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06060"/>
                </a:solidFill>
              </a:defRPr>
            </a:lvl1pPr>
          </a:lstStyle>
          <a:p>
            <a:r>
              <a:rPr lang="de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SAS-URLs</a:t>
            </a:r>
            <a:endParaRPr lang="de-C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2242352" y="4519630"/>
            <a:ext cx="3934727" cy="46867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ylinder 5"/>
          <p:cNvSpPr/>
          <p:nvPr/>
        </p:nvSpPr>
        <p:spPr>
          <a:xfrm>
            <a:off x="8791006" y="4262888"/>
            <a:ext cx="599311" cy="628470"/>
          </a:xfrm>
          <a:prstGeom prst="can">
            <a:avLst/>
          </a:prstGeom>
          <a:solidFill>
            <a:srgbClr val="5272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8452470" y="508596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 DB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7063668" y="4646752"/>
            <a:ext cx="1553263" cy="4236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 flipH="1">
            <a:off x="2826598" y="215153"/>
            <a:ext cx="6401243" cy="3272134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6380891" y="3102650"/>
            <a:ext cx="3788167" cy="153452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4140305"/>
            <a:ext cx="1364717" cy="17799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099" y="4174059"/>
            <a:ext cx="1310847" cy="177998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2242353" y="5283424"/>
            <a:ext cx="7036809" cy="0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25305" y="6107599"/>
            <a:ext cx="1035860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977034" y="6107599"/>
            <a:ext cx="1147558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1749088" y="2031239"/>
            <a:ext cx="3001587" cy="214282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380891" y="2716106"/>
            <a:ext cx="3248172" cy="386545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02868" y="5283424"/>
            <a:ext cx="1505541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06060"/>
                </a:solidFill>
              </a:defRPr>
            </a:lvl1pPr>
          </a:lstStyle>
          <a:p>
            <a:r>
              <a:rPr lang="de-CH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SAS-URL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242351" y="5026400"/>
            <a:ext cx="7036809" cy="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5" y="2605506"/>
            <a:ext cx="671543" cy="8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33" y="1004313"/>
            <a:ext cx="671543" cy="8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2"/>
          <p:cNvSpPr/>
          <p:nvPr/>
        </p:nvSpPr>
        <p:spPr bwMode="auto">
          <a:xfrm>
            <a:off x="7283930" y="4537250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6" name="Oval 2"/>
          <p:cNvSpPr/>
          <p:nvPr/>
        </p:nvSpPr>
        <p:spPr bwMode="auto">
          <a:xfrm>
            <a:off x="6847244" y="5336800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7" name="Oval 2"/>
          <p:cNvSpPr/>
          <p:nvPr/>
        </p:nvSpPr>
        <p:spPr bwMode="auto">
          <a:xfrm>
            <a:off x="2341197" y="2882280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8" name="Oval 2"/>
          <p:cNvSpPr/>
          <p:nvPr/>
        </p:nvSpPr>
        <p:spPr bwMode="auto">
          <a:xfrm>
            <a:off x="3472822" y="3791899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837" y="1806595"/>
            <a:ext cx="846568" cy="114954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060" y="2035742"/>
            <a:ext cx="846568" cy="114954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685" y="2273028"/>
            <a:ext cx="846568" cy="1149543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>
            <a:off x="6221495" y="1757588"/>
            <a:ext cx="3407568" cy="390122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345341" y="433017"/>
            <a:ext cx="232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940008" y="3102650"/>
            <a:ext cx="2810667" cy="128518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9977034" y="957093"/>
            <a:ext cx="1414362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Workers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Oval 2"/>
          <p:cNvSpPr/>
          <p:nvPr/>
        </p:nvSpPr>
        <p:spPr bwMode="auto">
          <a:xfrm>
            <a:off x="9007472" y="3335630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27" name="Oval 2"/>
          <p:cNvSpPr/>
          <p:nvPr/>
        </p:nvSpPr>
        <p:spPr bwMode="auto">
          <a:xfrm>
            <a:off x="8370932" y="1106696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6380891" y="2986103"/>
            <a:ext cx="3518170" cy="11654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1" y="1037255"/>
            <a:ext cx="1345756" cy="11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6" y="2359519"/>
            <a:ext cx="1283903" cy="11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91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Krummenacher</dc:creator>
  <cp:lastModifiedBy>Roland Krummenacher</cp:lastModifiedBy>
  <cp:revision>4</cp:revision>
  <dcterms:created xsi:type="dcterms:W3CDTF">2014-08-15T08:06:45Z</dcterms:created>
  <dcterms:modified xsi:type="dcterms:W3CDTF">2014-08-15T15:19:10Z</dcterms:modified>
</cp:coreProperties>
</file>