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6" r:id="rId6"/>
    <p:sldMasterId id="2147483688" r:id="rId7"/>
    <p:sldMasterId id="2147483700" r:id="rId8"/>
  </p:sldMasterIdLst>
  <p:notesMasterIdLst>
    <p:notesMasterId r:id="rId26"/>
  </p:notesMasterIdLst>
  <p:handoutMasterIdLst>
    <p:handoutMasterId r:id="rId27"/>
  </p:handoutMasterIdLst>
  <p:sldIdLst>
    <p:sldId id="301" r:id="rId9"/>
    <p:sldId id="302" r:id="rId10"/>
    <p:sldId id="299" r:id="rId11"/>
    <p:sldId id="282" r:id="rId12"/>
    <p:sldId id="283" r:id="rId13"/>
    <p:sldId id="284" r:id="rId14"/>
    <p:sldId id="285" r:id="rId15"/>
    <p:sldId id="286" r:id="rId16"/>
    <p:sldId id="287" r:id="rId17"/>
    <p:sldId id="297" r:id="rId18"/>
    <p:sldId id="288" r:id="rId19"/>
    <p:sldId id="292" r:id="rId20"/>
    <p:sldId id="303" r:id="rId21"/>
    <p:sldId id="269" r:id="rId22"/>
    <p:sldId id="293" r:id="rId23"/>
    <p:sldId id="294"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75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‹Nr.›</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‹Nr.›</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solidFill>
                  <a:prstClr val="black"/>
                </a:solidFill>
              </a:rPr>
              <a:pPr/>
              <a:t>1</a:t>
            </a:fld>
            <a:endParaRPr lang="de-CH">
              <a:solidFill>
                <a:prstClr val="black"/>
              </a:solidFill>
            </a:endParaRPr>
          </a:p>
        </p:txBody>
      </p:sp>
    </p:spTree>
    <p:extLst>
      <p:ext uri="{BB962C8B-B14F-4D97-AF65-F5344CB8AC3E}">
        <p14:creationId xmlns:p14="http://schemas.microsoft.com/office/powerpoint/2010/main" val="201959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11</a:t>
            </a:fld>
            <a:endParaRPr lang="en-US" dirty="0">
              <a:solidFill>
                <a:prstClr val="black"/>
              </a:solidFill>
              <a:latin typeface="Segoe UI"/>
            </a:endParaRPr>
          </a:p>
        </p:txBody>
      </p:sp>
    </p:spTree>
    <p:extLst>
      <p:ext uri="{BB962C8B-B14F-4D97-AF65-F5344CB8AC3E}">
        <p14:creationId xmlns:p14="http://schemas.microsoft.com/office/powerpoint/2010/main" val="3987668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600" kern="1200" dirty="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8/19/2014 9:10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0639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86396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444680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0162FC7D-5681-45B0-8FAC-5CCD071EFC60}" type="slidenum">
              <a:rPr lang="en-US" smtClean="0"/>
              <a:pPr/>
              <a:t>15</a:t>
            </a:fld>
            <a:endParaRPr lang="en-US" dirty="0"/>
          </a:p>
        </p:txBody>
      </p:sp>
    </p:spTree>
    <p:extLst>
      <p:ext uri="{BB962C8B-B14F-4D97-AF65-F5344CB8AC3E}">
        <p14:creationId xmlns:p14="http://schemas.microsoft.com/office/powerpoint/2010/main" val="120212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071396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latin typeface="Segoe UI"/>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5808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4213"/>
            <a:ext cx="6096000" cy="3430587"/>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315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2FC7D-5681-45B0-8FAC-5CCD071EFC60}" type="slidenum">
              <a:rPr lang="en-US" smtClean="0"/>
              <a:pPr/>
              <a:t>4</a:t>
            </a:fld>
            <a:endParaRPr lang="en-US" dirty="0"/>
          </a:p>
        </p:txBody>
      </p:sp>
    </p:spTree>
    <p:extLst>
      <p:ext uri="{BB962C8B-B14F-4D97-AF65-F5344CB8AC3E}">
        <p14:creationId xmlns:p14="http://schemas.microsoft.com/office/powerpoint/2010/main" val="60346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2FC7D-5681-45B0-8FAC-5CCD071EFC60}" type="slidenum">
              <a:rPr lang="en-US" smtClean="0"/>
              <a:pPr/>
              <a:t>5</a:t>
            </a:fld>
            <a:endParaRPr lang="en-US" dirty="0"/>
          </a:p>
        </p:txBody>
      </p:sp>
    </p:spTree>
    <p:extLst>
      <p:ext uri="{BB962C8B-B14F-4D97-AF65-F5344CB8AC3E}">
        <p14:creationId xmlns:p14="http://schemas.microsoft.com/office/powerpoint/2010/main" val="90608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6</a:t>
            </a:fld>
            <a:endParaRPr lang="en-US" dirty="0">
              <a:solidFill>
                <a:prstClr val="black"/>
              </a:solidFill>
              <a:latin typeface="Segoe UI"/>
            </a:endParaRPr>
          </a:p>
        </p:txBody>
      </p:sp>
    </p:spTree>
    <p:extLst>
      <p:ext uri="{BB962C8B-B14F-4D97-AF65-F5344CB8AC3E}">
        <p14:creationId xmlns:p14="http://schemas.microsoft.com/office/powerpoint/2010/main" val="20242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7</a:t>
            </a:fld>
            <a:endParaRPr lang="en-US" dirty="0">
              <a:latin typeface="Segoe UI"/>
            </a:endParaRPr>
          </a:p>
        </p:txBody>
      </p:sp>
    </p:spTree>
    <p:extLst>
      <p:ext uri="{BB962C8B-B14F-4D97-AF65-F5344CB8AC3E}">
        <p14:creationId xmlns:p14="http://schemas.microsoft.com/office/powerpoint/2010/main" val="381511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8</a:t>
            </a:fld>
            <a:endParaRPr lang="en-US" dirty="0">
              <a:latin typeface="Segoe UI"/>
            </a:endParaRPr>
          </a:p>
        </p:txBody>
      </p:sp>
    </p:spTree>
    <p:extLst>
      <p:ext uri="{BB962C8B-B14F-4D97-AF65-F5344CB8AC3E}">
        <p14:creationId xmlns:p14="http://schemas.microsoft.com/office/powerpoint/2010/main" val="328077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9</a:t>
            </a:fld>
            <a:endParaRPr lang="en-US" dirty="0">
              <a:latin typeface="Segoe UI"/>
            </a:endParaRPr>
          </a:p>
        </p:txBody>
      </p:sp>
    </p:spTree>
    <p:extLst>
      <p:ext uri="{BB962C8B-B14F-4D97-AF65-F5344CB8AC3E}">
        <p14:creationId xmlns:p14="http://schemas.microsoft.com/office/powerpoint/2010/main" val="327503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11133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0896"/>
            <a:ext cx="11277600" cy="914400"/>
          </a:xfrm>
          <a:prstGeom prst="rect">
            <a:avLst/>
          </a:prstGeom>
        </p:spPr>
        <p:txBody>
          <a:bodyPr lIns="0" tIns="0" rIns="0" bIns="0" anchor="ctr"/>
          <a:lstStyle>
            <a:lvl1pPr algn="l">
              <a:defRPr sz="4000" spc="-150">
                <a:solidFill>
                  <a:srgbClr val="1F497D"/>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517904"/>
            <a:ext cx="5608320" cy="5029200"/>
          </a:xfrm>
          <a:prstGeom prst="rect">
            <a:avLst/>
          </a:prstGeom>
        </p:spPr>
        <p:txBody>
          <a:bodyPr lIns="0" tIns="0" rIns="0" bIns="0">
            <a:normAutofit/>
          </a:bodyPr>
          <a:lstStyle>
            <a:lvl1pPr marL="339976" indent="-339976">
              <a:lnSpc>
                <a:spcPct val="90000"/>
              </a:lnSpc>
              <a:defRPr sz="3200" spc="-150">
                <a:solidFill>
                  <a:srgbClr val="1F497D"/>
                </a:solidFill>
                <a:latin typeface="Segoe UI" pitchFamily="34" charset="0"/>
                <a:ea typeface="Segoe UI" pitchFamily="34" charset="0"/>
                <a:cs typeface="Segoe UI" pitchFamily="34" charset="0"/>
              </a:defRPr>
            </a:lvl1pPr>
            <a:lvl2pPr marL="673338" indent="-325424">
              <a:lnSpc>
                <a:spcPct val="90000"/>
              </a:lnSpc>
              <a:defRPr sz="2800" spc="-150">
                <a:solidFill>
                  <a:srgbClr val="1F497D"/>
                </a:solidFill>
                <a:latin typeface="Segoe UI" pitchFamily="34" charset="0"/>
                <a:ea typeface="Segoe UI" pitchFamily="34" charset="0"/>
                <a:cs typeface="Segoe UI" pitchFamily="34" charset="0"/>
              </a:defRPr>
            </a:lvl2pPr>
            <a:lvl3pPr marL="953785" indent="-288384">
              <a:lnSpc>
                <a:spcPct val="90000"/>
              </a:lnSpc>
              <a:defRPr sz="2400" spc="-150">
                <a:solidFill>
                  <a:srgbClr val="1F497D"/>
                </a:solidFill>
                <a:latin typeface="Segoe UI" pitchFamily="34" charset="0"/>
                <a:ea typeface="Segoe UI" pitchFamily="34" charset="0"/>
                <a:cs typeface="Segoe UI" pitchFamily="34" charset="0"/>
              </a:defRPr>
            </a:lvl3pPr>
            <a:lvl4pPr marL="1227618" indent="-273833">
              <a:lnSpc>
                <a:spcPct val="90000"/>
              </a:lnSpc>
              <a:defRPr sz="2000" spc="-150">
                <a:solidFill>
                  <a:srgbClr val="1F497D"/>
                </a:solidFill>
                <a:latin typeface="Segoe UI" pitchFamily="34" charset="0"/>
                <a:ea typeface="Segoe UI" pitchFamily="34" charset="0"/>
                <a:cs typeface="Segoe UI" pitchFamily="34" charset="0"/>
              </a:defRPr>
            </a:lvl4pPr>
            <a:lvl5pPr marL="1516002" indent="-280447">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517904"/>
            <a:ext cx="5608320" cy="5029200"/>
          </a:xfrm>
          <a:prstGeom prst="rect">
            <a:avLst/>
          </a:prstGeom>
        </p:spPr>
        <p:txBody>
          <a:bodyPr lIns="0" tIns="0" rIns="0" bIns="0">
            <a:normAutofit/>
          </a:bodyPr>
          <a:lstStyle>
            <a:lvl1pPr marL="347914" indent="-347914">
              <a:lnSpc>
                <a:spcPct val="90000"/>
              </a:lnSpc>
              <a:defRPr sz="3200" spc="-150">
                <a:solidFill>
                  <a:srgbClr val="1F497D"/>
                </a:solidFill>
                <a:latin typeface="Segoe UI" pitchFamily="34" charset="0"/>
                <a:ea typeface="Segoe UI" pitchFamily="34" charset="0"/>
                <a:cs typeface="Segoe UI" pitchFamily="34" charset="0"/>
              </a:defRPr>
            </a:lvl1pPr>
            <a:lvl2pPr marL="673338" indent="-339976">
              <a:lnSpc>
                <a:spcPct val="90000"/>
              </a:lnSpc>
              <a:defRPr sz="2800" spc="-150">
                <a:solidFill>
                  <a:srgbClr val="1F497D"/>
                </a:solidFill>
                <a:latin typeface="Segoe UI" pitchFamily="34" charset="0"/>
                <a:ea typeface="Segoe UI" pitchFamily="34" charset="0"/>
                <a:cs typeface="Segoe UI" pitchFamily="34" charset="0"/>
              </a:defRPr>
            </a:lvl2pPr>
            <a:lvl3pPr marL="961722" indent="-302936">
              <a:lnSpc>
                <a:spcPct val="90000"/>
              </a:lnSpc>
              <a:defRPr sz="2400" spc="-150">
                <a:solidFill>
                  <a:srgbClr val="1F497D"/>
                </a:solidFill>
                <a:latin typeface="Segoe UI" pitchFamily="34" charset="0"/>
                <a:ea typeface="Segoe UI" pitchFamily="34" charset="0"/>
                <a:cs typeface="Segoe UI" pitchFamily="34" charset="0"/>
              </a:defRPr>
            </a:lvl3pPr>
            <a:lvl4pPr marL="1227618" indent="-265896">
              <a:lnSpc>
                <a:spcPct val="90000"/>
              </a:lnSpc>
              <a:defRPr sz="2000" spc="-150">
                <a:solidFill>
                  <a:srgbClr val="1F497D"/>
                </a:solidFill>
                <a:latin typeface="Segoe UI" pitchFamily="34" charset="0"/>
                <a:ea typeface="Segoe UI" pitchFamily="34" charset="0"/>
                <a:cs typeface="Segoe UI" pitchFamily="34" charset="0"/>
              </a:defRPr>
            </a:lvl4pPr>
            <a:lvl5pPr marL="1516002" indent="-273833">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835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9306" y="291081"/>
            <a:ext cx="2862678" cy="747151"/>
          </a:xfrm>
          <a:prstGeom prst="rect">
            <a:avLst/>
          </a:prstGeom>
        </p:spPr>
      </p:pic>
      <p:pic>
        <p:nvPicPr>
          <p:cNvPr id="2" name="Picture 1" descr="MSFT_logotype_rgb_W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601830" y="6029989"/>
            <a:ext cx="1320935" cy="506082"/>
          </a:xfrm>
          <a:prstGeom prst="rect">
            <a:avLst/>
          </a:prstGeom>
        </p:spPr>
      </p:pic>
      <p:sp>
        <p:nvSpPr>
          <p:cNvPr id="5" name="Text Placeholder 4"/>
          <p:cNvSpPr>
            <a:spLocks noGrp="1"/>
          </p:cNvSpPr>
          <p:nvPr>
            <p:ph type="body" sz="quarter" idx="12" hasCustomPrompt="1"/>
          </p:nvPr>
        </p:nvSpPr>
        <p:spPr>
          <a:xfrm>
            <a:off x="269240" y="4593284"/>
            <a:ext cx="6273418" cy="1794661"/>
          </a:xfrm>
          <a:noFill/>
        </p:spPr>
        <p:txBody>
          <a:bodyPr lIns="0" tIns="107537" rIns="0" bIns="107537">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9" y="2881140"/>
            <a:ext cx="9860610" cy="1801436"/>
          </a:xfrm>
          <a:noFill/>
        </p:spPr>
        <p:txBody>
          <a:bodyPr lIns="0" tIns="89617" rIns="0" bIns="89617" anchor="t" anchorCtr="0"/>
          <a:lstStyle>
            <a:lvl1pPr>
              <a:defRPr sz="5400" spc="-98"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69302" y="2532460"/>
            <a:ext cx="6273418" cy="627566"/>
          </a:xfrm>
          <a:noFill/>
        </p:spPr>
        <p:txBody>
          <a:bodyPr lIns="0" tIns="107537" rIns="0" bIns="107537">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225439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9306" y="291081"/>
            <a:ext cx="2862678" cy="747151"/>
          </a:xfrm>
          <a:prstGeom prst="rect">
            <a:avLst/>
          </a:prstGeom>
        </p:spPr>
      </p:pic>
      <p:pic>
        <p:nvPicPr>
          <p:cNvPr id="4" name="Picture 3" descr="MSFT_logotype_rgb_W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601830" y="6029989"/>
            <a:ext cx="1320935" cy="506082"/>
          </a:xfrm>
          <a:prstGeom prst="rect">
            <a:avLst/>
          </a:prstGeom>
        </p:spPr>
      </p:pic>
      <p:sp>
        <p:nvSpPr>
          <p:cNvPr id="5" name="Text Placeholder 4"/>
          <p:cNvSpPr>
            <a:spLocks noGrp="1"/>
          </p:cNvSpPr>
          <p:nvPr>
            <p:ph type="body" sz="quarter" idx="12" hasCustomPrompt="1"/>
          </p:nvPr>
        </p:nvSpPr>
        <p:spPr>
          <a:xfrm>
            <a:off x="269240" y="4593284"/>
            <a:ext cx="6273418" cy="1794661"/>
          </a:xfrm>
          <a:noFill/>
        </p:spPr>
        <p:txBody>
          <a:bodyPr lIns="0" tIns="107537" rIns="0" bIns="107537">
            <a:noAutofit/>
          </a:bodyPr>
          <a:lstStyle>
            <a:lvl1pPr marL="0" indent="0">
              <a:spcBef>
                <a:spcPts val="0"/>
              </a:spcBef>
              <a:buNone/>
              <a:defRPr sz="3600" spc="0" baseline="0">
                <a:solidFill>
                  <a:schemeClr val="tx2"/>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40"/>
            <a:ext cx="9860610" cy="1801436"/>
          </a:xfrm>
          <a:noFill/>
        </p:spPr>
        <p:txBody>
          <a:bodyPr lIns="0" tIns="89617" rIns="0" bIns="89617" anchor="t" anchorCtr="0"/>
          <a:lstStyle>
            <a:lvl1pPr>
              <a:defRPr sz="5400" spc="-98" baseline="0">
                <a:solidFill>
                  <a:schemeClr val="tx2"/>
                </a:solidFill>
              </a:defRPr>
            </a:lvl1pPr>
          </a:lstStyle>
          <a:p>
            <a:r>
              <a:rPr lang="en-US" dirty="0" smtClean="0"/>
              <a:t>Presentation title</a:t>
            </a:r>
            <a:endParaRPr lang="en-US" dirty="0"/>
          </a:p>
        </p:txBody>
      </p:sp>
    </p:spTree>
    <p:extLst>
      <p:ext uri="{BB962C8B-B14F-4D97-AF65-F5344CB8AC3E}">
        <p14:creationId xmlns:p14="http://schemas.microsoft.com/office/powerpoint/2010/main" val="9455203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922" y="289511"/>
            <a:ext cx="11655840" cy="809388"/>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66926" y="2084172"/>
            <a:ext cx="3638613" cy="1261324"/>
          </a:xfrm>
        </p:spPr>
        <p:txBody>
          <a:bodyPr lIns="0" tIns="0" rIns="0" bIns="0"/>
          <a:lstStyle>
            <a:lvl1pPr algn="ctr">
              <a:defRPr>
                <a:solidFill>
                  <a:schemeClr val="bg1"/>
                </a:solidFill>
              </a:defRPr>
            </a:lvl1pPr>
          </a:lstStyle>
          <a:p>
            <a:r>
              <a:rPr lang="en-US" dirty="0" smtClean="0"/>
              <a:t>Click to insert picture</a:t>
            </a:r>
            <a:endParaRPr lang="en-US" dirty="0"/>
          </a:p>
        </p:txBody>
      </p:sp>
      <p:pic>
        <p:nvPicPr>
          <p:cNvPr id="12" name="Picture 11" descr="WinAzure_rgb_Wht_S.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8910" y="6297941"/>
            <a:ext cx="1703189" cy="408657"/>
          </a:xfrm>
          <a:prstGeom prst="rect">
            <a:avLst/>
          </a:prstGeom>
        </p:spPr>
      </p:pic>
      <p:sp>
        <p:nvSpPr>
          <p:cNvPr id="16" name="TextBox 15"/>
          <p:cNvSpPr txBox="1"/>
          <p:nvPr/>
        </p:nvSpPr>
        <p:spPr>
          <a:xfrm>
            <a:off x="9054178" y="6984950"/>
            <a:ext cx="2868529" cy="405061"/>
          </a:xfrm>
          <a:prstGeom prst="rect">
            <a:avLst/>
          </a:prstGeom>
          <a:noFill/>
        </p:spPr>
        <p:txBody>
          <a:bodyPr wrap="square" lIns="179232" tIns="143388" rIns="179232" bIns="143388" rtlCol="0">
            <a:spAutoFit/>
          </a:bodyPr>
          <a:lstStyle/>
          <a:p>
            <a:pPr defTabSz="1218217">
              <a:lnSpc>
                <a:spcPct val="90000"/>
              </a:lnSpc>
            </a:pPr>
            <a:r>
              <a:rPr lang="en-US" sz="800" dirty="0" smtClean="0">
                <a:solidFill>
                  <a:srgbClr val="FFFFFF"/>
                </a:solidFill>
              </a:rPr>
              <a:t>Presentation title ©Copyright 2012 09 / 14 /12</a:t>
            </a:r>
          </a:p>
        </p:txBody>
      </p:sp>
      <p:sp>
        <p:nvSpPr>
          <p:cNvPr id="15" name="Slide Number Placeholder 5"/>
          <p:cNvSpPr txBox="1">
            <a:spLocks/>
          </p:cNvSpPr>
          <p:nvPr/>
        </p:nvSpPr>
        <p:spPr>
          <a:xfrm>
            <a:off x="11671850" y="7072647"/>
            <a:ext cx="430130" cy="228169"/>
          </a:xfrm>
          <a:prstGeom prst="rect">
            <a:avLst/>
          </a:prstGeom>
        </p:spPr>
        <p:txBody>
          <a:bodyPr lIns="89617" tIns="44808" rIns="89617" bIns="448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20" name="Text Placeholder 4"/>
          <p:cNvSpPr>
            <a:spLocks noGrp="1"/>
          </p:cNvSpPr>
          <p:nvPr>
            <p:ph type="body" sz="quarter" idx="13" hasCustomPrompt="1"/>
          </p:nvPr>
        </p:nvSpPr>
        <p:spPr>
          <a:xfrm>
            <a:off x="266925" y="1008625"/>
            <a:ext cx="6095685" cy="718466"/>
          </a:xfrm>
          <a:noFill/>
        </p:spPr>
        <p:txBody>
          <a:bodyPr lIns="0" tIns="0" rIns="0" bIns="0">
            <a:noAutofit/>
          </a:bodyPr>
          <a:lstStyle>
            <a:lvl1pPr marL="0" indent="0">
              <a:spcBef>
                <a:spcPts val="0"/>
              </a:spcBef>
              <a:buNone/>
              <a:defRPr sz="3600" spc="0" baseline="0">
                <a:solidFill>
                  <a:schemeClr val="bg1"/>
                </a:solidFill>
                <a:latin typeface="+mj-lt"/>
              </a:defRPr>
            </a:lvl1pPr>
          </a:lstStyle>
          <a:p>
            <a:pPr lvl="0"/>
            <a:r>
              <a:rPr lang="en-US" dirty="0" smtClean="0"/>
              <a:t>Secondary title</a:t>
            </a:r>
          </a:p>
        </p:txBody>
      </p:sp>
    </p:spTree>
    <p:extLst>
      <p:ext uri="{BB962C8B-B14F-4D97-AF65-F5344CB8AC3E}">
        <p14:creationId xmlns:p14="http://schemas.microsoft.com/office/powerpoint/2010/main" val="1689582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3944607" y="2084172"/>
            <a:ext cx="3638613" cy="1261324"/>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69246" y="2084172"/>
            <a:ext cx="3638613" cy="1261324"/>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8910" y="6297941"/>
            <a:ext cx="1703189" cy="408657"/>
          </a:xfrm>
          <a:prstGeom prst="rect">
            <a:avLst/>
          </a:prstGeom>
        </p:spPr>
      </p:pic>
      <p:sp>
        <p:nvSpPr>
          <p:cNvPr id="11" name="Slide Number Placeholder 5"/>
          <p:cNvSpPr txBox="1">
            <a:spLocks/>
          </p:cNvSpPr>
          <p:nvPr/>
        </p:nvSpPr>
        <p:spPr>
          <a:xfrm>
            <a:off x="11531480" y="7225047"/>
            <a:ext cx="430130" cy="228169"/>
          </a:xfrm>
          <a:prstGeom prst="rect">
            <a:avLst/>
          </a:prstGeom>
        </p:spPr>
        <p:txBody>
          <a:bodyPr lIns="89617" tIns="44808" rIns="89617" bIns="448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p:ph type="pic" sz="quarter" idx="14" hasCustomPrompt="1"/>
          </p:nvPr>
        </p:nvSpPr>
        <p:spPr>
          <a:xfrm>
            <a:off x="7619911" y="2084172"/>
            <a:ext cx="3638613" cy="1261324"/>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p:ph type="title" hasCustomPrompt="1"/>
          </p:nvPr>
        </p:nvSpPr>
        <p:spPr>
          <a:xfrm>
            <a:off x="266922" y="289511"/>
            <a:ext cx="11655840" cy="809388"/>
          </a:xfrm>
        </p:spPr>
        <p:txBody>
          <a:bodyPr/>
          <a:lstStyle>
            <a:lvl1pPr>
              <a:defRPr>
                <a:solidFill>
                  <a:srgbClr val="0054A6">
                    <a:alpha val="99000"/>
                  </a:srgbClr>
                </a:solidFill>
              </a:defRPr>
            </a:lvl1pPr>
          </a:lstStyle>
          <a:p>
            <a:r>
              <a:rPr lang="en-US" dirty="0" smtClean="0"/>
              <a:t>Slide title</a:t>
            </a:r>
            <a:endParaRPr lang="en-US" dirty="0"/>
          </a:p>
        </p:txBody>
      </p:sp>
      <p:sp>
        <p:nvSpPr>
          <p:cNvPr id="17" name="Text Placeholder 4"/>
          <p:cNvSpPr>
            <a:spLocks noGrp="1"/>
          </p:cNvSpPr>
          <p:nvPr>
            <p:ph type="body" sz="quarter" idx="15" hasCustomPrompt="1"/>
          </p:nvPr>
        </p:nvSpPr>
        <p:spPr>
          <a:xfrm>
            <a:off x="266925" y="1008625"/>
            <a:ext cx="6095685" cy="718466"/>
          </a:xfrm>
          <a:noFill/>
        </p:spPr>
        <p:txBody>
          <a:bodyPr lIns="0" tIns="0" rIns="0" bIns="0">
            <a:noAutofit/>
          </a:bodyPr>
          <a:lstStyle>
            <a:lvl1pPr marL="0" indent="0">
              <a:spcBef>
                <a:spcPts val="0"/>
              </a:spcBef>
              <a:buNone/>
              <a:defRPr sz="3600" spc="0" baseline="0">
                <a:solidFill>
                  <a:srgbClr val="0054A6">
                    <a:alpha val="99000"/>
                  </a:srgbClr>
                </a:solidFill>
                <a:latin typeface="+mj-lt"/>
              </a:defRPr>
            </a:lvl1pPr>
          </a:lstStyle>
          <a:p>
            <a:pPr lvl="0"/>
            <a:r>
              <a:rPr lang="en-US" dirty="0" smtClean="0"/>
              <a:t>Secondary title</a:t>
            </a:r>
          </a:p>
        </p:txBody>
      </p:sp>
      <p:sp>
        <p:nvSpPr>
          <p:cNvPr id="19" name="TextBox 18"/>
          <p:cNvSpPr txBox="1"/>
          <p:nvPr/>
        </p:nvSpPr>
        <p:spPr>
          <a:xfrm>
            <a:off x="8874893" y="7137350"/>
            <a:ext cx="2868529" cy="405061"/>
          </a:xfrm>
          <a:prstGeom prst="rect">
            <a:avLst/>
          </a:prstGeom>
          <a:noFill/>
        </p:spPr>
        <p:txBody>
          <a:bodyPr wrap="square" lIns="179232" tIns="143388" rIns="179232" bIns="143388" rtlCol="0">
            <a:spAutoFit/>
          </a:bodyPr>
          <a:lstStyle/>
          <a:p>
            <a:pPr defTabSz="1218217">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22901064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989452"/>
            <a:ext cx="11655840" cy="2511909"/>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8910" y="6297941"/>
            <a:ext cx="1703189" cy="408657"/>
          </a:xfrm>
          <a:prstGeom prst="rect">
            <a:avLst/>
          </a:prstGeom>
        </p:spPr>
      </p:pic>
      <p:sp>
        <p:nvSpPr>
          <p:cNvPr id="7" name="Slide Number Placeholder 5"/>
          <p:cNvSpPr txBox="1">
            <a:spLocks/>
          </p:cNvSpPr>
          <p:nvPr/>
        </p:nvSpPr>
        <p:spPr>
          <a:xfrm>
            <a:off x="11531479" y="7098043"/>
            <a:ext cx="430130" cy="228169"/>
          </a:xfrm>
          <a:prstGeom prst="rect">
            <a:avLst/>
          </a:prstGeom>
        </p:spPr>
        <p:txBody>
          <a:bodyPr lIns="89617" tIns="44808" rIns="89617" bIns="448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p:nvSpPr>
        <p:spPr>
          <a:xfrm>
            <a:off x="8874892" y="7010346"/>
            <a:ext cx="2868529" cy="405061"/>
          </a:xfrm>
          <a:prstGeom prst="rect">
            <a:avLst/>
          </a:prstGeom>
          <a:noFill/>
        </p:spPr>
        <p:txBody>
          <a:bodyPr wrap="square" lIns="179232" tIns="143388" rIns="179232" bIns="143388" rtlCol="0">
            <a:spAutoFit/>
          </a:bodyPr>
          <a:lstStyle/>
          <a:p>
            <a:pPr defTabSz="1218217">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105026783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978951" y="2109545"/>
            <a:ext cx="10240454" cy="997196"/>
          </a:xfrm>
        </p:spPr>
        <p:txBody>
          <a:bodyPr anchor="b" anchorCtr="0"/>
          <a:lstStyle>
            <a:lvl1pPr>
              <a:defRPr sz="7200" spc="-150" baseline="0">
                <a:ln w="3175">
                  <a:solidFill>
                    <a:schemeClr val="bg1">
                      <a:alpha val="0"/>
                    </a:schemeClr>
                  </a:solidFill>
                </a:ln>
                <a:solidFill>
                  <a:schemeClr val="tx1"/>
                </a:solidFill>
              </a:defRPr>
            </a:lvl1pPr>
          </a:lstStyle>
          <a:p>
            <a:r>
              <a:rPr lang="en-US" dirty="0" smtClean="0"/>
              <a:t>Click to edit title style</a:t>
            </a:r>
            <a:endParaRPr lang="en-US" dirty="0"/>
          </a:p>
        </p:txBody>
      </p:sp>
      <p:sp>
        <p:nvSpPr>
          <p:cNvPr id="9" name="Text Placeholder 4"/>
          <p:cNvSpPr>
            <a:spLocks noGrp="1"/>
          </p:cNvSpPr>
          <p:nvPr>
            <p:ph type="body" sz="quarter" idx="12" hasCustomPrompt="1"/>
          </p:nvPr>
        </p:nvSpPr>
        <p:spPr>
          <a:xfrm>
            <a:off x="978951" y="3425825"/>
            <a:ext cx="10240454" cy="498598"/>
          </a:xfrm>
        </p:spPr>
        <p:txBody>
          <a:bodyPr>
            <a:noAutofit/>
          </a:bodyPr>
          <a:lstStyle>
            <a:lvl1pPr marL="0" indent="0">
              <a:spcBef>
                <a:spcPts val="0"/>
              </a:spcBef>
              <a:buNone/>
              <a:defRPr spc="-70" baseline="0">
                <a:ln>
                  <a:solidFill>
                    <a:schemeClr val="bg1">
                      <a:alpha val="0"/>
                    </a:schemeClr>
                  </a:solidFill>
                </a:ln>
                <a:solidFill>
                  <a:schemeClr val="tx1"/>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907553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4" y="1989448"/>
            <a:ext cx="11655840" cy="2511909"/>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p14="http://schemas.microsoft.com/office/powerpoint/2010/main" val="388096145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1" y="987425"/>
            <a:ext cx="11176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4"/>
          </p:nvPr>
        </p:nvSpPr>
        <p:spPr>
          <a:xfrm>
            <a:off x="9102725" y="64928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AFD04-E5E7-459F-B325-3B7A30332015}" type="slidenum">
              <a:rPr lang="en-US" smtClean="0">
                <a:solidFill>
                  <a:srgbClr val="505050">
                    <a:tint val="75000"/>
                  </a:srgbClr>
                </a:solidFill>
              </a:rPr>
              <a:pPr/>
              <a:t>‹Nr.›</a:t>
            </a:fld>
            <a:endParaRPr lang="en-US" dirty="0">
              <a:solidFill>
                <a:srgbClr val="505050">
                  <a:tint val="75000"/>
                </a:srgbClr>
              </a:solidFill>
            </a:endParaRPr>
          </a:p>
        </p:txBody>
      </p:sp>
    </p:spTree>
    <p:extLst>
      <p:ext uri="{BB962C8B-B14F-4D97-AF65-F5344CB8AC3E}">
        <p14:creationId xmlns:p14="http://schemas.microsoft.com/office/powerpoint/2010/main" val="280497876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102725" y="64928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AFD04-E5E7-459F-B325-3B7A30332015}" type="slidenum">
              <a:rPr lang="en-US" smtClean="0">
                <a:solidFill>
                  <a:srgbClr val="505050">
                    <a:tint val="75000"/>
                  </a:srgbClr>
                </a:solidFill>
              </a:rPr>
              <a:pPr/>
              <a:t>‹Nr.›</a:t>
            </a:fld>
            <a:endParaRPr lang="en-US" dirty="0">
              <a:solidFill>
                <a:srgbClr val="505050">
                  <a:tint val="75000"/>
                </a:srgbClr>
              </a:solidFill>
            </a:endParaRPr>
          </a:p>
        </p:txBody>
      </p:sp>
    </p:spTree>
    <p:extLst>
      <p:ext uri="{BB962C8B-B14F-4D97-AF65-F5344CB8AC3E}">
        <p14:creationId xmlns:p14="http://schemas.microsoft.com/office/powerpoint/2010/main" val="390656627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81"/>
            <a:ext cx="11653523"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Slide Number Placeholder 2"/>
          <p:cNvSpPr>
            <a:spLocks noGrp="1"/>
          </p:cNvSpPr>
          <p:nvPr>
            <p:ph type="sldNum" sz="quarter" idx="4"/>
          </p:nvPr>
        </p:nvSpPr>
        <p:spPr>
          <a:xfrm>
            <a:off x="9102725" y="64928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AFD04-E5E7-459F-B325-3B7A30332015}" type="slidenum">
              <a:rPr lang="en-US" smtClean="0">
                <a:solidFill>
                  <a:srgbClr val="505050">
                    <a:tint val="75000"/>
                  </a:srgbClr>
                </a:solidFill>
              </a:rPr>
              <a:pPr/>
              <a:t>‹Nr.›</a:t>
            </a:fld>
            <a:endParaRPr lang="en-US" dirty="0">
              <a:solidFill>
                <a:srgbClr val="505050">
                  <a:tint val="75000"/>
                </a:srgbClr>
              </a:solidFill>
            </a:endParaRPr>
          </a:p>
        </p:txBody>
      </p:sp>
    </p:spTree>
    <p:extLst>
      <p:ext uri="{BB962C8B-B14F-4D97-AF65-F5344CB8AC3E}">
        <p14:creationId xmlns:p14="http://schemas.microsoft.com/office/powerpoint/2010/main" val="36282741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p:cNvSpPr>
          <p:nvPr>
            <p:ph type="sldNum" sz="quarter" idx="4"/>
          </p:nvPr>
        </p:nvSpPr>
        <p:spPr>
          <a:xfrm>
            <a:off x="8737029" y="6356803"/>
            <a:ext cx="2844904" cy="364224"/>
          </a:xfrm>
          <a:prstGeom prst="rect">
            <a:avLst/>
          </a:prstGeom>
        </p:spPr>
        <p:txBody>
          <a:bodyPr vert="horz" lIns="91440" tIns="45720" rIns="91440" bIns="45720" rtlCol="0" anchor="ctr"/>
          <a:lstStyle>
            <a:lvl1pPr algn="r">
              <a:defRPr sz="735">
                <a:solidFill>
                  <a:schemeClr val="tx1">
                    <a:tint val="75000"/>
                  </a:schemeClr>
                </a:solidFill>
              </a:defRPr>
            </a:lvl1pPr>
          </a:lstStyle>
          <a:p>
            <a:fld id="{FFB82908-4842-4340-9D73-01C813DDC308}" type="slidenum">
              <a:rPr lang="en-US" smtClean="0">
                <a:solidFill>
                  <a:srgbClr val="505050">
                    <a:tint val="75000"/>
                  </a:srgbClr>
                </a:solidFill>
              </a:rPr>
              <a:pPr/>
              <a:t>‹Nr.›</a:t>
            </a:fld>
            <a:endParaRPr lang="en-US" dirty="0">
              <a:solidFill>
                <a:srgbClr val="505050">
                  <a:tint val="75000"/>
                </a:srgbClr>
              </a:solidFill>
            </a:endParaRPr>
          </a:p>
        </p:txBody>
      </p:sp>
    </p:spTree>
    <p:extLst>
      <p:ext uri="{BB962C8B-B14F-4D97-AF65-F5344CB8AC3E}">
        <p14:creationId xmlns:p14="http://schemas.microsoft.com/office/powerpoint/2010/main" val="19299137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4030133" y="3648075"/>
            <a:ext cx="7107768" cy="2667000"/>
          </a:xfrm>
          <a:prstGeom prst="rect">
            <a:avLst/>
          </a:prstGeom>
        </p:spPr>
        <p:txBody>
          <a:bodyPr lIns="0" tIns="0" rIns="0" bIns="0"/>
          <a:lstStyle>
            <a:lvl1pPr marL="0" indent="0">
              <a:buFont typeface="Times" pitchFamily="-128" charset="0"/>
              <a:buNone/>
              <a:defRPr sz="2200">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1054100" y="2343150"/>
            <a:ext cx="10083800" cy="723900"/>
          </a:xfrm>
          <a:prstGeom prst="rect">
            <a:avLst/>
          </a:prstGeom>
        </p:spPr>
        <p:txBody>
          <a:bodyPr lIns="0" tIns="0" rIns="0" bIns="0"/>
          <a:lstStyle>
            <a:lvl1pPr marL="0" indent="0">
              <a:buNone/>
              <a:defRPr sz="3400">
                <a:solidFill>
                  <a:schemeClr val="bg2"/>
                </a:solidFill>
              </a:defRPr>
            </a:lvl1pPr>
            <a:lvl2pPr marL="0" indent="0">
              <a:buNone/>
              <a:defRPr sz="3400">
                <a:solidFill>
                  <a:schemeClr val="bg2"/>
                </a:solidFill>
              </a:defRPr>
            </a:lvl2pPr>
            <a:lvl3pPr marL="0" indent="0">
              <a:buNone/>
              <a:defRPr sz="3400">
                <a:solidFill>
                  <a:schemeClr val="bg2"/>
                </a:solidFill>
              </a:defRPr>
            </a:lvl3pPr>
            <a:lvl4pPr marL="0" indent="0">
              <a:buNone/>
              <a:defRPr sz="3400">
                <a:solidFill>
                  <a:schemeClr val="bg2"/>
                </a:solidFill>
              </a:defRPr>
            </a:lvl4pPr>
            <a:lvl5pPr marL="0" indent="0">
              <a:buNone/>
              <a:defRPr sz="3400">
                <a:solidFill>
                  <a:schemeClr val="bg2"/>
                </a:solidFill>
              </a:defRPr>
            </a:lvl5pPr>
          </a:lstStyle>
          <a:p>
            <a:pPr lvl="0"/>
            <a:r>
              <a:rPr lang="de-DE" dirty="0" smtClean="0"/>
              <a:t>Titel Standhalter</a:t>
            </a:r>
            <a:endParaRPr lang="de-CH" dirty="0"/>
          </a:p>
        </p:txBody>
      </p:sp>
    </p:spTree>
    <p:extLst>
      <p:ext uri="{BB962C8B-B14F-4D97-AF65-F5344CB8AC3E}">
        <p14:creationId xmlns:p14="http://schemas.microsoft.com/office/powerpoint/2010/main" val="3307089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1054100" y="2343151"/>
            <a:ext cx="10083800" cy="1028699"/>
          </a:xfrm>
        </p:spPr>
        <p:txBody>
          <a:bodyPr/>
          <a:lstStyle>
            <a:lvl1pPr>
              <a:defRPr sz="3400">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743201" y="3581401"/>
            <a:ext cx="8394700" cy="273367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536519"/>
            <a:ext cx="12192000" cy="0"/>
          </a:xfrm>
          <a:prstGeom prst="line">
            <a:avLst/>
          </a:prstGeom>
          <a:noFill/>
          <a:ln w="22225">
            <a:solidFill>
              <a:srgbClr val="E1E1E1"/>
            </a:solidFill>
            <a:round/>
            <a:headEnd/>
            <a:tailEnd/>
          </a:ln>
        </p:spPr>
        <p:txBody>
          <a:bodyPr wrap="none" anchor="ctr">
            <a:prstTxWarp prst="textNoShape">
              <a:avLst/>
            </a:prstTxWarp>
          </a:bodyPr>
          <a:lstStyle/>
          <a:p>
            <a:pPr defTabSz="457200" eaLnBrk="0" hangingPunct="0">
              <a:defRPr/>
            </a:pPr>
            <a:endParaRPr lang="en-US" sz="1800">
              <a:solidFill>
                <a:prstClr val="black"/>
              </a:solidFill>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9550400" y="6571194"/>
            <a:ext cx="1727200" cy="244475"/>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2" y="6426201"/>
            <a:ext cx="12192001" cy="423336"/>
          </a:xfrm>
          <a:prstGeom prst="rect">
            <a:avLst/>
          </a:prstGeom>
        </p:spPr>
      </p:pic>
      <p:sp>
        <p:nvSpPr>
          <p:cNvPr id="14"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9550399" y="6591760"/>
            <a:ext cx="1727200" cy="215444"/>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931336" y="6596562"/>
            <a:ext cx="2111021" cy="168307"/>
          </a:xfrm>
          <a:prstGeom prst="rect">
            <a:avLst/>
          </a:prstGeom>
          <a:noFill/>
          <a:ln w="9525">
            <a:noFill/>
            <a:miter lim="800000"/>
            <a:headEnd/>
            <a:tailEnd/>
          </a:ln>
        </p:spPr>
      </p:pic>
    </p:spTree>
    <p:extLst>
      <p:ext uri="{BB962C8B-B14F-4D97-AF65-F5344CB8AC3E}">
        <p14:creationId xmlns:p14="http://schemas.microsoft.com/office/powerpoint/2010/main" val="157761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54100" y="600075"/>
            <a:ext cx="10083800" cy="466725"/>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1054100" y="1285875"/>
            <a:ext cx="10083801" cy="5029201"/>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409921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54100" y="600075"/>
            <a:ext cx="10083800" cy="466724"/>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1054100" y="1371601"/>
            <a:ext cx="4792133"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solidFill>
                  <a:schemeClr val="tx2"/>
                </a:solidFill>
              </a:defRPr>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6345767" y="1371601"/>
            <a:ext cx="4792133"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extLst>
      <p:ext uri="{BB962C8B-B14F-4D97-AF65-F5344CB8AC3E}">
        <p14:creationId xmlns:p14="http://schemas.microsoft.com/office/powerpoint/2010/main" val="1311886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1054100" y="1152525"/>
            <a:ext cx="1008380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4100" y="596900"/>
            <a:ext cx="10083801" cy="469900"/>
          </a:xfrm>
        </p:spPr>
        <p:txBody>
          <a:bodyPr/>
          <a:lstStyle>
            <a:lvl1pPr>
              <a:buNone/>
              <a:defRPr sz="2600"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38809876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1"/>
            <a:ext cx="12192000" cy="6315075"/>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1054100" y="1152525"/>
            <a:ext cx="1008380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4100" y="596900"/>
            <a:ext cx="10083801" cy="469900"/>
          </a:xfrm>
        </p:spPr>
        <p:txBody>
          <a:bodyPr/>
          <a:lstStyle>
            <a:lvl1pPr>
              <a:buNone/>
              <a:defRPr sz="2600"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60938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1054100" y="5016500"/>
            <a:ext cx="1008380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4100" y="5537200"/>
            <a:ext cx="10083801" cy="508000"/>
          </a:xfrm>
        </p:spPr>
        <p:txBody>
          <a:bodyPr/>
          <a:lstStyle>
            <a:lvl1pPr>
              <a:buNone/>
              <a:defRPr sz="1800"/>
            </a:lvl1pPr>
          </a:lstStyle>
          <a:p>
            <a:pPr lvl="0"/>
            <a:endParaRPr lang="de-DE" dirty="0"/>
          </a:p>
        </p:txBody>
      </p:sp>
    </p:spTree>
    <p:extLst>
      <p:ext uri="{BB962C8B-B14F-4D97-AF65-F5344CB8AC3E}">
        <p14:creationId xmlns:p14="http://schemas.microsoft.com/office/powerpoint/2010/main" val="16764425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1"/>
            <a:ext cx="12192000" cy="6315075"/>
          </a:xfrm>
        </p:spPr>
        <p:txBody>
          <a:bodyPr/>
          <a:lstStyle>
            <a:lvl1pPr marL="180975" marR="0" indent="-180975" algn="ctr" defTabSz="914400"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1054100" y="5016500"/>
            <a:ext cx="1008380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4100" y="5537200"/>
            <a:ext cx="10083801" cy="508000"/>
          </a:xfrm>
        </p:spPr>
        <p:txBody>
          <a:bodyPr/>
          <a:lstStyle>
            <a:lvl1pPr>
              <a:buNone/>
              <a:defRPr sz="1800"/>
            </a:lvl1pPr>
          </a:lstStyle>
          <a:p>
            <a:pPr lvl="0"/>
            <a:endParaRPr lang="de-DE" dirty="0"/>
          </a:p>
        </p:txBody>
      </p:sp>
    </p:spTree>
    <p:extLst>
      <p:ext uri="{BB962C8B-B14F-4D97-AF65-F5344CB8AC3E}">
        <p14:creationId xmlns:p14="http://schemas.microsoft.com/office/powerpoint/2010/main" val="246344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388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1054100" y="600075"/>
            <a:ext cx="10083801" cy="5715000"/>
          </a:xfrm>
        </p:spPr>
        <p:txBody>
          <a:bodyPr anchor="ctr"/>
          <a:lstStyle>
            <a:lvl1pPr algn="ctr">
              <a:buNone/>
              <a:defRPr sz="10000" b="1">
                <a:solidFill>
                  <a:schemeClr val="tx2"/>
                </a:solidFill>
              </a:defRPr>
            </a:lvl1pPr>
          </a:lstStyle>
          <a:p>
            <a:pPr lvl="0"/>
            <a:r>
              <a:rPr lang="de-DE" dirty="0" smtClean="0"/>
              <a:t>Schlagwort</a:t>
            </a:r>
            <a:endParaRPr lang="de-DE" dirty="0"/>
          </a:p>
        </p:txBody>
      </p:sp>
    </p:spTree>
    <p:extLst>
      <p:ext uri="{BB962C8B-B14F-4D97-AF65-F5344CB8AC3E}">
        <p14:creationId xmlns:p14="http://schemas.microsoft.com/office/powerpoint/2010/main" val="164094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054100" y="600076"/>
            <a:ext cx="10083801" cy="2841625"/>
          </a:xfrm>
        </p:spPr>
        <p:txBody>
          <a:bodyPr anchor="b"/>
          <a:lstStyle>
            <a:lvl1pPr algn="ctr">
              <a:defRPr sz="10000"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1054099" y="5041901"/>
            <a:ext cx="3805767" cy="1273175"/>
          </a:xfrm>
        </p:spPr>
        <p:txBody>
          <a:bodyPr/>
          <a:lstStyle>
            <a:lvl1pPr algn="r">
              <a:buNone/>
              <a:defRPr sz="1600"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5101166" y="5041901"/>
            <a:ext cx="6036735" cy="1273175"/>
          </a:xfrm>
        </p:spPr>
        <p:txBody>
          <a:bodyPr/>
          <a:lstStyle>
            <a:lvl1pPr algn="l">
              <a:buNone/>
              <a:defRPr sz="1600"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1054100" y="3993942"/>
            <a:ext cx="10083801" cy="769441"/>
          </a:xfrm>
        </p:spPr>
        <p:txBody>
          <a:bodyPr/>
          <a:lstStyle>
            <a:lvl1pPr marL="0" algn="ctr">
              <a:spcBef>
                <a:spcPts val="0"/>
              </a:spcBef>
              <a:buNone/>
              <a:defRPr sz="2600"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extLst>
      <p:ext uri="{BB962C8B-B14F-4D97-AF65-F5344CB8AC3E}">
        <p14:creationId xmlns:p14="http://schemas.microsoft.com/office/powerpoint/2010/main" val="2862360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624419" y="1797052"/>
            <a:ext cx="10943167" cy="4320117"/>
          </a:xfrm>
        </p:spPr>
        <p:txBody>
          <a:bodyPr/>
          <a:lstStyle>
            <a:lvl1pPr marL="0" indent="0">
              <a:buNone/>
              <a:defRPr sz="3000"/>
            </a:lvl1pPr>
            <a:lvl2pPr marL="0" indent="0">
              <a:buNone/>
              <a:tabLst/>
              <a:defRPr sz="1500">
                <a:latin typeface="+mn-lt"/>
              </a:defRPr>
            </a:lvl2pPr>
            <a:lvl3pPr marL="180975" indent="-180975">
              <a:defRPr sz="15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3844936"/>
      </p:ext>
    </p:extLst>
  </p:cSld>
  <p:clrMapOvr>
    <a:masterClrMapping/>
  </p:clrMapOvr>
  <p:transition spd="slow">
    <p:push dir="u"/>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16640" y="1143000"/>
            <a:ext cx="8640000" cy="2160000"/>
          </a:xfrm>
          <a:prstGeom prst="rect">
            <a:avLst/>
          </a:prstGeom>
        </p:spPr>
        <p:txBody>
          <a:bodyPr lIns="0" tIns="0" rIns="0" bIns="0" anchor="b">
            <a:normAutofit/>
          </a:bodyPr>
          <a:lstStyle>
            <a:lvl1pPr algn="l">
              <a:defRPr sz="4000" b="0" spc="-150" baseline="0">
                <a:solidFill>
                  <a:schemeClr val="tx2"/>
                </a:solidFill>
                <a:effectLst/>
                <a:latin typeface="Segoe UI" pitchFamily="34" charset="0"/>
                <a:ea typeface="Segoe UI" pitchFamily="34" charset="0"/>
                <a:cs typeface="Segoe UI" pitchFamily="34" charset="0"/>
              </a:defRPr>
            </a:lvl1pPr>
          </a:lstStyle>
          <a:p>
            <a:r>
              <a:rPr lang="en-US" dirty="0" smtClean="0"/>
              <a:t>title of session</a:t>
            </a:r>
            <a:endParaRPr lang="en-US" dirty="0"/>
          </a:p>
        </p:txBody>
      </p:sp>
      <p:sp>
        <p:nvSpPr>
          <p:cNvPr id="3" name="Content Placeholder 2"/>
          <p:cNvSpPr>
            <a:spLocks noGrp="1"/>
          </p:cNvSpPr>
          <p:nvPr>
            <p:ph sz="quarter" idx="10" hasCustomPrompt="1"/>
          </p:nvPr>
        </p:nvSpPr>
        <p:spPr>
          <a:xfrm>
            <a:off x="3216640" y="3429000"/>
            <a:ext cx="8640000" cy="2592000"/>
          </a:xfrm>
          <a:prstGeom prst="rect">
            <a:avLst/>
          </a:prstGeom>
        </p:spPr>
        <p:txBody>
          <a:bodyPr lIns="0" tIns="0" rIns="0" bIns="0"/>
          <a:lstStyle>
            <a:lvl1pPr marL="0" indent="0">
              <a:spcBef>
                <a:spcPts val="0"/>
              </a:spcBef>
              <a:buFont typeface="Arial" pitchFamily="34" charset="0"/>
              <a:buNone/>
              <a:defRPr sz="2400" spc="-150" baseline="0">
                <a:solidFill>
                  <a:schemeClr val="tx2"/>
                </a:solidFill>
                <a:latin typeface="Segoe UI" pitchFamily="34" charset="0"/>
                <a:ea typeface="Segoe UI" pitchFamily="34" charset="0"/>
                <a:cs typeface="Segoe U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speaker information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065" y="2502000"/>
            <a:ext cx="2549377" cy="1728000"/>
          </a:xfrm>
          <a:prstGeom prst="rect">
            <a:avLst/>
          </a:prstGeom>
          <a:noFill/>
          <a:ln>
            <a:noFill/>
          </a:ln>
        </p:spPr>
      </p:pic>
      <p:pic>
        <p:nvPicPr>
          <p:cNvPr id="6" name="Picture 5" descr="spark_masthead_final.png"/>
          <p:cNvPicPr>
            <a:picLocks noChangeAspect="1"/>
          </p:cNvPicPr>
          <p:nvPr userDrawn="1"/>
        </p:nvPicPr>
        <p:blipFill>
          <a:blip r:embed="rId3" cstate="print"/>
          <a:stretch>
            <a:fillRect/>
          </a:stretch>
        </p:blipFill>
        <p:spPr>
          <a:xfrm>
            <a:off x="6330461" y="0"/>
            <a:ext cx="5861539" cy="6858000"/>
          </a:xfrm>
          <a:prstGeom prst="rect">
            <a:avLst/>
          </a:prstGeom>
        </p:spPr>
      </p:pic>
    </p:spTree>
    <p:extLst>
      <p:ext uri="{BB962C8B-B14F-4D97-AF65-F5344CB8AC3E}">
        <p14:creationId xmlns:p14="http://schemas.microsoft.com/office/powerpoint/2010/main" val="89161290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mp;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313007"/>
            <a:ext cx="11277600" cy="9144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200" y="1519304"/>
            <a:ext cx="11277600" cy="5029200"/>
          </a:xfrm>
          <a:prstGeom prst="rect">
            <a:avLst/>
          </a:prstGeom>
        </p:spPr>
        <p:txBody>
          <a:bodyPr lIns="0" tIns="0" rIns="0" bIns="0">
            <a:normAutofit/>
          </a:bodyPr>
          <a:lstStyle>
            <a:lvl1pPr>
              <a:lnSpc>
                <a:spcPct val="90000"/>
              </a:lnSpc>
              <a:buFont typeface="Arial" pitchFamily="34" charset="0"/>
              <a:buChar char="•"/>
              <a:defRPr sz="3200" spc="-150" baseline="0">
                <a:solidFill>
                  <a:schemeClr val="tx2"/>
                </a:solidFill>
                <a:latin typeface="Segoe UI" pitchFamily="34" charset="0"/>
                <a:ea typeface="Segoe UI" pitchFamily="34" charset="0"/>
                <a:cs typeface="Segoe UI" pitchFamily="34" charset="0"/>
              </a:defRPr>
            </a:lvl1pPr>
            <a:lvl2pPr>
              <a:lnSpc>
                <a:spcPct val="90000"/>
              </a:lnSpc>
              <a:buFont typeface="Arial" pitchFamily="34" charset="0"/>
              <a:buChar char="•"/>
              <a:defRPr sz="2800" spc="-150" baseline="0">
                <a:solidFill>
                  <a:schemeClr val="tx2"/>
                </a:solidFill>
                <a:latin typeface="Segoe WP SemiLight" pitchFamily="34" charset="0"/>
                <a:ea typeface="Segoe UI" pitchFamily="34" charset="0"/>
                <a:cs typeface="Segoe UI" pitchFamily="34" charset="0"/>
              </a:defRPr>
            </a:lvl2pPr>
            <a:lvl3pPr>
              <a:lnSpc>
                <a:spcPct val="90000"/>
              </a:lnSpc>
              <a:buFont typeface="Arial" pitchFamily="34" charset="0"/>
              <a:buChar char="•"/>
              <a:defRPr sz="2400" spc="-150" baseline="0">
                <a:solidFill>
                  <a:schemeClr val="tx2"/>
                </a:solidFill>
                <a:latin typeface="Segoe UI" pitchFamily="34" charset="0"/>
                <a:ea typeface="Segoe UI" pitchFamily="34" charset="0"/>
                <a:cs typeface="Segoe UI" pitchFamily="34"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3290694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313007"/>
            <a:ext cx="11277600" cy="9144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200" y="1519304"/>
            <a:ext cx="11277600" cy="5029200"/>
          </a:xfrm>
          <a:prstGeom prst="rect">
            <a:avLst/>
          </a:prstGeom>
          <a:solidFill>
            <a:schemeClr val="bg1"/>
          </a:solidFill>
          <a:ln>
            <a:solidFill>
              <a:schemeClr val="tx1"/>
            </a:solidFill>
          </a:ln>
        </p:spPr>
        <p:style>
          <a:lnRef idx="1">
            <a:schemeClr val="dk1"/>
          </a:lnRef>
          <a:fillRef idx="2">
            <a:schemeClr val="dk1"/>
          </a:fillRef>
          <a:effectRef idx="1">
            <a:schemeClr val="dk1"/>
          </a:effectRef>
          <a:fontRef idx="none"/>
        </p:style>
        <p:txBody>
          <a:bodyPr lIns="0" tIns="0" rIns="0" bIns="0">
            <a:normAutofit/>
          </a:bodyPr>
          <a:lstStyle>
            <a:lvl1pPr marL="0" indent="0">
              <a:lnSpc>
                <a:spcPct val="90000"/>
              </a:lnSpc>
              <a:buFont typeface="Arial" pitchFamily="34" charset="0"/>
              <a:buNone/>
              <a:defRPr sz="2400" spc="-150" baseline="0">
                <a:solidFill>
                  <a:schemeClr val="tx2"/>
                </a:solidFill>
                <a:latin typeface="Consolas" pitchFamily="49" charset="0"/>
                <a:ea typeface="Segoe UI" pitchFamily="34" charset="0"/>
                <a:cs typeface="Consolas" pitchFamily="49" charset="0"/>
              </a:defRPr>
            </a:lvl1pPr>
            <a:lvl2pPr marL="457200" indent="0">
              <a:lnSpc>
                <a:spcPct val="90000"/>
              </a:lnSpc>
              <a:buFont typeface="Arial" pitchFamily="34" charset="0"/>
              <a:buNone/>
              <a:defRPr sz="2000" spc="-150" baseline="0">
                <a:solidFill>
                  <a:schemeClr val="tx2"/>
                </a:solidFill>
                <a:latin typeface="Consolas" pitchFamily="49" charset="0"/>
                <a:ea typeface="Segoe UI" pitchFamily="34" charset="0"/>
                <a:cs typeface="Consolas" pitchFamily="49" charset="0"/>
              </a:defRPr>
            </a:lvl2pPr>
            <a:lvl3pPr marL="914400" indent="0">
              <a:lnSpc>
                <a:spcPct val="90000"/>
              </a:lnSpc>
              <a:buFont typeface="Arial" pitchFamily="34" charset="0"/>
              <a:buNone/>
              <a:defRPr sz="1800" spc="-150" baseline="0">
                <a:solidFill>
                  <a:schemeClr val="tx2"/>
                </a:solidFill>
                <a:latin typeface="Consolas" pitchFamily="49" charset="0"/>
                <a:ea typeface="Segoe UI" pitchFamily="34" charset="0"/>
                <a:cs typeface="Consolas" pitchFamily="49"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6368096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ingle Title">
    <p:spTree>
      <p:nvGrpSpPr>
        <p:cNvPr id="1" name=""/>
        <p:cNvGrpSpPr/>
        <p:nvPr/>
      </p:nvGrpSpPr>
      <p:grpSpPr>
        <a:xfrm>
          <a:off x="0" y="0"/>
          <a:ext cx="0" cy="0"/>
          <a:chOff x="0" y="0"/>
          <a:chExt cx="0" cy="0"/>
        </a:xfrm>
      </p:grpSpPr>
      <p:sp>
        <p:nvSpPr>
          <p:cNvPr id="6" name="Title 1"/>
          <p:cNvSpPr>
            <a:spLocks noGrp="1"/>
          </p:cNvSpPr>
          <p:nvPr>
            <p:ph type="title"/>
          </p:nvPr>
        </p:nvSpPr>
        <p:spPr>
          <a:xfrm>
            <a:off x="457200" y="310896"/>
            <a:ext cx="11277600" cy="914400"/>
          </a:xfrm>
          <a:prstGeom prst="rect">
            <a:avLst/>
          </a:prstGeom>
        </p:spPr>
        <p:txBody>
          <a:bodyPr lIns="0" tIns="0" rIns="0" bIns="0" anchor="ctr">
            <a:normAutofit/>
          </a:bodyPr>
          <a:lstStyle>
            <a:lvl1pPr algn="l">
              <a:defRPr sz="4000" spc="-150" baseline="0">
                <a:solidFill>
                  <a:schemeClr val="tx2"/>
                </a:solidFill>
                <a:latin typeface="Segoe WP Semi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43637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39792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0896"/>
            <a:ext cx="11277600" cy="914400"/>
          </a:xfrm>
          <a:prstGeom prst="rect">
            <a:avLst/>
          </a:prstGeom>
        </p:spPr>
        <p:txBody>
          <a:bodyPr lIns="0" tIns="0" rIns="0" bIns="0" anchor="ctr"/>
          <a:lstStyle>
            <a:lvl1pPr algn="l">
              <a:defRPr sz="4000" spc="-150">
                <a:solidFill>
                  <a:srgbClr val="1F497D"/>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517904"/>
            <a:ext cx="5608320" cy="5029200"/>
          </a:xfrm>
          <a:prstGeom prst="rect">
            <a:avLst/>
          </a:prstGeom>
        </p:spPr>
        <p:txBody>
          <a:bodyPr lIns="0" tIns="0" rIns="0" bIns="0">
            <a:normAutofit/>
          </a:bodyPr>
          <a:lstStyle>
            <a:lvl1pPr marL="339976" indent="-339976">
              <a:lnSpc>
                <a:spcPct val="90000"/>
              </a:lnSpc>
              <a:defRPr sz="3200" spc="-150">
                <a:solidFill>
                  <a:srgbClr val="1F497D"/>
                </a:solidFill>
                <a:latin typeface="Segoe UI" pitchFamily="34" charset="0"/>
                <a:ea typeface="Segoe UI" pitchFamily="34" charset="0"/>
                <a:cs typeface="Segoe UI" pitchFamily="34" charset="0"/>
              </a:defRPr>
            </a:lvl1pPr>
            <a:lvl2pPr marL="673338" indent="-325424">
              <a:lnSpc>
                <a:spcPct val="90000"/>
              </a:lnSpc>
              <a:defRPr sz="2800" spc="-150">
                <a:solidFill>
                  <a:srgbClr val="1F497D"/>
                </a:solidFill>
                <a:latin typeface="Segoe UI" pitchFamily="34" charset="0"/>
                <a:ea typeface="Segoe UI" pitchFamily="34" charset="0"/>
                <a:cs typeface="Segoe UI" pitchFamily="34" charset="0"/>
              </a:defRPr>
            </a:lvl2pPr>
            <a:lvl3pPr marL="953785" indent="-288384">
              <a:lnSpc>
                <a:spcPct val="90000"/>
              </a:lnSpc>
              <a:defRPr sz="2400" spc="-150">
                <a:solidFill>
                  <a:srgbClr val="1F497D"/>
                </a:solidFill>
                <a:latin typeface="Segoe UI" pitchFamily="34" charset="0"/>
                <a:ea typeface="Segoe UI" pitchFamily="34" charset="0"/>
                <a:cs typeface="Segoe UI" pitchFamily="34" charset="0"/>
              </a:defRPr>
            </a:lvl3pPr>
            <a:lvl4pPr marL="1227618" indent="-273833">
              <a:lnSpc>
                <a:spcPct val="90000"/>
              </a:lnSpc>
              <a:defRPr sz="2000" spc="-150">
                <a:solidFill>
                  <a:srgbClr val="1F497D"/>
                </a:solidFill>
                <a:latin typeface="Segoe UI" pitchFamily="34" charset="0"/>
                <a:ea typeface="Segoe UI" pitchFamily="34" charset="0"/>
                <a:cs typeface="Segoe UI" pitchFamily="34" charset="0"/>
              </a:defRPr>
            </a:lvl4pPr>
            <a:lvl5pPr marL="1516002" indent="-280447">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517904"/>
            <a:ext cx="5608320" cy="5029200"/>
          </a:xfrm>
          <a:prstGeom prst="rect">
            <a:avLst/>
          </a:prstGeom>
        </p:spPr>
        <p:txBody>
          <a:bodyPr lIns="0" tIns="0" rIns="0" bIns="0">
            <a:normAutofit/>
          </a:bodyPr>
          <a:lstStyle>
            <a:lvl1pPr marL="347914" indent="-347914">
              <a:lnSpc>
                <a:spcPct val="90000"/>
              </a:lnSpc>
              <a:defRPr sz="3200" spc="-150">
                <a:solidFill>
                  <a:srgbClr val="1F497D"/>
                </a:solidFill>
                <a:latin typeface="Segoe UI" pitchFamily="34" charset="0"/>
                <a:ea typeface="Segoe UI" pitchFamily="34" charset="0"/>
                <a:cs typeface="Segoe UI" pitchFamily="34" charset="0"/>
              </a:defRPr>
            </a:lvl1pPr>
            <a:lvl2pPr marL="673338" indent="-339976">
              <a:lnSpc>
                <a:spcPct val="90000"/>
              </a:lnSpc>
              <a:defRPr sz="2800" spc="-150">
                <a:solidFill>
                  <a:srgbClr val="1F497D"/>
                </a:solidFill>
                <a:latin typeface="Segoe UI" pitchFamily="34" charset="0"/>
                <a:ea typeface="Segoe UI" pitchFamily="34" charset="0"/>
                <a:cs typeface="Segoe UI" pitchFamily="34" charset="0"/>
              </a:defRPr>
            </a:lvl2pPr>
            <a:lvl3pPr marL="961722" indent="-302936">
              <a:lnSpc>
                <a:spcPct val="90000"/>
              </a:lnSpc>
              <a:defRPr sz="2400" spc="-150">
                <a:solidFill>
                  <a:srgbClr val="1F497D"/>
                </a:solidFill>
                <a:latin typeface="Segoe UI" pitchFamily="34" charset="0"/>
                <a:ea typeface="Segoe UI" pitchFamily="34" charset="0"/>
                <a:cs typeface="Segoe UI" pitchFamily="34" charset="0"/>
              </a:defRPr>
            </a:lvl3pPr>
            <a:lvl4pPr marL="1227618" indent="-265896">
              <a:lnSpc>
                <a:spcPct val="90000"/>
              </a:lnSpc>
              <a:defRPr sz="2000" spc="-150">
                <a:solidFill>
                  <a:srgbClr val="1F497D"/>
                </a:solidFill>
                <a:latin typeface="Segoe UI" pitchFamily="34" charset="0"/>
                <a:ea typeface="Segoe UI" pitchFamily="34" charset="0"/>
                <a:cs typeface="Segoe UI" pitchFamily="34" charset="0"/>
              </a:defRPr>
            </a:lvl4pPr>
            <a:lvl5pPr marL="1516002" indent="-273833">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103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09600" y="2647231"/>
            <a:ext cx="10972800" cy="2592000"/>
          </a:xfrm>
          <a:prstGeom prst="rect">
            <a:avLst/>
          </a:prstGeom>
        </p:spPr>
        <p:txBody>
          <a:bodyPr lIns="0" tIns="0" rIns="0" bIns="0" anchor="t">
            <a:normAutofit/>
          </a:bodyPr>
          <a:lstStyle>
            <a:lvl1pPr algn="l">
              <a:buNone/>
              <a:defRPr sz="4000" spc="-150">
                <a:solidFill>
                  <a:srgbClr val="1F497D"/>
                </a:solidFill>
                <a:latin typeface="Segoe UI" pitchFamily="34" charset="0"/>
                <a:ea typeface="Segoe UI" pitchFamily="34" charset="0"/>
                <a:cs typeface="Segoe UI" pitchFamily="34" charset="0"/>
              </a:defRPr>
            </a:lvl1pPr>
          </a:lstStyle>
          <a:p>
            <a:pPr lvl="0"/>
            <a:r>
              <a:rPr lang="en-US" dirty="0" smtClean="0"/>
              <a:t>description of demonstration</a:t>
            </a:r>
            <a:endParaRPr lang="en-US" dirty="0"/>
          </a:p>
        </p:txBody>
      </p:sp>
      <p:sp>
        <p:nvSpPr>
          <p:cNvPr id="4" name="TextBox 3"/>
          <p:cNvSpPr txBox="1"/>
          <p:nvPr/>
        </p:nvSpPr>
        <p:spPr>
          <a:xfrm>
            <a:off x="609600" y="1535634"/>
            <a:ext cx="2245808" cy="1107996"/>
          </a:xfrm>
          <a:prstGeom prst="rect">
            <a:avLst/>
          </a:prstGeom>
          <a:noFill/>
        </p:spPr>
        <p:txBody>
          <a:bodyPr wrap="none" lIns="0" tIns="0" rIns="0" bIns="0" rtlCol="0" anchor="ctr">
            <a:spAutoFit/>
          </a:bodyPr>
          <a:lstStyle/>
          <a:p>
            <a:pPr defTabSz="914363"/>
            <a:r>
              <a:rPr lang="en-US" sz="7200" b="1" i="1" spc="-300" dirty="0" smtClean="0">
                <a:solidFill>
                  <a:srgbClr val="1F497D"/>
                </a:solidFill>
                <a:latin typeface="Segoe UI" pitchFamily="34" charset="0"/>
                <a:ea typeface="Segoe UI" pitchFamily="34" charset="0"/>
                <a:cs typeface="Segoe UI" pitchFamily="34" charset="0"/>
              </a:rPr>
              <a:t>demo</a:t>
            </a:r>
            <a:endParaRPr lang="en-US" sz="7200" b="1" i="1" spc="-300" dirty="0">
              <a:solidFill>
                <a:srgbClr val="1F497D"/>
              </a:solidFill>
              <a:latin typeface="Segoe UI" pitchFamily="34" charset="0"/>
              <a:ea typeface="Segoe UI" pitchFamily="34" charset="0"/>
              <a:cs typeface="Segoe UI" pitchFamily="34" charset="0"/>
            </a:endParaRPr>
          </a:p>
        </p:txBody>
      </p:sp>
      <p:pic>
        <p:nvPicPr>
          <p:cNvPr id="10" name="Picture 9" descr="Demo Reverse.png"/>
          <p:cNvPicPr>
            <a:picLocks noChangeAspect="1"/>
          </p:cNvPicPr>
          <p:nvPr/>
        </p:nvPicPr>
        <p:blipFill>
          <a:blip r:embed="rId2" cstate="print"/>
          <a:stretch>
            <a:fillRect/>
          </a:stretch>
        </p:blipFill>
        <p:spPr>
          <a:xfrm>
            <a:off x="9742431" y="3765037"/>
            <a:ext cx="1839972" cy="1474195"/>
          </a:xfrm>
          <a:prstGeom prst="rect">
            <a:avLst/>
          </a:prstGeom>
          <a:noFill/>
          <a:ln>
            <a:noFill/>
          </a:ln>
        </p:spPr>
      </p:pic>
    </p:spTree>
    <p:extLst>
      <p:ext uri="{BB962C8B-B14F-4D97-AF65-F5344CB8AC3E}">
        <p14:creationId xmlns:p14="http://schemas.microsoft.com/office/powerpoint/2010/main" val="11109869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4" name="TextBox 3"/>
          <p:cNvSpPr txBox="1"/>
          <p:nvPr/>
        </p:nvSpPr>
        <p:spPr>
          <a:xfrm>
            <a:off x="4492998" y="2875002"/>
            <a:ext cx="2404504" cy="1107996"/>
          </a:xfrm>
          <a:prstGeom prst="rect">
            <a:avLst/>
          </a:prstGeom>
          <a:noFill/>
        </p:spPr>
        <p:txBody>
          <a:bodyPr wrap="none" lIns="0" tIns="0" rIns="0" bIns="0" rtlCol="0" anchor="ctr">
            <a:spAutoFit/>
          </a:bodyPr>
          <a:lstStyle/>
          <a:p>
            <a:pPr defTabSz="914363"/>
            <a:r>
              <a:rPr lang="en-US" sz="7200" b="1" i="1" spc="-300" dirty="0" smtClean="0">
                <a:solidFill>
                  <a:srgbClr val="1F497D"/>
                </a:solidFill>
                <a:latin typeface="Segoe UI" pitchFamily="34" charset="0"/>
                <a:ea typeface="Segoe UI" pitchFamily="34" charset="0"/>
                <a:cs typeface="Segoe UI" pitchFamily="34" charset="0"/>
              </a:rPr>
              <a:t>Q &amp; A</a:t>
            </a:r>
            <a:endParaRPr lang="en-US" sz="7200" b="1" i="1" spc="-300" dirty="0">
              <a:solidFill>
                <a:srgbClr val="1F497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2500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pic>
        <p:nvPicPr>
          <p:cNvPr id="3" name="Picture 4" descr="https://mediabank.partners.extranet.microsoft.com/Assets/Active/_Microsoft_Brand/Microsoft_Business_Identity/Logos+Logotypes/Microsoft_Logo/ms-logo_b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16000" y="3006962"/>
            <a:ext cx="5760000" cy="84408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a:spLocks noChangeArrowheads="1"/>
          </p:cNvSpPr>
          <p:nvPr userDrawn="1"/>
        </p:nvSpPr>
        <p:spPr bwMode="blackWhite">
          <a:xfrm>
            <a:off x="96000" y="6230153"/>
            <a:ext cx="12000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1F497D"/>
                </a:solidFill>
                <a:latin typeface="Segoe UI" pitchFamily="34" charset="0"/>
                <a:cs typeface="Arial" charset="0"/>
              </a:rPr>
              <a:t>© </a:t>
            </a:r>
            <a:r>
              <a:rPr lang="en-US" sz="700" dirty="0" smtClean="0">
                <a:solidFill>
                  <a:srgbClr val="1F497D"/>
                </a:solidFill>
                <a:latin typeface="Segoe UI" pitchFamily="34" charset="0"/>
                <a:cs typeface="Arial" charset="0"/>
              </a:rPr>
              <a:t>2011 Microsoft </a:t>
            </a:r>
            <a:r>
              <a:rPr lang="en-US" sz="700" dirty="0">
                <a:solidFill>
                  <a:srgbClr val="1F497D"/>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1F497D"/>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1F497D"/>
                </a:solidFill>
                <a:latin typeface="Segoe UI" pitchFamily="34" charset="0"/>
                <a:cs typeface="Arial" charset="0"/>
              </a:rPr>
            </a:br>
            <a:r>
              <a:rPr lang="en-US" sz="700" dirty="0">
                <a:solidFill>
                  <a:srgbClr val="1F497D"/>
                </a:soli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53446194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609399"/>
          </a:xfrm>
          <a:prstGeom prst="rect">
            <a:avLst/>
          </a:prstGeom>
        </p:spPr>
        <p:txBody>
          <a:bodyPr lIns="71332" tIns="35666" rIns="71332" bIns="35666"/>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2"/>
            <a:ext cx="11151917" cy="1973561"/>
          </a:xfrm>
          <a:prstGeom prst="rect">
            <a:avLst/>
          </a:prstGeom>
        </p:spPr>
        <p:txBody>
          <a:bodyPr lIns="71332" tIns="35666" rIns="71332" bIns="3566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21781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609399"/>
          </a:xfrm>
          <a:prstGeom prst="rect">
            <a:avLst/>
          </a:prstGeom>
        </p:spPr>
        <p:txBody>
          <a:bodyPr lIns="71332" tIns="35666" rIns="71332" bIns="35666"/>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77531083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456808"/>
            <a:ext cx="11151917" cy="664797"/>
          </a:xfrm>
          <a:prstGeom prst="rect">
            <a:avLst/>
          </a:prstGeom>
        </p:spPr>
        <p:txBody>
          <a:bodyPr lIns="71332" tIns="35666" rIns="71332" bIns="35666"/>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248" y="1216973"/>
            <a:ext cx="5487829" cy="923329"/>
          </a:xfrm>
          <a:prstGeom prst="rect">
            <a:avLst/>
          </a:prstGeom>
        </p:spPr>
        <p:txBody>
          <a:bodyPr lIns="71332" tIns="35666" rIns="71332" bIns="35666" anchor="b"/>
          <a:lstStyle>
            <a:lvl1pPr marL="0" indent="0">
              <a:lnSpc>
                <a:spcPct val="90000"/>
              </a:lnSpc>
              <a:spcBef>
                <a:spcPts val="0"/>
              </a:spcBef>
              <a:buNone/>
              <a:defRPr sz="2600" b="1"/>
            </a:lvl1pPr>
            <a:lvl2pPr marL="475447" indent="0">
              <a:buNone/>
              <a:defRPr sz="2100" b="1"/>
            </a:lvl2pPr>
            <a:lvl3pPr marL="950893" indent="0">
              <a:buNone/>
              <a:defRPr sz="1900" b="1"/>
            </a:lvl3pPr>
            <a:lvl4pPr marL="1426340" indent="0">
              <a:buNone/>
              <a:defRPr sz="1600" b="1"/>
            </a:lvl4pPr>
            <a:lvl5pPr marL="1901787" indent="0">
              <a:buNone/>
              <a:defRPr sz="1600" b="1"/>
            </a:lvl5pPr>
            <a:lvl6pPr marL="2377234" indent="0">
              <a:buNone/>
              <a:defRPr sz="1600" b="1"/>
            </a:lvl6pPr>
            <a:lvl7pPr marL="2852680" indent="0">
              <a:buNone/>
              <a:defRPr sz="1600" b="1"/>
            </a:lvl7pPr>
            <a:lvl8pPr marL="3328127" indent="0">
              <a:buNone/>
              <a:defRPr sz="1600" b="1"/>
            </a:lvl8pPr>
            <a:lvl9pPr marL="38035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133604"/>
            <a:ext cx="5486400" cy="2500685"/>
          </a:xfrm>
          <a:prstGeom prst="rect">
            <a:avLst/>
          </a:prstGeom>
        </p:spPr>
        <p:txBody>
          <a:bodyPr lIns="71332" tIns="35666" rIns="71332" bIns="35666"/>
          <a:lstStyle>
            <a:lvl1pPr marL="293027" indent="-293027">
              <a:defRPr sz="2400"/>
            </a:lvl1pPr>
            <a:lvl2pPr marL="584679" indent="-276519">
              <a:defRPr sz="2100"/>
            </a:lvl2pPr>
            <a:lvl3pPr marL="846065" indent="-253132">
              <a:defRPr sz="1900"/>
            </a:lvl3pPr>
            <a:lvl4pPr marL="1092317" indent="-237999">
              <a:defRPr sz="1800"/>
            </a:lvl4pPr>
            <a:lvl5pPr marL="1330316" indent="-214612">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216973"/>
            <a:ext cx="5487829" cy="923329"/>
          </a:xfrm>
          <a:prstGeom prst="rect">
            <a:avLst/>
          </a:prstGeom>
        </p:spPr>
        <p:txBody>
          <a:bodyPr lIns="71332" tIns="35666" rIns="71332" bIns="35666" anchor="b"/>
          <a:lstStyle>
            <a:lvl1pPr marL="0" indent="0">
              <a:lnSpc>
                <a:spcPct val="90000"/>
              </a:lnSpc>
              <a:spcBef>
                <a:spcPts val="0"/>
              </a:spcBef>
              <a:buNone/>
              <a:defRPr sz="2600" b="1"/>
            </a:lvl1pPr>
            <a:lvl2pPr marL="475447" indent="0">
              <a:buNone/>
              <a:defRPr sz="2100" b="1"/>
            </a:lvl2pPr>
            <a:lvl3pPr marL="950893" indent="0">
              <a:buNone/>
              <a:defRPr sz="1900" b="1"/>
            </a:lvl3pPr>
            <a:lvl4pPr marL="1426340" indent="0">
              <a:buNone/>
              <a:defRPr sz="1600" b="1"/>
            </a:lvl4pPr>
            <a:lvl5pPr marL="1901787" indent="0">
              <a:buNone/>
              <a:defRPr sz="1600" b="1"/>
            </a:lvl5pPr>
            <a:lvl6pPr marL="2377234" indent="0">
              <a:buNone/>
              <a:defRPr sz="1600" b="1"/>
            </a:lvl6pPr>
            <a:lvl7pPr marL="2852680" indent="0">
              <a:buNone/>
              <a:defRPr sz="1600" b="1"/>
            </a:lvl7pPr>
            <a:lvl8pPr marL="3328127" indent="0">
              <a:buNone/>
              <a:defRPr sz="1600" b="1"/>
            </a:lvl8pPr>
            <a:lvl9pPr marL="38035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133605"/>
            <a:ext cx="5487829" cy="2500685"/>
          </a:xfrm>
          <a:prstGeom prst="rect">
            <a:avLst/>
          </a:prstGeom>
        </p:spPr>
        <p:txBody>
          <a:bodyPr lIns="71332" tIns="35666" rIns="71332" bIns="35666"/>
          <a:lstStyle>
            <a:lvl1pPr marL="308160" indent="-308160">
              <a:defRPr sz="2400"/>
            </a:lvl1pPr>
            <a:lvl2pPr marL="592934" indent="-284773">
              <a:defRPr sz="2100"/>
            </a:lvl2pPr>
            <a:lvl3pPr marL="854319" indent="-254508">
              <a:defRPr sz="1900"/>
            </a:lvl3pPr>
            <a:lvl4pPr marL="1092317" indent="-246253">
              <a:defRPr sz="1800"/>
            </a:lvl4pPr>
            <a:lvl5pPr marL="1330316" indent="-229745">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93964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456808"/>
            <a:ext cx="11151917" cy="664797"/>
          </a:xfrm>
          <a:prstGeom prst="rect">
            <a:avLst/>
          </a:prstGeom>
        </p:spPr>
        <p:txBody>
          <a:bodyPr lIns="71332" tIns="35666" rIns="71332" bIns="35666"/>
          <a:lstStyle/>
          <a:p>
            <a:r>
              <a:rPr lang="en-US" smtClean="0"/>
              <a:t>Click to edit Master title style</a:t>
            </a:r>
            <a:endParaRPr lang="en-US" dirty="0"/>
          </a:p>
        </p:txBody>
      </p:sp>
      <p:sp>
        <p:nvSpPr>
          <p:cNvPr id="3" name="Content Placeholder 2"/>
          <p:cNvSpPr>
            <a:spLocks noGrp="1"/>
          </p:cNvSpPr>
          <p:nvPr>
            <p:ph idx="1"/>
          </p:nvPr>
        </p:nvSpPr>
        <p:spPr>
          <a:xfrm>
            <a:off x="519248" y="1499617"/>
            <a:ext cx="11151917" cy="2667397"/>
          </a:xfrm>
          <a:prstGeom prst="rect">
            <a:avLst/>
          </a:prstGeom>
        </p:spPr>
        <p:txBody>
          <a:bodyPr lIns="71332" tIns="35666" rIns="71332" bIns="35666"/>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79023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Master - Whit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443199"/>
          </a:xfrm>
          <a:prstGeom prst="rect">
            <a:avLst/>
          </a:prstGeom>
        </p:spPr>
        <p:txBody>
          <a:bodyPr lIns="71332" tIns="35666" rIns="71332" bIns="35666"/>
          <a:lstStyle>
            <a:lvl1pPr>
              <a:defRPr sz="2500"/>
            </a:lvl1pPr>
          </a:lstStyle>
          <a:p>
            <a:r>
              <a:rPr lang="en-US" smtClean="0"/>
              <a:t>Click to edit Master title style</a:t>
            </a:r>
            <a:endParaRPr lang="en-US" dirty="0"/>
          </a:p>
        </p:txBody>
      </p:sp>
      <p:sp>
        <p:nvSpPr>
          <p:cNvPr id="5" name="Content Placeholder 4"/>
          <p:cNvSpPr>
            <a:spLocks noGrp="1"/>
          </p:cNvSpPr>
          <p:nvPr>
            <p:ph sz="quarter" idx="10"/>
          </p:nvPr>
        </p:nvSpPr>
        <p:spPr>
          <a:xfrm>
            <a:off x="264547" y="1262910"/>
            <a:ext cx="11697417" cy="2000548"/>
          </a:xfrm>
          <a:prstGeom prst="rect">
            <a:avLst/>
          </a:prstGeom>
        </p:spPr>
        <p:txBody>
          <a:bodyPr lIns="71332" tIns="35666" rIns="71332" bIns="35666"/>
          <a:lstStyle>
            <a:lvl1pPr marL="0" indent="0">
              <a:buNone/>
              <a:defRPr/>
            </a:lvl1pPr>
            <a:lvl2pPr marL="579575" indent="-222914">
              <a:buFont typeface="Arial" pitchFamily="34" charset="0"/>
              <a:buChar char="•"/>
              <a:defRPr/>
            </a:lvl2pPr>
            <a:lvl3pPr marL="891654" indent="-178331">
              <a:buFont typeface="Courier New"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331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spid="_x0000_s615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p:cNvSpPr>
          <p:nvPr>
            <p:ph type="sldNum" sz="quarter" idx="4"/>
          </p:nvPr>
        </p:nvSpPr>
        <p:spPr>
          <a:xfrm>
            <a:off x="8737029" y="6356803"/>
            <a:ext cx="2844904" cy="364224"/>
          </a:xfrm>
          <a:prstGeom prst="rect">
            <a:avLst/>
          </a:prstGeom>
        </p:spPr>
        <p:txBody>
          <a:bodyPr vert="horz" lIns="91440" tIns="45720" rIns="91440" bIns="45720" rtlCol="0" anchor="ctr"/>
          <a:lstStyle>
            <a:lvl1pPr algn="r">
              <a:defRPr sz="735">
                <a:solidFill>
                  <a:schemeClr val="tx1">
                    <a:tint val="75000"/>
                  </a:schemeClr>
                </a:solidFill>
              </a:defRPr>
            </a:lvl1pPr>
          </a:lstStyle>
          <a:p>
            <a:fld id="{FFB82908-4842-4340-9D73-01C813DDC308}" type="slidenum">
              <a:rPr lang="en-US" smtClean="0">
                <a:solidFill>
                  <a:srgbClr val="505050">
                    <a:tint val="75000"/>
                  </a:srgbClr>
                </a:solidFill>
              </a:rPr>
              <a:pPr/>
              <a:t>‹Nr.›</a:t>
            </a:fld>
            <a:endParaRPr lang="en-US" dirty="0">
              <a:solidFill>
                <a:srgbClr val="505050">
                  <a:tint val="75000"/>
                </a:srgbClr>
              </a:solidFill>
            </a:endParaRPr>
          </a:p>
        </p:txBody>
      </p:sp>
    </p:spTree>
    <p:extLst>
      <p:ext uri="{BB962C8B-B14F-4D97-AF65-F5344CB8AC3E}">
        <p14:creationId xmlns:p14="http://schemas.microsoft.com/office/powerpoint/2010/main" val="38279074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22.xml"/><Relationship Id="rId5" Type="http://schemas.openxmlformats.org/officeDocument/2006/relationships/image" Target="../media/image12.jpeg"/><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5.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2" r:id="rId9"/>
    <p:sldLayoutId id="2147483715"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3" y="289517"/>
            <a:ext cx="11655840" cy="899665"/>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7" y="1401763"/>
            <a:ext cx="11653521" cy="5059362"/>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4"/>
          </p:nvPr>
        </p:nvSpPr>
        <p:spPr>
          <a:xfrm>
            <a:off x="9102725" y="64928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218217"/>
            <a:fld id="{EDBAFD04-E5E7-459F-B325-3B7A30332015}" type="slidenum">
              <a:rPr lang="en-US" smtClean="0">
                <a:solidFill>
                  <a:srgbClr val="505050">
                    <a:tint val="75000"/>
                  </a:srgbClr>
                </a:solidFill>
              </a:rPr>
              <a:pPr defTabSz="1218217"/>
              <a:t>‹Nr.›</a:t>
            </a:fld>
            <a:endParaRPr lang="en-US" dirty="0">
              <a:solidFill>
                <a:srgbClr val="505050">
                  <a:tint val="75000"/>
                </a:srgbClr>
              </a:solidFill>
            </a:endParaRPr>
          </a:p>
        </p:txBody>
      </p:sp>
    </p:spTree>
    <p:extLst>
      <p:ext uri="{BB962C8B-B14F-4D97-AF65-F5344CB8AC3E}">
        <p14:creationId xmlns:p14="http://schemas.microsoft.com/office/powerpoint/2010/main" val="22283240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2" r:id="rId8"/>
    <p:sldLayoutId id="2147483683" r:id="rId9"/>
    <p:sldLayoutId id="2147483684" r:id="rId10"/>
    <p:sldLayoutId id="2147483685" r:id="rId11"/>
  </p:sldLayoutIdLst>
  <p:transition>
    <p:fade/>
  </p:transition>
  <p:timing>
    <p:tnLst>
      <p:par>
        <p:cTn id="1" dur="indefinite" restart="never" nodeType="tmRoot"/>
      </p:par>
    </p:tnLst>
  </p:timing>
  <p:hf hdr="0" ftr="0" dt="0"/>
  <p:txStyles>
    <p:titleStyle>
      <a:lvl1pPr algn="l" defTabSz="914147" rtl="0" eaLnBrk="1" latinLnBrk="0" hangingPunct="1">
        <a:lnSpc>
          <a:spcPct val="100000"/>
        </a:lnSpc>
        <a:spcBef>
          <a:spcPct val="0"/>
        </a:spcBef>
        <a:buNone/>
        <a:defRPr lang="en-US" sz="5400" b="0" kern="1200" cap="none" spc="-100" baseline="0" dirty="0" smtClean="0">
          <a:ln w="3175">
            <a:solidFill>
              <a:schemeClr val="bg1">
                <a:alpha val="0"/>
              </a:schemeClr>
            </a:solidFill>
          </a:ln>
          <a:solidFill>
            <a:schemeClr val="tx1"/>
          </a:solidFill>
          <a:effectLst/>
          <a:latin typeface="+mj-lt"/>
          <a:ea typeface="+mn-ea"/>
          <a:cs typeface="Segoe UI" pitchFamily="34" charset="0"/>
        </a:defRPr>
      </a:lvl1pPr>
    </p:titleStyle>
    <p:bodyStyle>
      <a:lvl1pPr marL="336065" marR="0" indent="-336065" algn="l" defTabSz="914147" rtl="0" eaLnBrk="1" fontAlgn="auto" latinLnBrk="0" hangingPunct="1">
        <a:lnSpc>
          <a:spcPct val="100000"/>
        </a:lnSpc>
        <a:spcBef>
          <a:spcPct val="20000"/>
        </a:spcBef>
        <a:spcAft>
          <a:spcPts val="0"/>
        </a:spcAft>
        <a:buClrTx/>
        <a:buSzPct val="90000"/>
        <a:buFont typeface="Arial" pitchFamily="34" charset="0"/>
        <a:buChar char="•"/>
        <a:tabLst/>
        <a:defRPr sz="3600" kern="1200" spc="0" baseline="0">
          <a:ln>
            <a:solidFill>
              <a:schemeClr val="bg1">
                <a:alpha val="0"/>
              </a:schemeClr>
            </a:solidFill>
          </a:ln>
          <a:solidFill>
            <a:schemeClr val="tx1"/>
          </a:solidFill>
          <a:latin typeface="+mj-lt"/>
          <a:ea typeface="+mn-ea"/>
          <a:cs typeface="+mn-cs"/>
        </a:defRPr>
      </a:lvl1pPr>
      <a:lvl2pPr marL="572553" marR="0" indent="-236486" algn="l" defTabSz="91414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ln>
            <a:solidFill>
              <a:schemeClr val="bg1">
                <a:alpha val="0"/>
              </a:schemeClr>
            </a:solidFill>
          </a:ln>
          <a:solidFill>
            <a:schemeClr val="tx1"/>
          </a:solidFill>
          <a:latin typeface="+mn-lt"/>
          <a:ea typeface="+mn-ea"/>
          <a:cs typeface="+mn-cs"/>
        </a:defRPr>
      </a:lvl2pPr>
      <a:lvl3pPr marL="784150"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ln>
            <a:solidFill>
              <a:schemeClr val="bg1">
                <a:alpha val="0"/>
              </a:schemeClr>
            </a:solidFill>
          </a:ln>
          <a:solidFill>
            <a:schemeClr val="tx1"/>
          </a:solidFill>
          <a:latin typeface="+mn-lt"/>
          <a:ea typeface="+mn-ea"/>
          <a:cs typeface="+mn-cs"/>
        </a:defRPr>
      </a:lvl3pPr>
      <a:lvl4pPr marL="1008195"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4pPr>
      <a:lvl5pPr marL="1232232"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5pPr>
      <a:lvl6pPr marL="251390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7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55"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30"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47" rtl="0" eaLnBrk="1" latinLnBrk="0" hangingPunct="1">
        <a:defRPr sz="1800" kern="1200">
          <a:solidFill>
            <a:schemeClr val="tx1"/>
          </a:solidFill>
          <a:latin typeface="+mn-lt"/>
          <a:ea typeface="+mn-ea"/>
          <a:cs typeface="+mn-cs"/>
        </a:defRPr>
      </a:lvl1pPr>
      <a:lvl2pPr marL="457073" algn="l" defTabSz="914147" rtl="0" eaLnBrk="1" latinLnBrk="0" hangingPunct="1">
        <a:defRPr sz="1800" kern="1200">
          <a:solidFill>
            <a:schemeClr val="tx1"/>
          </a:solidFill>
          <a:latin typeface="+mn-lt"/>
          <a:ea typeface="+mn-ea"/>
          <a:cs typeface="+mn-cs"/>
        </a:defRPr>
      </a:lvl2pPr>
      <a:lvl3pPr marL="914147" algn="l" defTabSz="914147" rtl="0" eaLnBrk="1" latinLnBrk="0" hangingPunct="1">
        <a:defRPr sz="1800" kern="1200">
          <a:solidFill>
            <a:schemeClr val="tx1"/>
          </a:solidFill>
          <a:latin typeface="+mn-lt"/>
          <a:ea typeface="+mn-ea"/>
          <a:cs typeface="+mn-cs"/>
        </a:defRPr>
      </a:lvl3pPr>
      <a:lvl4pPr marL="1371220" algn="l" defTabSz="914147" rtl="0" eaLnBrk="1" latinLnBrk="0" hangingPunct="1">
        <a:defRPr sz="1800" kern="1200">
          <a:solidFill>
            <a:schemeClr val="tx1"/>
          </a:solidFill>
          <a:latin typeface="+mn-lt"/>
          <a:ea typeface="+mn-ea"/>
          <a:cs typeface="+mn-cs"/>
        </a:defRPr>
      </a:lvl4pPr>
      <a:lvl5pPr marL="1828296" algn="l" defTabSz="914147" rtl="0" eaLnBrk="1" latinLnBrk="0" hangingPunct="1">
        <a:defRPr sz="1800" kern="1200">
          <a:solidFill>
            <a:schemeClr val="tx1"/>
          </a:solidFill>
          <a:latin typeface="+mn-lt"/>
          <a:ea typeface="+mn-ea"/>
          <a:cs typeface="+mn-cs"/>
        </a:defRPr>
      </a:lvl5pPr>
      <a:lvl6pPr marL="2285370" algn="l" defTabSz="914147" rtl="0" eaLnBrk="1" latinLnBrk="0" hangingPunct="1">
        <a:defRPr sz="1800" kern="1200">
          <a:solidFill>
            <a:schemeClr val="tx1"/>
          </a:solidFill>
          <a:latin typeface="+mn-lt"/>
          <a:ea typeface="+mn-ea"/>
          <a:cs typeface="+mn-cs"/>
        </a:defRPr>
      </a:lvl6pPr>
      <a:lvl7pPr marL="2742441" algn="l" defTabSz="914147" rtl="0" eaLnBrk="1" latinLnBrk="0" hangingPunct="1">
        <a:defRPr sz="1800" kern="1200">
          <a:solidFill>
            <a:schemeClr val="tx1"/>
          </a:solidFill>
          <a:latin typeface="+mn-lt"/>
          <a:ea typeface="+mn-ea"/>
          <a:cs typeface="+mn-cs"/>
        </a:defRPr>
      </a:lvl7pPr>
      <a:lvl8pPr marL="3199516" algn="l" defTabSz="914147" rtl="0" eaLnBrk="1" latinLnBrk="0" hangingPunct="1">
        <a:defRPr sz="1800" kern="1200">
          <a:solidFill>
            <a:schemeClr val="tx1"/>
          </a:solidFill>
          <a:latin typeface="+mn-lt"/>
          <a:ea typeface="+mn-ea"/>
          <a:cs typeface="+mn-cs"/>
        </a:defRPr>
      </a:lvl8pPr>
      <a:lvl9pPr marL="3656592" algn="l" defTabSz="91414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0" y="3216101"/>
            <a:ext cx="12192000" cy="3210101"/>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1041400" y="381001"/>
            <a:ext cx="3962400" cy="315913"/>
          </a:xfrm>
          <a:prstGeom prst="rect">
            <a:avLst/>
          </a:prstGeom>
          <a:noFill/>
          <a:ln w="9525">
            <a:noFill/>
            <a:miter lim="800000"/>
            <a:headEnd/>
            <a:tailEnd/>
          </a:ln>
        </p:spPr>
      </p:pic>
      <p:sp>
        <p:nvSpPr>
          <p:cNvPr id="9" name="Line 24"/>
          <p:cNvSpPr>
            <a:spLocks noChangeShapeType="1"/>
          </p:cNvSpPr>
          <p:nvPr userDrawn="1"/>
        </p:nvSpPr>
        <p:spPr bwMode="auto">
          <a:xfrm flipH="1">
            <a:off x="0" y="6536519"/>
            <a:ext cx="12192000" cy="0"/>
          </a:xfrm>
          <a:prstGeom prst="line">
            <a:avLst/>
          </a:prstGeom>
          <a:noFill/>
          <a:ln w="22225">
            <a:solidFill>
              <a:srgbClr val="E1E1E1"/>
            </a:solidFill>
            <a:round/>
            <a:headEnd/>
            <a:tailEnd/>
          </a:ln>
        </p:spPr>
        <p:txBody>
          <a:bodyPr wrap="none" anchor="ctr">
            <a:prstTxWarp prst="textNoShape">
              <a:avLst/>
            </a:prstTxWarp>
          </a:bodyPr>
          <a:lstStyle/>
          <a:p>
            <a:pPr defTabSz="457200" eaLnBrk="0" hangingPunct="0">
              <a:defRPr/>
            </a:pPr>
            <a:endParaRPr lang="en-US" sz="180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550400" y="6571194"/>
            <a:ext cx="1727200" cy="244475"/>
          </a:xfrm>
          <a:prstGeom prst="rect">
            <a:avLst/>
          </a:prstGeom>
          <a:noFill/>
          <a:ln w="9525">
            <a:noFill/>
            <a:miter lim="800000"/>
            <a:headEnd/>
            <a:tailEnd/>
          </a:ln>
        </p:spPr>
        <p:txBody>
          <a:bodyPr anchor="b">
            <a:prstTxWarp prst="textNoShape">
              <a:avLst/>
            </a:prstTxWarp>
            <a:spAutoFit/>
          </a:bodyPr>
          <a:lstStyle/>
          <a:p>
            <a:pPr algn="r" defTabSz="457200"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2" y="6426201"/>
            <a:ext cx="12192001" cy="423336"/>
          </a:xfrm>
          <a:prstGeom prst="rect">
            <a:avLst/>
          </a:prstGeom>
        </p:spPr>
      </p:pic>
      <p:sp>
        <p:nvSpPr>
          <p:cNvPr id="12"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9410700" y="6632063"/>
            <a:ext cx="172720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1058336" y="6596562"/>
            <a:ext cx="2111021" cy="168307"/>
          </a:xfrm>
          <a:prstGeom prst="rect">
            <a:avLst/>
          </a:prstGeom>
          <a:noFill/>
          <a:ln w="9525">
            <a:noFill/>
            <a:miter lim="800000"/>
            <a:headEnd/>
            <a:tailEnd/>
          </a:ln>
        </p:spPr>
      </p:pic>
    </p:spTree>
    <p:extLst>
      <p:ext uri="{BB962C8B-B14F-4D97-AF65-F5344CB8AC3E}">
        <p14:creationId xmlns:p14="http://schemas.microsoft.com/office/powerpoint/2010/main" val="232168803"/>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54100" y="600075"/>
            <a:ext cx="10083800" cy="466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1054100" y="1285875"/>
            <a:ext cx="10083801" cy="50292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2" y="6426201"/>
            <a:ext cx="12192001" cy="423336"/>
          </a:xfrm>
          <a:prstGeom prst="rect">
            <a:avLst/>
          </a:prstGeom>
        </p:spPr>
      </p:pic>
      <p:sp>
        <p:nvSpPr>
          <p:cNvPr id="10" name="Line 24"/>
          <p:cNvSpPr>
            <a:spLocks noChangeShapeType="1"/>
          </p:cNvSpPr>
          <p:nvPr userDrawn="1"/>
        </p:nvSpPr>
        <p:spPr bwMode="auto">
          <a:xfrm flipH="1">
            <a:off x="-1" y="6528055"/>
            <a:ext cx="12192000" cy="0"/>
          </a:xfrm>
          <a:prstGeom prst="line">
            <a:avLst/>
          </a:prstGeom>
          <a:noFill/>
          <a:ln w="22225">
            <a:solidFill>
              <a:schemeClr val="bg1"/>
            </a:solidFill>
            <a:round/>
            <a:headEnd/>
            <a:tailEnd/>
          </a:ln>
        </p:spPr>
        <p:txBody>
          <a:bodyPr wrap="none" anchor="ctr">
            <a:prstTxWarp prst="textNoShape">
              <a:avLst/>
            </a:prstTxWarp>
          </a:bodyPr>
          <a:lstStyle/>
          <a:p>
            <a:pPr defTabSz="457200" eaLnBrk="0" hangingPunct="0">
              <a:defRPr/>
            </a:pPr>
            <a:endParaRPr lang="en-US" sz="1800" dirty="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410700" y="6632063"/>
            <a:ext cx="172720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200"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1058336" y="6596562"/>
            <a:ext cx="2111021" cy="168307"/>
          </a:xfrm>
          <a:prstGeom prst="rect">
            <a:avLst/>
          </a:prstGeom>
          <a:noFill/>
          <a:ln w="9525">
            <a:noFill/>
            <a:miter lim="800000"/>
            <a:headEnd/>
            <a:tailEnd/>
          </a:ln>
        </p:spPr>
      </p:pic>
    </p:spTree>
    <p:extLst>
      <p:ext uri="{BB962C8B-B14F-4D97-AF65-F5344CB8AC3E}">
        <p14:creationId xmlns:p14="http://schemas.microsoft.com/office/powerpoint/2010/main" val="18924640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sz="2600">
          <a:solidFill>
            <a:schemeClr val="tx1"/>
          </a:solidFill>
          <a:latin typeface="Calibri"/>
          <a:ea typeface="+mj-ea"/>
          <a:cs typeface="Calibri"/>
        </a:defRPr>
      </a:lvl1pPr>
      <a:lvl2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5pPr>
      <a:lvl6pPr marL="4572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6pPr>
      <a:lvl7pPr marL="9144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7pPr>
      <a:lvl8pPr marL="13716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8pPr>
      <a:lvl9pPr marL="18288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200">
          <a:solidFill>
            <a:schemeClr val="tx2"/>
          </a:solidFill>
          <a:latin typeface="Calibri"/>
          <a:ea typeface="+mn-ea"/>
          <a:cs typeface="Calibri"/>
        </a:defRPr>
      </a:lvl1pPr>
      <a:lvl2pPr marL="180975" indent="-180975" algn="l" rtl="0" eaLnBrk="1" fontAlgn="base" hangingPunct="1">
        <a:spcBef>
          <a:spcPct val="20000"/>
        </a:spcBef>
        <a:spcAft>
          <a:spcPct val="0"/>
        </a:spcAft>
        <a:buClr>
          <a:schemeClr val="bg2"/>
        </a:buClr>
        <a:buFont typeface="Arial" pitchFamily="34" charset="0"/>
        <a:buChar char="•"/>
        <a:defRPr sz="2200">
          <a:solidFill>
            <a:schemeClr val="tx2"/>
          </a:solidFill>
          <a:latin typeface="Calibri"/>
          <a:ea typeface="+mn-ea"/>
          <a:cs typeface="Calibri"/>
        </a:defRPr>
      </a:lvl2pPr>
      <a:lvl3pPr marL="447675" indent="-247650" algn="l" rtl="0" eaLnBrk="1" fontAlgn="base" hangingPunct="1">
        <a:spcBef>
          <a:spcPct val="20000"/>
        </a:spcBef>
        <a:spcAft>
          <a:spcPct val="0"/>
        </a:spcAft>
        <a:buClr>
          <a:schemeClr val="tx2"/>
        </a:buClr>
        <a:buFont typeface="Symbol" pitchFamily="18" charset="2"/>
        <a:buChar char="-"/>
        <a:defRPr sz="2200">
          <a:solidFill>
            <a:schemeClr val="tx2"/>
          </a:solidFill>
          <a:latin typeface="Calibri"/>
          <a:ea typeface="+mn-ea"/>
          <a:cs typeface="Calibri"/>
        </a:defRPr>
      </a:lvl3pPr>
      <a:lvl4pPr marL="628650" indent="-180975" algn="l" rtl="0" eaLnBrk="1" fontAlgn="base" hangingPunct="1">
        <a:spcBef>
          <a:spcPct val="20000"/>
        </a:spcBef>
        <a:spcAft>
          <a:spcPct val="0"/>
        </a:spcAft>
        <a:buClr>
          <a:schemeClr val="bg2"/>
        </a:buClr>
        <a:buFont typeface="Arial" pitchFamily="34" charset="0"/>
        <a:buChar char="•"/>
        <a:defRPr sz="1800">
          <a:solidFill>
            <a:schemeClr val="tx2"/>
          </a:solidFill>
          <a:latin typeface="Calibri"/>
          <a:ea typeface="+mn-ea"/>
          <a:cs typeface="Calibri"/>
        </a:defRPr>
      </a:lvl4pPr>
      <a:lvl5pPr marL="1987550" indent="-228600" algn="l" rtl="0" eaLnBrk="1" fontAlgn="base" hangingPunct="1">
        <a:spcBef>
          <a:spcPct val="20000"/>
        </a:spcBef>
        <a:spcAft>
          <a:spcPct val="0"/>
        </a:spcAft>
        <a:defRPr sz="1200">
          <a:solidFill>
            <a:schemeClr val="tx2"/>
          </a:solidFill>
          <a:latin typeface="Calibri"/>
          <a:ea typeface="+mn-ea"/>
          <a:cs typeface="Calibri"/>
        </a:defRPr>
      </a:lvl5pPr>
      <a:lvl6pPr marL="2444750" indent="-228600" algn="l" rtl="0" eaLnBrk="1" fontAlgn="base" hangingPunct="1">
        <a:spcBef>
          <a:spcPct val="20000"/>
        </a:spcBef>
        <a:spcAft>
          <a:spcPct val="0"/>
        </a:spcAft>
        <a:defRPr sz="1200">
          <a:solidFill>
            <a:srgbClr val="3F3F3F"/>
          </a:solidFill>
          <a:latin typeface="+mn-lt"/>
          <a:ea typeface="+mn-ea"/>
        </a:defRPr>
      </a:lvl6pPr>
      <a:lvl7pPr marL="2901950" indent="-228600" algn="l" rtl="0" eaLnBrk="1" fontAlgn="base" hangingPunct="1">
        <a:spcBef>
          <a:spcPct val="20000"/>
        </a:spcBef>
        <a:spcAft>
          <a:spcPct val="0"/>
        </a:spcAft>
        <a:defRPr sz="1200">
          <a:solidFill>
            <a:srgbClr val="3F3F3F"/>
          </a:solidFill>
          <a:latin typeface="+mn-lt"/>
          <a:ea typeface="+mn-ea"/>
        </a:defRPr>
      </a:lvl7pPr>
      <a:lvl8pPr marL="3359150" indent="-228600" algn="l" rtl="0" eaLnBrk="1" fontAlgn="base" hangingPunct="1">
        <a:spcBef>
          <a:spcPct val="20000"/>
        </a:spcBef>
        <a:spcAft>
          <a:spcPct val="0"/>
        </a:spcAft>
        <a:defRPr sz="1200">
          <a:solidFill>
            <a:srgbClr val="3F3F3F"/>
          </a:solidFill>
          <a:latin typeface="+mn-lt"/>
          <a:ea typeface="+mn-ea"/>
        </a:defRPr>
      </a:lvl8pPr>
      <a:lvl9pPr marL="3816350" indent="-228600" algn="l" rtl="0" eaLnBrk="1" fontAlgn="base" hangingPunct="1">
        <a:spcBef>
          <a:spcPct val="20000"/>
        </a:spcBef>
        <a:spcAft>
          <a:spcPct val="0"/>
        </a:spcAft>
        <a:defRPr sz="1200">
          <a:solidFill>
            <a:srgbClr val="3F3F3F"/>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4586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4.emf"/><Relationship Id="rId2" Type="http://schemas.openxmlformats.org/officeDocument/2006/relationships/tags" Target="../tags/tag2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xml"/><Relationship Id="rId7"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5.xm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8.xml"/><Relationship Id="rId7"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3.xml"/><Relationship Id="rId7" Type="http://schemas.openxmlformats.org/officeDocument/2006/relationships/image" Target="../media/image4.emf"/><Relationship Id="rId12" Type="http://schemas.microsoft.com/office/2007/relationships/hdphoto" Target="../media/hdphoto2.wdp"/><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21.png"/><Relationship Id="rId5" Type="http://schemas.openxmlformats.org/officeDocument/2006/relationships/notesSlide" Target="../notesSlides/notesSlide5.xml"/><Relationship Id="rId10" Type="http://schemas.microsoft.com/office/2007/relationships/hdphoto" Target="../media/hdphoto1.wdp"/><Relationship Id="rId4" Type="http://schemas.openxmlformats.org/officeDocument/2006/relationships/slideLayout" Target="../slideLayouts/slideLayout6.xml"/><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4.emf"/><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oleObject" Target="../embeddings/oleObject5.bin"/><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tags" Target="../tags/tag18.xml"/><Relationship Id="rId11" Type="http://schemas.openxmlformats.org/officeDocument/2006/relationships/notesSlide" Target="../notesSlides/notesSlide6.xml"/><Relationship Id="rId5" Type="http://schemas.openxmlformats.org/officeDocument/2006/relationships/tags" Target="../tags/tag17.xml"/><Relationship Id="rId15" Type="http://schemas.openxmlformats.org/officeDocument/2006/relationships/image" Target="../media/image23.png"/><Relationship Id="rId10"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4.xml"/><Relationship Id="rId7" Type="http://schemas.openxmlformats.org/officeDocument/2006/relationships/oleObject" Target="../embeddings/oleObject7.bin"/><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25.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a:t>
            </a:r>
            <a:r>
              <a:rPr lang="de-CH" dirty="0" smtClean="0"/>
              <a:t>Azure </a:t>
            </a:r>
            <a:r>
              <a:rPr lang="de-CH" dirty="0"/>
              <a:t>Plattform</a:t>
            </a:r>
          </a:p>
          <a:p>
            <a:endParaRPr lang="de-CH" dirty="0"/>
          </a:p>
        </p:txBody>
      </p:sp>
      <p:sp>
        <p:nvSpPr>
          <p:cNvPr id="9" name="Textplatzhalter 8"/>
          <p:cNvSpPr>
            <a:spLocks noGrp="1"/>
          </p:cNvSpPr>
          <p:nvPr>
            <p:ph type="body" sz="quarter" idx="11"/>
          </p:nvPr>
        </p:nvSpPr>
        <p:spPr/>
        <p:txBody>
          <a:bodyPr/>
          <a:lstStyle/>
          <a:p>
            <a:r>
              <a:rPr lang="de-CH" dirty="0" err="1" smtClean="0"/>
              <a:t>Azure</a:t>
            </a:r>
            <a:r>
              <a:rPr lang="de-CH" dirty="0" smtClean="0"/>
              <a:t> SQL Databases</a:t>
            </a:r>
            <a:endParaRPr lang="de-CH" dirty="0"/>
          </a:p>
        </p:txBody>
      </p:sp>
    </p:spTree>
    <p:extLst>
      <p:ext uri="{BB962C8B-B14F-4D97-AF65-F5344CB8AC3E}">
        <p14:creationId xmlns:p14="http://schemas.microsoft.com/office/powerpoint/2010/main" val="1422789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SQL Server Azure VM </a:t>
            </a:r>
            <a:r>
              <a:rPr lang="en-US" smtClean="0"/>
              <a:t>[Greg]</a:t>
            </a:r>
            <a:endParaRPr lang="en-US" dirty="0"/>
          </a:p>
        </p:txBody>
      </p:sp>
    </p:spTree>
    <p:extLst>
      <p:ext uri="{BB962C8B-B14F-4D97-AF65-F5344CB8AC3E}">
        <p14:creationId xmlns:p14="http://schemas.microsoft.com/office/powerpoint/2010/main" val="344567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rey 4"/>
          <p:cNvSpPr/>
          <p:nvPr/>
        </p:nvSpPr>
        <p:spPr bwMode="auto">
          <a:xfrm>
            <a:off x="8058403" y="3363133"/>
            <a:ext cx="3306837"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51121" fontAlgn="base">
              <a:spcBef>
                <a:spcPts val="1224"/>
              </a:spcBef>
            </a:pPr>
            <a:r>
              <a:rPr lang="en-IN" sz="1800" dirty="0">
                <a:ln>
                  <a:solidFill>
                    <a:schemeClr val="bg1">
                      <a:alpha val="0"/>
                    </a:schemeClr>
                  </a:solidFill>
                </a:ln>
                <a:solidFill>
                  <a:schemeClr val="tx1"/>
                </a:solidFill>
                <a:ea typeface="Segoe UI" pitchFamily="34" charset="0"/>
                <a:cs typeface="Segoe UI" pitchFamily="34" charset="0"/>
              </a:rPr>
              <a:t>Integration within SQL Server Management Studio</a:t>
            </a:r>
          </a:p>
          <a:p>
            <a:pPr defTabSz="951121" fontAlgn="base">
              <a:spcBef>
                <a:spcPts val="1224"/>
              </a:spcBef>
              <a:tabLst>
                <a:tab pos="699516" algn="l"/>
              </a:tabLst>
            </a:pPr>
            <a:r>
              <a:rPr lang="en-IN" sz="1800" dirty="0">
                <a:ln>
                  <a:solidFill>
                    <a:schemeClr val="bg1">
                      <a:alpha val="0"/>
                    </a:schemeClr>
                  </a:solidFill>
                </a:ln>
                <a:solidFill>
                  <a:schemeClr val="tx1"/>
                </a:solidFill>
                <a:ea typeface="Segoe UI" pitchFamily="34" charset="0"/>
                <a:cs typeface="Segoe UI" pitchFamily="34" charset="0"/>
              </a:rPr>
              <a:t>PowerShell support to manage at scale </a:t>
            </a:r>
          </a:p>
          <a:p>
            <a:pPr defTabSz="951121" fontAlgn="base">
              <a:spcBef>
                <a:spcPts val="1224"/>
              </a:spcBef>
            </a:pPr>
            <a:r>
              <a:rPr lang="en-IN" sz="1800" dirty="0">
                <a:ln>
                  <a:solidFill>
                    <a:schemeClr val="bg1">
                      <a:alpha val="0"/>
                    </a:schemeClr>
                  </a:solidFill>
                </a:ln>
                <a:solidFill>
                  <a:schemeClr val="tx1"/>
                </a:solidFill>
                <a:ea typeface="Segoe UI" pitchFamily="34" charset="0"/>
                <a:cs typeface="Segoe UI" pitchFamily="34" charset="0"/>
              </a:rPr>
              <a:t>Visual Studio to build once and deploy anywhere</a:t>
            </a:r>
          </a:p>
        </p:txBody>
      </p:sp>
      <p:sp>
        <p:nvSpPr>
          <p:cNvPr id="64" name="Grey2/2"/>
          <p:cNvSpPr/>
          <p:nvPr/>
        </p:nvSpPr>
        <p:spPr bwMode="auto">
          <a:xfrm>
            <a:off x="690409" y="3363133"/>
            <a:ext cx="3506839"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51121" fontAlgn="base">
              <a:spcBef>
                <a:spcPts val="1224"/>
              </a:spcBef>
              <a:tabLst>
                <a:tab pos="699516" algn="l"/>
              </a:tabLst>
            </a:pPr>
            <a:r>
              <a:rPr lang="en-IN" sz="1800" dirty="0">
                <a:ln>
                  <a:solidFill>
                    <a:schemeClr val="bg1">
                      <a:alpha val="0"/>
                    </a:schemeClr>
                  </a:solidFill>
                </a:ln>
                <a:solidFill>
                  <a:schemeClr val="tx1"/>
                </a:solidFill>
                <a:ea typeface="Segoe UI" pitchFamily="34" charset="0"/>
                <a:cs typeface="Segoe UI" pitchFamily="34" charset="0"/>
              </a:rPr>
              <a:t>Built-in HA </a:t>
            </a:r>
            <a:r>
              <a:rPr lang="en-IN" sz="1800" dirty="0" err="1">
                <a:ln>
                  <a:solidFill>
                    <a:schemeClr val="bg1">
                      <a:alpha val="0"/>
                    </a:schemeClr>
                  </a:solidFill>
                </a:ln>
                <a:solidFill>
                  <a:schemeClr val="tx1"/>
                </a:solidFill>
                <a:ea typeface="Segoe UI" pitchFamily="34" charset="0"/>
                <a:cs typeface="Segoe UI" pitchFamily="34" charset="0"/>
              </a:rPr>
              <a:t>secondaries</a:t>
            </a:r>
            <a:r>
              <a:rPr lang="en-IN" sz="1800" dirty="0">
                <a:ln>
                  <a:solidFill>
                    <a:schemeClr val="bg1">
                      <a:alpha val="0"/>
                    </a:schemeClr>
                  </a:solidFill>
                </a:ln>
                <a:solidFill>
                  <a:schemeClr val="tx1"/>
                </a:solidFill>
                <a:ea typeface="Segoe UI" pitchFamily="34" charset="0"/>
                <a:cs typeface="Segoe UI" pitchFamily="34" charset="0"/>
              </a:rPr>
              <a:t> and 99.9% SLA on the database</a:t>
            </a:r>
          </a:p>
          <a:p>
            <a:pPr defTabSz="951121" fontAlgn="base">
              <a:spcBef>
                <a:spcPts val="1224"/>
              </a:spcBef>
              <a:tabLst>
                <a:tab pos="699516" algn="l"/>
              </a:tabLst>
            </a:pPr>
            <a:r>
              <a:rPr lang="en-IN" sz="1800" dirty="0" smtClean="0">
                <a:ln>
                  <a:solidFill>
                    <a:schemeClr val="bg1">
                      <a:alpha val="0"/>
                    </a:schemeClr>
                  </a:solidFill>
                </a:ln>
                <a:solidFill>
                  <a:schemeClr val="tx1"/>
                </a:solidFill>
                <a:ea typeface="Segoe UI" pitchFamily="34" charset="0"/>
                <a:cs typeface="Segoe UI" pitchFamily="34" charset="0"/>
              </a:rPr>
              <a:t>Reserved </a:t>
            </a:r>
            <a:r>
              <a:rPr lang="en-IN" sz="1800" dirty="0">
                <a:ln>
                  <a:solidFill>
                    <a:schemeClr val="bg1">
                      <a:alpha val="0"/>
                    </a:schemeClr>
                  </a:solidFill>
                </a:ln>
                <a:solidFill>
                  <a:schemeClr val="tx1"/>
                </a:solidFill>
                <a:ea typeface="Segoe UI" pitchFamily="34" charset="0"/>
                <a:cs typeface="Segoe UI" pitchFamily="34" charset="0"/>
              </a:rPr>
              <a:t>capacity for powerful &amp; predictable performance</a:t>
            </a:r>
          </a:p>
          <a:p>
            <a:pPr defTabSz="951121" fontAlgn="base">
              <a:spcBef>
                <a:spcPts val="1224"/>
              </a:spcBef>
              <a:tabLst>
                <a:tab pos="699516" algn="l"/>
              </a:tabLst>
            </a:pPr>
            <a:r>
              <a:rPr lang="en-IN" sz="1800" dirty="0" smtClean="0">
                <a:ln>
                  <a:solidFill>
                    <a:schemeClr val="bg1">
                      <a:alpha val="0"/>
                    </a:schemeClr>
                  </a:solidFill>
                </a:ln>
                <a:solidFill>
                  <a:schemeClr val="tx1"/>
                </a:solidFill>
                <a:ea typeface="Segoe UI" pitchFamily="34" charset="0"/>
                <a:cs typeface="Segoe UI" pitchFamily="34" charset="0"/>
              </a:rPr>
              <a:t>Dynamic </a:t>
            </a:r>
            <a:r>
              <a:rPr lang="en-IN" sz="1800" dirty="0">
                <a:ln>
                  <a:solidFill>
                    <a:schemeClr val="bg1">
                      <a:alpha val="0"/>
                    </a:schemeClr>
                  </a:solidFill>
                </a:ln>
                <a:solidFill>
                  <a:schemeClr val="tx1"/>
                </a:solidFill>
                <a:ea typeface="Segoe UI" pitchFamily="34" charset="0"/>
                <a:cs typeface="Segoe UI" pitchFamily="34" charset="0"/>
              </a:rPr>
              <a:t>scale out  of  </a:t>
            </a:r>
            <a:r>
              <a:rPr lang="en-IN" sz="1800" dirty="0" err="1">
                <a:ln>
                  <a:solidFill>
                    <a:schemeClr val="bg1">
                      <a:alpha val="0"/>
                    </a:schemeClr>
                  </a:solidFill>
                </a:ln>
                <a:solidFill>
                  <a:schemeClr val="tx1"/>
                </a:solidFill>
                <a:ea typeface="Segoe UI" pitchFamily="34" charset="0"/>
                <a:cs typeface="Segoe UI" pitchFamily="34" charset="0"/>
              </a:rPr>
              <a:t>1,000s</a:t>
            </a:r>
            <a:r>
              <a:rPr lang="en-IN" sz="1800" dirty="0">
                <a:ln>
                  <a:solidFill>
                    <a:schemeClr val="bg1">
                      <a:alpha val="0"/>
                    </a:schemeClr>
                  </a:solidFill>
                </a:ln>
                <a:solidFill>
                  <a:schemeClr val="tx1"/>
                </a:solidFill>
                <a:ea typeface="Segoe UI" pitchFamily="34" charset="0"/>
                <a:cs typeface="Segoe UI" pitchFamily="34" charset="0"/>
              </a:rPr>
              <a:t> </a:t>
            </a:r>
            <a:r>
              <a:rPr lang="en-IN" sz="1800" dirty="0" smtClean="0">
                <a:ln>
                  <a:solidFill>
                    <a:schemeClr val="bg1">
                      <a:alpha val="0"/>
                    </a:schemeClr>
                  </a:solidFill>
                </a:ln>
                <a:solidFill>
                  <a:schemeClr val="tx1"/>
                </a:solidFill>
                <a:ea typeface="Segoe UI" pitchFamily="34" charset="0"/>
                <a:cs typeface="Segoe UI" pitchFamily="34" charset="0"/>
              </a:rPr>
              <a:t/>
            </a:r>
            <a:br>
              <a:rPr lang="en-IN" sz="1800" dirty="0" smtClean="0">
                <a:ln>
                  <a:solidFill>
                    <a:schemeClr val="bg1">
                      <a:alpha val="0"/>
                    </a:schemeClr>
                  </a:solidFill>
                </a:ln>
                <a:solidFill>
                  <a:schemeClr val="tx1"/>
                </a:solidFill>
                <a:ea typeface="Segoe UI" pitchFamily="34" charset="0"/>
                <a:cs typeface="Segoe UI" pitchFamily="34" charset="0"/>
              </a:rPr>
            </a:br>
            <a:r>
              <a:rPr lang="en-IN" sz="1800" dirty="0" smtClean="0">
                <a:ln>
                  <a:solidFill>
                    <a:schemeClr val="bg1">
                      <a:alpha val="0"/>
                    </a:schemeClr>
                  </a:solidFill>
                </a:ln>
                <a:solidFill>
                  <a:schemeClr val="tx1"/>
                </a:solidFill>
                <a:ea typeface="Segoe UI" pitchFamily="34" charset="0"/>
                <a:cs typeface="Segoe UI" pitchFamily="34" charset="0"/>
              </a:rPr>
              <a:t>of </a:t>
            </a:r>
            <a:r>
              <a:rPr lang="en-IN" sz="1800" dirty="0">
                <a:ln>
                  <a:solidFill>
                    <a:schemeClr val="bg1">
                      <a:alpha val="0"/>
                    </a:schemeClr>
                  </a:solidFill>
                </a:ln>
                <a:solidFill>
                  <a:schemeClr val="tx1"/>
                </a:solidFill>
                <a:ea typeface="Segoe UI" pitchFamily="34" charset="0"/>
                <a:cs typeface="Segoe UI" pitchFamily="34" charset="0"/>
              </a:rPr>
              <a:t>DBs</a:t>
            </a:r>
          </a:p>
          <a:p>
            <a:pPr defTabSz="951121" fontAlgn="base">
              <a:spcBef>
                <a:spcPts val="1224"/>
              </a:spcBef>
              <a:tabLst>
                <a:tab pos="699516" algn="l"/>
              </a:tabLst>
            </a:pPr>
            <a:r>
              <a:rPr lang="en-IN" sz="1800" dirty="0">
                <a:ln>
                  <a:solidFill>
                    <a:schemeClr val="bg1">
                      <a:alpha val="0"/>
                    </a:schemeClr>
                  </a:solidFill>
                </a:ln>
                <a:solidFill>
                  <a:schemeClr val="tx1"/>
                </a:solidFill>
                <a:ea typeface="Segoe UI" pitchFamily="34" charset="0"/>
                <a:cs typeface="Segoe UI" pitchFamily="34" charset="0"/>
              </a:rPr>
              <a:t>Fully managed service </a:t>
            </a:r>
            <a:r>
              <a:rPr lang="en-IN" sz="1800" dirty="0" smtClean="0">
                <a:ln>
                  <a:solidFill>
                    <a:schemeClr val="bg1">
                      <a:alpha val="0"/>
                    </a:schemeClr>
                  </a:solidFill>
                </a:ln>
                <a:solidFill>
                  <a:schemeClr val="tx1"/>
                </a:solidFill>
                <a:ea typeface="Segoe UI" pitchFamily="34" charset="0"/>
                <a:cs typeface="Segoe UI" pitchFamily="34" charset="0"/>
              </a:rPr>
              <a:t/>
            </a:r>
            <a:br>
              <a:rPr lang="en-IN" sz="1800" dirty="0" smtClean="0">
                <a:ln>
                  <a:solidFill>
                    <a:schemeClr val="bg1">
                      <a:alpha val="0"/>
                    </a:schemeClr>
                  </a:solidFill>
                </a:ln>
                <a:solidFill>
                  <a:schemeClr val="tx1"/>
                </a:solidFill>
                <a:ea typeface="Segoe UI" pitchFamily="34" charset="0"/>
                <a:cs typeface="Segoe UI" pitchFamily="34" charset="0"/>
              </a:rPr>
            </a:br>
            <a:r>
              <a:rPr lang="en-IN" sz="1800" dirty="0" smtClean="0">
                <a:ln>
                  <a:solidFill>
                    <a:schemeClr val="bg1">
                      <a:alpha val="0"/>
                    </a:schemeClr>
                  </a:solidFill>
                </a:ln>
                <a:solidFill>
                  <a:schemeClr val="tx1"/>
                </a:solidFill>
                <a:ea typeface="Segoe UI" pitchFamily="34" charset="0"/>
                <a:cs typeface="Segoe UI" pitchFamily="34" charset="0"/>
              </a:rPr>
              <a:t>(</a:t>
            </a:r>
            <a:r>
              <a:rPr lang="en-IN" sz="1800" dirty="0">
                <a:ln>
                  <a:solidFill>
                    <a:schemeClr val="bg1">
                      <a:alpha val="0"/>
                    </a:schemeClr>
                  </a:solidFill>
                </a:ln>
                <a:solidFill>
                  <a:schemeClr val="tx1"/>
                </a:solidFill>
                <a:ea typeface="Segoe UI" pitchFamily="34" charset="0"/>
                <a:cs typeface="Segoe UI" pitchFamily="34" charset="0"/>
              </a:rPr>
              <a:t>no patching of DB or OS)</a:t>
            </a:r>
          </a:p>
        </p:txBody>
      </p:sp>
      <p:sp>
        <p:nvSpPr>
          <p:cNvPr id="65" name="Grey 3/3"/>
          <p:cNvSpPr/>
          <p:nvPr/>
        </p:nvSpPr>
        <p:spPr bwMode="auto">
          <a:xfrm>
            <a:off x="4311382" y="3363133"/>
            <a:ext cx="3573448"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51121" fontAlgn="base">
              <a:spcBef>
                <a:spcPts val="1224"/>
              </a:spcBef>
            </a:pPr>
            <a:r>
              <a:rPr lang="en-IN" sz="1800" dirty="0">
                <a:ln>
                  <a:solidFill>
                    <a:schemeClr val="bg1">
                      <a:alpha val="0"/>
                    </a:schemeClr>
                  </a:solidFill>
                </a:ln>
                <a:solidFill>
                  <a:schemeClr val="tx1"/>
                </a:solidFill>
                <a:ea typeface="Segoe UI" pitchFamily="34" charset="0"/>
                <a:cs typeface="Segoe UI" pitchFamily="34" charset="0"/>
              </a:rPr>
              <a:t>Extends familiar SQL </a:t>
            </a:r>
            <a:r>
              <a:rPr lang="en-IN" sz="1800" dirty="0" smtClean="0">
                <a:ln>
                  <a:solidFill>
                    <a:schemeClr val="bg1">
                      <a:alpha val="0"/>
                    </a:schemeClr>
                  </a:solidFill>
                </a:ln>
                <a:solidFill>
                  <a:schemeClr val="tx1"/>
                </a:solidFill>
                <a:ea typeface="Segoe UI" pitchFamily="34" charset="0"/>
                <a:cs typeface="Segoe UI" pitchFamily="34" charset="0"/>
              </a:rPr>
              <a:t/>
            </a:r>
            <a:br>
              <a:rPr lang="en-IN" sz="1800" dirty="0" smtClean="0">
                <a:ln>
                  <a:solidFill>
                    <a:schemeClr val="bg1">
                      <a:alpha val="0"/>
                    </a:schemeClr>
                  </a:solidFill>
                </a:ln>
                <a:solidFill>
                  <a:schemeClr val="tx1"/>
                </a:solidFill>
                <a:ea typeface="Segoe UI" pitchFamily="34" charset="0"/>
                <a:cs typeface="Segoe UI" pitchFamily="34" charset="0"/>
              </a:rPr>
            </a:br>
            <a:r>
              <a:rPr lang="en-IN" sz="1800" dirty="0" smtClean="0">
                <a:ln>
                  <a:solidFill>
                    <a:schemeClr val="bg1">
                      <a:alpha val="0"/>
                    </a:schemeClr>
                  </a:solidFill>
                </a:ln>
                <a:solidFill>
                  <a:schemeClr val="tx1"/>
                </a:solidFill>
                <a:ea typeface="Segoe UI" pitchFamily="34" charset="0"/>
                <a:cs typeface="Segoe UI" pitchFamily="34" charset="0"/>
              </a:rPr>
              <a:t>Server </a:t>
            </a:r>
            <a:r>
              <a:rPr lang="en-IN" sz="1800" dirty="0">
                <a:ln>
                  <a:solidFill>
                    <a:schemeClr val="bg1">
                      <a:alpha val="0"/>
                    </a:schemeClr>
                  </a:solidFill>
                </a:ln>
                <a:solidFill>
                  <a:schemeClr val="tx1"/>
                </a:solidFill>
                <a:ea typeface="Segoe UI" pitchFamily="34" charset="0"/>
                <a:cs typeface="Segoe UI" pitchFamily="34" charset="0"/>
              </a:rPr>
              <a:t>technology</a:t>
            </a:r>
          </a:p>
          <a:p>
            <a:pPr defTabSz="951121" fontAlgn="base">
              <a:spcBef>
                <a:spcPts val="1224"/>
              </a:spcBef>
            </a:pPr>
            <a:r>
              <a:rPr lang="en-US" sz="1800" dirty="0">
                <a:ln>
                  <a:solidFill>
                    <a:schemeClr val="bg1">
                      <a:alpha val="0"/>
                    </a:schemeClr>
                  </a:solidFill>
                </a:ln>
                <a:solidFill>
                  <a:schemeClr val="tx1"/>
                </a:solidFill>
                <a:ea typeface="Segoe UI" pitchFamily="34" charset="0"/>
                <a:cs typeface="Segoe UI" pitchFamily="34" charset="0"/>
              </a:rPr>
              <a:t>Relational database engine for transactional integrity</a:t>
            </a:r>
          </a:p>
          <a:p>
            <a:pPr defTabSz="951121" fontAlgn="base">
              <a:spcBef>
                <a:spcPts val="1224"/>
              </a:spcBef>
            </a:pPr>
            <a:r>
              <a:rPr lang="en-IN" sz="1800" dirty="0">
                <a:ln>
                  <a:solidFill>
                    <a:schemeClr val="bg1">
                      <a:alpha val="0"/>
                    </a:schemeClr>
                  </a:solidFill>
                </a:ln>
                <a:solidFill>
                  <a:schemeClr val="tx1"/>
                </a:solidFill>
                <a:ea typeface="Segoe UI" pitchFamily="34" charset="0"/>
                <a:cs typeface="Segoe UI" pitchFamily="34" charset="0"/>
              </a:rPr>
              <a:t>Consistent DB objects; tables, views, stored procedures</a:t>
            </a:r>
          </a:p>
          <a:p>
            <a:pPr defTabSz="951121" fontAlgn="base">
              <a:spcBef>
                <a:spcPts val="1224"/>
              </a:spcBef>
            </a:pPr>
            <a:r>
              <a:rPr lang="en-IN" sz="1800" dirty="0">
                <a:ln>
                  <a:solidFill>
                    <a:schemeClr val="bg1">
                      <a:alpha val="0"/>
                    </a:schemeClr>
                  </a:solidFill>
                </a:ln>
                <a:solidFill>
                  <a:schemeClr val="tx1"/>
                </a:solidFill>
                <a:ea typeface="Segoe UI" pitchFamily="34" charset="0"/>
                <a:cs typeface="Segoe UI" pitchFamily="34" charset="0"/>
              </a:rPr>
              <a:t>Database app portability to and from on-premises</a:t>
            </a:r>
          </a:p>
        </p:txBody>
      </p:sp>
      <p:sp>
        <p:nvSpPr>
          <p:cNvPr id="26" name="Rectangle 25"/>
          <p:cNvSpPr/>
          <p:nvPr/>
        </p:nvSpPr>
        <p:spPr bwMode="auto">
          <a:xfrm>
            <a:off x="8059778" y="1401763"/>
            <a:ext cx="3305461" cy="18993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IN" sz="2800" dirty="0">
                <a:ln>
                  <a:solidFill>
                    <a:schemeClr val="bg1">
                      <a:alpha val="0"/>
                    </a:schemeClr>
                  </a:solidFill>
                </a:ln>
                <a:solidFill>
                  <a:schemeClr val="bg1"/>
                </a:solidFill>
                <a:latin typeface="+mj-lt"/>
                <a:ea typeface="Segoe UI" pitchFamily="34" charset="0"/>
                <a:cs typeface="Segoe UI" pitchFamily="34" charset="0"/>
              </a:rPr>
              <a:t/>
            </a:r>
            <a:br>
              <a:rPr lang="en-IN" sz="2800" dirty="0">
                <a:ln>
                  <a:solidFill>
                    <a:schemeClr val="bg1">
                      <a:alpha val="0"/>
                    </a:schemeClr>
                  </a:solidFill>
                </a:ln>
                <a:solidFill>
                  <a:schemeClr val="bg1"/>
                </a:solidFill>
                <a:latin typeface="+mj-lt"/>
                <a:ea typeface="Segoe UI" pitchFamily="34" charset="0"/>
                <a:cs typeface="Segoe UI" pitchFamily="34" charset="0"/>
              </a:rPr>
            </a:br>
            <a:r>
              <a:rPr lang="en-IN" sz="2800" dirty="0" smtClean="0">
                <a:ln>
                  <a:solidFill>
                    <a:schemeClr val="bg1">
                      <a:alpha val="0"/>
                    </a:schemeClr>
                  </a:solidFill>
                </a:ln>
                <a:solidFill>
                  <a:schemeClr val="bg1"/>
                </a:solidFill>
                <a:latin typeface="+mj-lt"/>
                <a:ea typeface="Segoe UI" pitchFamily="34" charset="0"/>
                <a:cs typeface="Segoe UI" pitchFamily="34" charset="0"/>
              </a:rPr>
              <a:t>IT &amp; </a:t>
            </a:r>
            <a:r>
              <a:rPr lang="en-IN" sz="2800" dirty="0" err="1" smtClean="0">
                <a:ln>
                  <a:solidFill>
                    <a:schemeClr val="bg1">
                      <a:alpha val="0"/>
                    </a:schemeClr>
                  </a:solidFill>
                </a:ln>
                <a:solidFill>
                  <a:schemeClr val="bg1"/>
                </a:solidFill>
                <a:latin typeface="+mj-lt"/>
                <a:ea typeface="Segoe UI" pitchFamily="34" charset="0"/>
                <a:cs typeface="Segoe UI" pitchFamily="34" charset="0"/>
              </a:rPr>
              <a:t>Dev</a:t>
            </a:r>
            <a:r>
              <a:rPr lang="en-IN" sz="2800" dirty="0" smtClean="0">
                <a:ln>
                  <a:solidFill>
                    <a:schemeClr val="bg1">
                      <a:alpha val="0"/>
                    </a:schemeClr>
                  </a:solidFill>
                </a:ln>
                <a:solidFill>
                  <a:schemeClr val="bg1"/>
                </a:solidFill>
                <a:latin typeface="+mj-lt"/>
                <a:ea typeface="Segoe UI" pitchFamily="34" charset="0"/>
                <a:cs typeface="Segoe UI" pitchFamily="34" charset="0"/>
              </a:rPr>
              <a:t> </a:t>
            </a:r>
          </a:p>
          <a:p>
            <a:pPr defTabSz="932472" fontAlgn="base">
              <a:spcBef>
                <a:spcPct val="0"/>
              </a:spcBef>
              <a:spcAft>
                <a:spcPct val="0"/>
              </a:spcAft>
            </a:pPr>
            <a:r>
              <a:rPr lang="en-IN" sz="2800" dirty="0" smtClean="0">
                <a:ln>
                  <a:solidFill>
                    <a:schemeClr val="bg1">
                      <a:alpha val="0"/>
                    </a:schemeClr>
                  </a:solidFill>
                </a:ln>
                <a:solidFill>
                  <a:schemeClr val="bg1"/>
                </a:solidFill>
                <a:latin typeface="+mj-lt"/>
                <a:ea typeface="Segoe UI" pitchFamily="34" charset="0"/>
                <a:cs typeface="Segoe UI" pitchFamily="34" charset="0"/>
              </a:rPr>
              <a:t>Productivity</a:t>
            </a:r>
            <a:endParaRPr lang="en-IN" sz="2800" dirty="0">
              <a:ln>
                <a:solidFill>
                  <a:schemeClr val="bg1">
                    <a:alpha val="0"/>
                  </a:schemeClr>
                </a:solidFill>
              </a:ln>
              <a:solidFill>
                <a:schemeClr val="bg1"/>
              </a:solidFill>
              <a:latin typeface="+mj-lt"/>
              <a:ea typeface="Segoe UI" pitchFamily="34" charset="0"/>
              <a:cs typeface="Segoe UI" pitchFamily="34" charset="0"/>
            </a:endParaRPr>
          </a:p>
        </p:txBody>
      </p:sp>
      <p:sp>
        <p:nvSpPr>
          <p:cNvPr id="24" name="Rectangle 23"/>
          <p:cNvSpPr/>
          <p:nvPr/>
        </p:nvSpPr>
        <p:spPr bwMode="auto">
          <a:xfrm>
            <a:off x="690410" y="1401762"/>
            <a:ext cx="3506838" cy="18957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Business-class</a:t>
            </a:r>
            <a:endParaRPr lang="en-US" sz="2800" dirty="0">
              <a:ln>
                <a:solidFill>
                  <a:schemeClr val="bg1">
                    <a:alpha val="0"/>
                  </a:schemeClr>
                </a:solidFill>
              </a:ln>
              <a:solidFill>
                <a:schemeClr val="bg1"/>
              </a:solidFill>
              <a:latin typeface="+mj-lt"/>
              <a:ea typeface="Segoe UI" pitchFamily="34" charset="0"/>
              <a:cs typeface="Segoe UI" pitchFamily="34" charset="0"/>
            </a:endParaRPr>
          </a:p>
        </p:txBody>
      </p:sp>
      <p:grpSp>
        <p:nvGrpSpPr>
          <p:cNvPr id="2" name="Group 1"/>
          <p:cNvGrpSpPr/>
          <p:nvPr/>
        </p:nvGrpSpPr>
        <p:grpSpPr>
          <a:xfrm>
            <a:off x="2907549" y="1694612"/>
            <a:ext cx="939686" cy="727038"/>
            <a:chOff x="2712679" y="1589682"/>
            <a:chExt cx="939686" cy="727038"/>
          </a:xfrm>
        </p:grpSpPr>
        <p:sp>
          <p:nvSpPr>
            <p:cNvPr id="72" name="Freeform 71"/>
            <p:cNvSpPr/>
            <p:nvPr/>
          </p:nvSpPr>
          <p:spPr bwMode="auto">
            <a:xfrm>
              <a:off x="2930273" y="1763114"/>
              <a:ext cx="712109" cy="464894"/>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chemeClr val="tx1"/>
                </a:solidFill>
                <a:latin typeface="Segoe UI" pitchFamily="34" charset="0"/>
                <a:ea typeface="Segoe UI" pitchFamily="34" charset="0"/>
                <a:cs typeface="Segoe UI" pitchFamily="34" charset="0"/>
              </a:endParaRPr>
            </a:p>
          </p:txBody>
        </p:sp>
        <p:grpSp>
          <p:nvGrpSpPr>
            <p:cNvPr id="74" name="Group 73"/>
            <p:cNvGrpSpPr/>
            <p:nvPr/>
          </p:nvGrpSpPr>
          <p:grpSpPr>
            <a:xfrm>
              <a:off x="3378987" y="2065039"/>
              <a:ext cx="273378" cy="251681"/>
              <a:chOff x="8064003" y="5042849"/>
              <a:chExt cx="307938" cy="283499"/>
            </a:xfrm>
            <a:solidFill>
              <a:schemeClr val="bg1"/>
            </a:solidFill>
          </p:grpSpPr>
          <p:sp>
            <p:nvSpPr>
              <p:cNvPr id="80"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bg1"/>
              </a:solidFill>
              <a:ln w="31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81" name="Rounded Rectangle 80"/>
              <p:cNvSpPr/>
              <p:nvPr/>
            </p:nvSpPr>
            <p:spPr bwMode="auto">
              <a:xfrm>
                <a:off x="8065194" y="5080550"/>
                <a:ext cx="305556" cy="245798"/>
              </a:xfrm>
              <a:prstGeom prst="roundRect">
                <a:avLst>
                  <a:gd name="adj" fmla="val 10854"/>
                </a:avLst>
              </a:prstGeom>
              <a:solidFill>
                <a:schemeClr val="bg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grpSp>
          <p:nvGrpSpPr>
            <p:cNvPr id="75" name="Group 74"/>
            <p:cNvGrpSpPr/>
            <p:nvPr/>
          </p:nvGrpSpPr>
          <p:grpSpPr>
            <a:xfrm>
              <a:off x="3426456" y="2132162"/>
              <a:ext cx="178440" cy="145813"/>
              <a:chOff x="6687758" y="5407181"/>
              <a:chExt cx="200998" cy="164247"/>
            </a:xfrm>
          </p:grpSpPr>
          <p:grpSp>
            <p:nvGrpSpPr>
              <p:cNvPr id="76" name="Group 75"/>
              <p:cNvGrpSpPr/>
              <p:nvPr/>
            </p:nvGrpSpPr>
            <p:grpSpPr>
              <a:xfrm>
                <a:off x="6687758" y="5407181"/>
                <a:ext cx="200998" cy="164247"/>
                <a:chOff x="6681975" y="5416705"/>
                <a:chExt cx="200998" cy="164247"/>
              </a:xfrm>
            </p:grpSpPr>
            <p:sp>
              <p:nvSpPr>
                <p:cNvPr id="78"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79"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600"/>
                </a:p>
              </p:txBody>
            </p:sp>
          </p:grpSp>
          <p:sp>
            <p:nvSpPr>
              <p:cNvPr id="77" name="Oval 87"/>
              <p:cNvSpPr>
                <a:spLocks noChangeArrowheads="1"/>
              </p:cNvSpPr>
              <p:nvPr/>
            </p:nvSpPr>
            <p:spPr bwMode="black">
              <a:xfrm rot="16200000">
                <a:off x="6808221" y="5491269"/>
                <a:ext cx="25087" cy="2508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1600"/>
              </a:p>
            </p:txBody>
          </p:sp>
        </p:grpSp>
        <p:grpSp>
          <p:nvGrpSpPr>
            <p:cNvPr id="92" name="Group 91"/>
            <p:cNvGrpSpPr/>
            <p:nvPr/>
          </p:nvGrpSpPr>
          <p:grpSpPr>
            <a:xfrm>
              <a:off x="2712679" y="1589682"/>
              <a:ext cx="444344" cy="457200"/>
              <a:chOff x="4955383" y="1589682"/>
              <a:chExt cx="444344" cy="457200"/>
            </a:xfrm>
          </p:grpSpPr>
          <p:sp>
            <p:nvSpPr>
              <p:cNvPr id="93" name="Freeform 92"/>
              <p:cNvSpPr/>
              <p:nvPr/>
            </p:nvSpPr>
            <p:spPr>
              <a:xfrm>
                <a:off x="5041748" y="1645158"/>
                <a:ext cx="357979" cy="306580"/>
              </a:xfrm>
              <a:custGeom>
                <a:avLst/>
                <a:gdLst>
                  <a:gd name="connsiteX0" fmla="*/ 0 w 2484120"/>
                  <a:gd name="connsiteY0" fmla="*/ 1958340 h 1958340"/>
                  <a:gd name="connsiteX1" fmla="*/ 289560 w 2484120"/>
                  <a:gd name="connsiteY1" fmla="*/ 1363980 h 1958340"/>
                  <a:gd name="connsiteX2" fmla="*/ 601980 w 2484120"/>
                  <a:gd name="connsiteY2" fmla="*/ 1958340 h 1958340"/>
                  <a:gd name="connsiteX3" fmla="*/ 739140 w 2484120"/>
                  <a:gd name="connsiteY3" fmla="*/ 769620 h 1958340"/>
                  <a:gd name="connsiteX4" fmla="*/ 1196340 w 2484120"/>
                  <a:gd name="connsiteY4" fmla="*/ 1013460 h 1958340"/>
                  <a:gd name="connsiteX5" fmla="*/ 1379220 w 2484120"/>
                  <a:gd name="connsiteY5" fmla="*/ 403860 h 1958340"/>
                  <a:gd name="connsiteX6" fmla="*/ 1737360 w 2484120"/>
                  <a:gd name="connsiteY6" fmla="*/ 533400 h 1958340"/>
                  <a:gd name="connsiteX7" fmla="*/ 2065020 w 2484120"/>
                  <a:gd name="connsiteY7" fmla="*/ 0 h 1958340"/>
                  <a:gd name="connsiteX8" fmla="*/ 2484120 w 2484120"/>
                  <a:gd name="connsiteY8" fmla="*/ 403860 h 1958340"/>
                  <a:gd name="connsiteX0" fmla="*/ 0 w 2065020"/>
                  <a:gd name="connsiteY0" fmla="*/ 1958340 h 1958340"/>
                  <a:gd name="connsiteX1" fmla="*/ 289560 w 2065020"/>
                  <a:gd name="connsiteY1" fmla="*/ 1363980 h 1958340"/>
                  <a:gd name="connsiteX2" fmla="*/ 601980 w 2065020"/>
                  <a:gd name="connsiteY2" fmla="*/ 1958340 h 1958340"/>
                  <a:gd name="connsiteX3" fmla="*/ 739140 w 2065020"/>
                  <a:gd name="connsiteY3" fmla="*/ 769620 h 1958340"/>
                  <a:gd name="connsiteX4" fmla="*/ 1196340 w 2065020"/>
                  <a:gd name="connsiteY4" fmla="*/ 1013460 h 1958340"/>
                  <a:gd name="connsiteX5" fmla="*/ 1379220 w 2065020"/>
                  <a:gd name="connsiteY5" fmla="*/ 403860 h 1958340"/>
                  <a:gd name="connsiteX6" fmla="*/ 1737360 w 2065020"/>
                  <a:gd name="connsiteY6" fmla="*/ 533400 h 1958340"/>
                  <a:gd name="connsiteX7" fmla="*/ 2065020 w 2065020"/>
                  <a:gd name="connsiteY7" fmla="*/ 0 h 1958340"/>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96340 w 2065020"/>
                  <a:gd name="connsiteY4" fmla="*/ 1043906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394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67584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594149 w 2065020"/>
                  <a:gd name="connsiteY2" fmla="*/ 17665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14865 w 2065020"/>
                  <a:gd name="connsiteY1" fmla="*/ 1434827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1737360"/>
                  <a:gd name="connsiteY0" fmla="*/ 1988786 h 1988786"/>
                  <a:gd name="connsiteX1" fmla="*/ 414865 w 1737360"/>
                  <a:gd name="connsiteY1" fmla="*/ 1434827 h 1988786"/>
                  <a:gd name="connsiteX2" fmla="*/ 601980 w 1737360"/>
                  <a:gd name="connsiteY2" fmla="*/ 1806983 h 1988786"/>
                  <a:gd name="connsiteX3" fmla="*/ 731309 w 1737360"/>
                  <a:gd name="connsiteY3" fmla="*/ 769764 h 1988786"/>
                  <a:gd name="connsiteX4" fmla="*/ 1157182 w 1737360"/>
                  <a:gd name="connsiteY4" fmla="*/ 771202 h 1988786"/>
                  <a:gd name="connsiteX5" fmla="*/ 1512358 w 1737360"/>
                  <a:gd name="connsiteY5" fmla="*/ 0 h 1988786"/>
                  <a:gd name="connsiteX6" fmla="*/ 1737360 w 1737360"/>
                  <a:gd name="connsiteY6" fmla="*/ 563846 h 1988786"/>
                  <a:gd name="connsiteX0" fmla="*/ 0 w 1753023"/>
                  <a:gd name="connsiteY0" fmla="*/ 1988786 h 1988786"/>
                  <a:gd name="connsiteX1" fmla="*/ 414865 w 1753023"/>
                  <a:gd name="connsiteY1" fmla="*/ 1434827 h 1988786"/>
                  <a:gd name="connsiteX2" fmla="*/ 601980 w 1753023"/>
                  <a:gd name="connsiteY2" fmla="*/ 1806983 h 1988786"/>
                  <a:gd name="connsiteX3" fmla="*/ 731309 w 1753023"/>
                  <a:gd name="connsiteY3" fmla="*/ 769764 h 1988786"/>
                  <a:gd name="connsiteX4" fmla="*/ 1157182 w 1753023"/>
                  <a:gd name="connsiteY4" fmla="*/ 771202 h 1988786"/>
                  <a:gd name="connsiteX5" fmla="*/ 1512358 w 1753023"/>
                  <a:gd name="connsiteY5" fmla="*/ 0 h 1988786"/>
                  <a:gd name="connsiteX6" fmla="*/ 1753023 w 1753023"/>
                  <a:gd name="connsiteY6" fmla="*/ 816350 h 1988786"/>
                  <a:gd name="connsiteX0" fmla="*/ 0 w 1753023"/>
                  <a:gd name="connsiteY0" fmla="*/ 1877685 h 1877685"/>
                  <a:gd name="connsiteX1" fmla="*/ 414865 w 1753023"/>
                  <a:gd name="connsiteY1" fmla="*/ 1323726 h 1877685"/>
                  <a:gd name="connsiteX2" fmla="*/ 601980 w 1753023"/>
                  <a:gd name="connsiteY2" fmla="*/ 1695882 h 1877685"/>
                  <a:gd name="connsiteX3" fmla="*/ 731309 w 1753023"/>
                  <a:gd name="connsiteY3" fmla="*/ 658663 h 1877685"/>
                  <a:gd name="connsiteX4" fmla="*/ 1157182 w 1753023"/>
                  <a:gd name="connsiteY4" fmla="*/ 660101 h 1877685"/>
                  <a:gd name="connsiteX5" fmla="*/ 1496695 w 1753023"/>
                  <a:gd name="connsiteY5" fmla="*/ 0 h 1877685"/>
                  <a:gd name="connsiteX6" fmla="*/ 1753023 w 1753023"/>
                  <a:gd name="connsiteY6" fmla="*/ 705249 h 1877685"/>
                  <a:gd name="connsiteX0" fmla="*/ 0 w 1753023"/>
                  <a:gd name="connsiteY0" fmla="*/ 1847386 h 1847386"/>
                  <a:gd name="connsiteX1" fmla="*/ 414865 w 1753023"/>
                  <a:gd name="connsiteY1" fmla="*/ 1293427 h 1847386"/>
                  <a:gd name="connsiteX2" fmla="*/ 601980 w 1753023"/>
                  <a:gd name="connsiteY2" fmla="*/ 1665583 h 1847386"/>
                  <a:gd name="connsiteX3" fmla="*/ 731309 w 1753023"/>
                  <a:gd name="connsiteY3" fmla="*/ 628364 h 1847386"/>
                  <a:gd name="connsiteX4" fmla="*/ 1157182 w 1753023"/>
                  <a:gd name="connsiteY4" fmla="*/ 629802 h 1847386"/>
                  <a:gd name="connsiteX5" fmla="*/ 1512358 w 1753023"/>
                  <a:gd name="connsiteY5" fmla="*/ 0 h 1847386"/>
                  <a:gd name="connsiteX6" fmla="*/ 1753023 w 1753023"/>
                  <a:gd name="connsiteY6" fmla="*/ 674950 h 1847386"/>
                  <a:gd name="connsiteX0" fmla="*/ 0 w 1666876"/>
                  <a:gd name="connsiteY0" fmla="*/ 1736283 h 1736283"/>
                  <a:gd name="connsiteX1" fmla="*/ 328718 w 1666876"/>
                  <a:gd name="connsiteY1" fmla="*/ 1293427 h 1736283"/>
                  <a:gd name="connsiteX2" fmla="*/ 515833 w 1666876"/>
                  <a:gd name="connsiteY2" fmla="*/ 1665583 h 1736283"/>
                  <a:gd name="connsiteX3" fmla="*/ 645162 w 1666876"/>
                  <a:gd name="connsiteY3" fmla="*/ 628364 h 1736283"/>
                  <a:gd name="connsiteX4" fmla="*/ 1071035 w 1666876"/>
                  <a:gd name="connsiteY4" fmla="*/ 629802 h 1736283"/>
                  <a:gd name="connsiteX5" fmla="*/ 1426211 w 1666876"/>
                  <a:gd name="connsiteY5" fmla="*/ 0 h 1736283"/>
                  <a:gd name="connsiteX6" fmla="*/ 1666876 w 1666876"/>
                  <a:gd name="connsiteY6" fmla="*/ 674950 h 1736283"/>
                  <a:gd name="connsiteX0" fmla="*/ 0 w 1635550"/>
                  <a:gd name="connsiteY0" fmla="*/ 1700932 h 1700932"/>
                  <a:gd name="connsiteX1" fmla="*/ 297392 w 1635550"/>
                  <a:gd name="connsiteY1" fmla="*/ 1293427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 name="connsiteX0" fmla="*/ 0 w 1635550"/>
                  <a:gd name="connsiteY0" fmla="*/ 1700932 h 1700932"/>
                  <a:gd name="connsiteX1" fmla="*/ 313056 w 1635550"/>
                  <a:gd name="connsiteY1" fmla="*/ 1308576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550" h="1700932">
                    <a:moveTo>
                      <a:pt x="0" y="1700932"/>
                    </a:moveTo>
                    <a:lnTo>
                      <a:pt x="313056" y="1308576"/>
                    </a:lnTo>
                    <a:lnTo>
                      <a:pt x="484507" y="1665583"/>
                    </a:lnTo>
                    <a:lnTo>
                      <a:pt x="613836" y="628364"/>
                    </a:lnTo>
                    <a:lnTo>
                      <a:pt x="1039709" y="629802"/>
                    </a:lnTo>
                    <a:lnTo>
                      <a:pt x="1394885" y="0"/>
                    </a:lnTo>
                    <a:lnTo>
                      <a:pt x="1635550" y="674950"/>
                    </a:lnTo>
                  </a:path>
                </a:pathLst>
              </a:custGeom>
              <a:noFill/>
              <a:ln w="38100" cap="sq">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4" name="Rectangle 6"/>
              <p:cNvSpPr/>
              <p:nvPr/>
            </p:nvSpPr>
            <p:spPr bwMode="auto">
              <a:xfrm>
                <a:off x="4955383" y="1589682"/>
                <a:ext cx="378568" cy="457200"/>
              </a:xfrm>
              <a:custGeom>
                <a:avLst/>
                <a:gdLst/>
                <a:ahLst/>
                <a:cxnLst/>
                <a:rect l="l" t="t" r="r" b="b"/>
                <a:pathLst>
                  <a:path w="378568" h="457200">
                    <a:moveTo>
                      <a:pt x="0" y="0"/>
                    </a:moveTo>
                    <a:lnTo>
                      <a:pt x="37468" y="0"/>
                    </a:lnTo>
                    <a:lnTo>
                      <a:pt x="37468" y="420624"/>
                    </a:lnTo>
                    <a:lnTo>
                      <a:pt x="378568" y="420624"/>
                    </a:lnTo>
                    <a:lnTo>
                      <a:pt x="378568" y="457200"/>
                    </a:lnTo>
                    <a:lnTo>
                      <a:pt x="37468" y="457200"/>
                    </a:lnTo>
                    <a:lnTo>
                      <a:pt x="12808" y="457200"/>
                    </a:lnTo>
                    <a:lnTo>
                      <a:pt x="0" y="457200"/>
                    </a:lnTo>
                    <a:close/>
                  </a:path>
                </a:pathLst>
              </a:custGeom>
              <a:solidFill>
                <a:schemeClr val="bg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grpSp>
      <p:sp>
        <p:nvSpPr>
          <p:cNvPr id="4" name="Rectangle 3"/>
          <p:cNvSpPr/>
          <p:nvPr/>
        </p:nvSpPr>
        <p:spPr bwMode="auto">
          <a:xfrm>
            <a:off x="4300144" y="1401763"/>
            <a:ext cx="3584686" cy="1899376"/>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IN" sz="2800" dirty="0" smtClean="0">
                <a:ln>
                  <a:solidFill>
                    <a:schemeClr val="bg1">
                      <a:alpha val="0"/>
                    </a:schemeClr>
                  </a:solidFill>
                </a:ln>
                <a:solidFill>
                  <a:schemeClr val="bg1"/>
                </a:solidFill>
                <a:latin typeface="+mj-lt"/>
                <a:ea typeface="Segoe UI" pitchFamily="34" charset="0"/>
                <a:cs typeface="Segoe UI" pitchFamily="34" charset="0"/>
              </a:rPr>
              <a:t>SQL Server Technology</a:t>
            </a:r>
            <a:endParaRPr lang="en-IN" sz="2800" dirty="0">
              <a:ln>
                <a:solidFill>
                  <a:schemeClr val="bg1">
                    <a:alpha val="0"/>
                  </a:schemeClr>
                </a:solidFill>
              </a:ln>
              <a:solidFill>
                <a:schemeClr val="bg1"/>
              </a:solidFill>
              <a:latin typeface="+mj-lt"/>
              <a:ea typeface="Segoe UI" pitchFamily="34" charset="0"/>
              <a:cs typeface="Segoe UI" pitchFamily="34" charset="0"/>
            </a:endParaRPr>
          </a:p>
        </p:txBody>
      </p:sp>
      <p:grpSp>
        <p:nvGrpSpPr>
          <p:cNvPr id="54" name="Group 53"/>
          <p:cNvGrpSpPr/>
          <p:nvPr/>
        </p:nvGrpSpPr>
        <p:grpSpPr>
          <a:xfrm>
            <a:off x="10430539" y="1735507"/>
            <a:ext cx="648363" cy="574858"/>
            <a:chOff x="6795243" y="1533104"/>
            <a:chExt cx="1199134" cy="1089759"/>
          </a:xfrm>
          <a:solidFill>
            <a:schemeClr val="bg1"/>
          </a:solidFill>
        </p:grpSpPr>
        <p:grpSp>
          <p:nvGrpSpPr>
            <p:cNvPr id="55" name="Group 54"/>
            <p:cNvGrpSpPr/>
            <p:nvPr/>
          </p:nvGrpSpPr>
          <p:grpSpPr>
            <a:xfrm>
              <a:off x="6795243" y="1533104"/>
              <a:ext cx="1199134" cy="1089759"/>
              <a:chOff x="6759019" y="2673261"/>
              <a:chExt cx="2978870" cy="2707164"/>
            </a:xfrm>
            <a:grpFill/>
          </p:grpSpPr>
          <p:sp>
            <p:nvSpPr>
              <p:cNvPr id="59"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60"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grpSp>
        <p:sp>
          <p:nvSpPr>
            <p:cNvPr id="56"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7"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8"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aphicFrame>
        <p:nvGraphicFramePr>
          <p:cNvPr id="17" name="Object 16"/>
          <p:cNvGraphicFramePr>
            <a:graphicFrameLocks noChangeAspect="1"/>
          </p:cNvGraphicFramePr>
          <p:nvPr>
            <p:custDataLst>
              <p:tags r:id="rId2"/>
            </p:custDataLst>
            <p:extLst/>
          </p:nvPr>
        </p:nvGraphicFramePr>
        <p:xfrm>
          <a:off x="5" y="10"/>
          <a:ext cx="158792" cy="158751"/>
        </p:xfrm>
        <a:graphic>
          <a:graphicData uri="http://schemas.openxmlformats.org/presentationml/2006/ole">
            <mc:AlternateContent xmlns:mc="http://schemas.openxmlformats.org/markup-compatibility/2006">
              <mc:Choice xmlns:v="urn:schemas-microsoft-com:vml" Requires="v">
                <p:oleObj spid="_x0000_s51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5" y="10"/>
                        <a:ext cx="158792" cy="158751"/>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dirty="0" smtClean="0"/>
              <a:t>Windows Azure SQL Database</a:t>
            </a:r>
            <a:endParaRPr lang="en-US" dirty="0"/>
          </a:p>
        </p:txBody>
      </p:sp>
      <p:sp>
        <p:nvSpPr>
          <p:cNvPr id="6" name="Slide Number Placeholder 5"/>
          <p:cNvSpPr>
            <a:spLocks noGrp="1"/>
          </p:cNvSpPr>
          <p:nvPr>
            <p:ph type="sldNum" sz="quarter" idx="4294967295"/>
          </p:nvPr>
        </p:nvSpPr>
        <p:spPr>
          <a:xfrm>
            <a:off x="11367166" y="6558796"/>
            <a:ext cx="555596" cy="134483"/>
          </a:xfrm>
          <a:prstGeom prst="rect">
            <a:avLst/>
          </a:prstGeom>
        </p:spPr>
        <p:txBody>
          <a:bodyPr/>
          <a:lstStyle/>
          <a:p>
            <a:fld id="{EDBAFD04-E5E7-459F-B325-3B7A30332015}" type="slidenum">
              <a:rPr lang="en-US" smtClean="0"/>
              <a:pPr/>
              <a:t>11</a:t>
            </a:fld>
            <a:endParaRPr lang="en-US"/>
          </a:p>
        </p:txBody>
      </p:sp>
      <p:sp>
        <p:nvSpPr>
          <p:cNvPr id="67" name="Flowchart: Magnetic Disk 10"/>
          <p:cNvSpPr/>
          <p:nvPr/>
        </p:nvSpPr>
        <p:spPr bwMode="auto">
          <a:xfrm>
            <a:off x="6985417" y="1645567"/>
            <a:ext cx="573993" cy="79904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solidFill>
                    <a:srgbClr val="FFFFFF">
                      <a:alpha val="0"/>
                    </a:srgbClr>
                  </a:solidFill>
                </a:ln>
                <a:solidFill>
                  <a:srgbClr val="005695"/>
                </a:solidFill>
                <a:effectLst/>
                <a:uLnTx/>
                <a:uFillTx/>
                <a:ea typeface="Segoe UI" pitchFamily="34" charset="0"/>
                <a:cs typeface="Segoe UI" pitchFamily="34" charset="0"/>
              </a:rPr>
              <a:t>DB</a:t>
            </a:r>
          </a:p>
        </p:txBody>
      </p:sp>
    </p:spTree>
    <p:extLst>
      <p:ext uri="{BB962C8B-B14F-4D97-AF65-F5344CB8AC3E}">
        <p14:creationId xmlns:p14="http://schemas.microsoft.com/office/powerpoint/2010/main" val="1304257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4" grpId="0" animBg="1"/>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553777" y="1401761"/>
            <a:ext cx="6393748" cy="274320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US" sz="1800" dirty="0">
              <a:ln>
                <a:solidFill>
                  <a:schemeClr val="bg1">
                    <a:alpha val="0"/>
                  </a:schemeClr>
                </a:solidFill>
              </a:ln>
              <a:solidFill>
                <a:schemeClr val="tx1"/>
              </a:solidFill>
              <a:ea typeface="Segoe UI" pitchFamily="34" charset="0"/>
              <a:cs typeface="Segoe UI" pitchFamily="34" charset="0"/>
            </a:endParaRPr>
          </a:p>
        </p:txBody>
      </p:sp>
      <p:pic>
        <p:nvPicPr>
          <p:cNvPr id="1092" name="Picture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149" y="1468112"/>
            <a:ext cx="5175250" cy="26035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SQL Database High Availability</a:t>
            </a:r>
            <a:endParaRPr lang="en-US" dirty="0"/>
          </a:p>
        </p:txBody>
      </p:sp>
      <p:sp>
        <p:nvSpPr>
          <p:cNvPr id="6" name="Slide Number Placeholder 5"/>
          <p:cNvSpPr>
            <a:spLocks noGrp="1"/>
          </p:cNvSpPr>
          <p:nvPr>
            <p:ph type="sldNum" sz="quarter" idx="4294967295"/>
          </p:nvPr>
        </p:nvSpPr>
        <p:spPr>
          <a:xfrm>
            <a:off x="11367166" y="6558796"/>
            <a:ext cx="555596" cy="134483"/>
          </a:xfrm>
          <a:prstGeom prst="rect">
            <a:avLst/>
          </a:prstGeom>
        </p:spPr>
        <p:txBody>
          <a:bodyPr/>
          <a:lstStyle/>
          <a:p>
            <a:fld id="{EDBAFD04-E5E7-459F-B325-3B7A30332015}" type="slidenum">
              <a:rPr lang="en-US" smtClean="0"/>
              <a:pPr/>
              <a:t>12</a:t>
            </a:fld>
            <a:endParaRPr lang="en-US" dirty="0"/>
          </a:p>
        </p:txBody>
      </p:sp>
      <p:sp>
        <p:nvSpPr>
          <p:cNvPr id="3" name="Text Placeholder 2"/>
          <p:cNvSpPr>
            <a:spLocks noGrp="1"/>
          </p:cNvSpPr>
          <p:nvPr>
            <p:ph type="body" sz="quarter" idx="4294967295"/>
          </p:nvPr>
        </p:nvSpPr>
        <p:spPr>
          <a:xfrm>
            <a:off x="5553777" y="4240213"/>
            <a:ext cx="6394450" cy="2138362"/>
          </a:xfrm>
          <a:prstGeom prst="rect">
            <a:avLst/>
          </a:prstGeom>
          <a:solidFill>
            <a:schemeClr val="accent5"/>
          </a:solidFill>
          <a:ln w="12700" algn="ctr">
            <a:noFill/>
            <a:round/>
            <a:headEnd/>
            <a:tailEnd/>
          </a:ln>
          <a:effectLst/>
        </p:spPr>
        <p:txBody>
          <a:bodyPr vert="horz" wrap="square" lIns="91440" tIns="45720" rIns="91440" bIns="45720" rtlCol="0" anchor="ctr">
            <a:noAutofit/>
          </a:bodyPr>
          <a:lstStyle/>
          <a:p>
            <a:pPr marL="228600" indent="-228600">
              <a:spcBef>
                <a:spcPts val="600"/>
              </a:spcBef>
            </a:pPr>
            <a:r>
              <a:rPr lang="en-US" sz="1800" dirty="0" smtClean="0">
                <a:gradFill>
                  <a:gsLst>
                    <a:gs pos="0">
                      <a:schemeClr val="bg1"/>
                    </a:gs>
                    <a:gs pos="100000">
                      <a:schemeClr val="bg1"/>
                    </a:gs>
                  </a:gsLst>
                  <a:lin ang="5400000" scaled="0"/>
                </a:gradFill>
                <a:latin typeface="+mn-lt"/>
              </a:rPr>
              <a:t>Automatic HA built-in</a:t>
            </a:r>
          </a:p>
          <a:p>
            <a:pPr marL="228600" indent="-228600">
              <a:spcBef>
                <a:spcPts val="600"/>
              </a:spcBef>
            </a:pPr>
            <a:r>
              <a:rPr lang="en-US" sz="1800" dirty="0" smtClean="0">
                <a:gradFill>
                  <a:gsLst>
                    <a:gs pos="0">
                      <a:schemeClr val="bg1"/>
                    </a:gs>
                    <a:gs pos="100000">
                      <a:schemeClr val="bg1"/>
                    </a:gs>
                  </a:gsLst>
                  <a:lin ang="5400000" scaled="0"/>
                </a:gradFill>
                <a:latin typeface="+mn-lt"/>
              </a:rPr>
              <a:t>One primary node, two online replicas</a:t>
            </a:r>
          </a:p>
          <a:p>
            <a:pPr marL="228600" lvl="1" indent="-228600">
              <a:spcBef>
                <a:spcPts val="600"/>
              </a:spcBef>
            </a:pPr>
            <a:r>
              <a:rPr lang="en-US" sz="1800" dirty="0">
                <a:gradFill>
                  <a:gsLst>
                    <a:gs pos="0">
                      <a:schemeClr val="bg1"/>
                    </a:gs>
                    <a:gs pos="100000">
                      <a:schemeClr val="bg1"/>
                    </a:gs>
                  </a:gsLst>
                  <a:lin ang="5400000" scaled="0"/>
                </a:gradFill>
              </a:rPr>
              <a:t>Writes are </a:t>
            </a:r>
            <a:r>
              <a:rPr lang="en-US" sz="1800" dirty="0" smtClean="0">
                <a:gradFill>
                  <a:gsLst>
                    <a:gs pos="0">
                      <a:schemeClr val="bg1"/>
                    </a:gs>
                    <a:gs pos="100000">
                      <a:schemeClr val="bg1"/>
                    </a:gs>
                  </a:gsLst>
                  <a:lin ang="5400000" scaled="0"/>
                </a:gradFill>
              </a:rPr>
              <a:t>replicated </a:t>
            </a:r>
            <a:r>
              <a:rPr lang="en-US" sz="1800" dirty="0">
                <a:gradFill>
                  <a:gsLst>
                    <a:gs pos="0">
                      <a:schemeClr val="bg1"/>
                    </a:gs>
                    <a:gs pos="100000">
                      <a:schemeClr val="bg1"/>
                    </a:gs>
                  </a:gsLst>
                  <a:lin ang="5400000" scaled="0"/>
                </a:gradFill>
              </a:rPr>
              <a:t>to online </a:t>
            </a:r>
            <a:r>
              <a:rPr lang="en-US" sz="1800" dirty="0" err="1" smtClean="0">
                <a:gradFill>
                  <a:gsLst>
                    <a:gs pos="0">
                      <a:schemeClr val="bg1"/>
                    </a:gs>
                    <a:gs pos="100000">
                      <a:schemeClr val="bg1"/>
                    </a:gs>
                  </a:gsLst>
                  <a:lin ang="5400000" scaled="0"/>
                </a:gradFill>
              </a:rPr>
              <a:t>secondaries</a:t>
            </a:r>
            <a:endParaRPr lang="en-US" sz="1800" dirty="0" smtClean="0">
              <a:gradFill>
                <a:gsLst>
                  <a:gs pos="0">
                    <a:schemeClr val="bg1"/>
                  </a:gs>
                  <a:gs pos="100000">
                    <a:schemeClr val="bg1"/>
                  </a:gs>
                </a:gsLst>
                <a:lin ang="5400000" scaled="0"/>
              </a:gradFill>
            </a:endParaRPr>
          </a:p>
          <a:p>
            <a:pPr marL="228600" lvl="1" indent="-228600">
              <a:spcBef>
                <a:spcPts val="600"/>
              </a:spcBef>
            </a:pPr>
            <a:r>
              <a:rPr lang="en-US" sz="1800" dirty="0">
                <a:gradFill>
                  <a:gsLst>
                    <a:gs pos="0">
                      <a:schemeClr val="bg1"/>
                    </a:gs>
                    <a:gs pos="100000">
                      <a:schemeClr val="bg1"/>
                    </a:gs>
                  </a:gsLst>
                  <a:lin ang="5400000" scaled="0"/>
                </a:gradFill>
              </a:rPr>
              <a:t>Transactional integrity </a:t>
            </a:r>
            <a:r>
              <a:rPr lang="en-US" sz="1800" dirty="0" smtClean="0">
                <a:gradFill>
                  <a:gsLst>
                    <a:gs pos="0">
                      <a:schemeClr val="bg1"/>
                    </a:gs>
                    <a:gs pos="100000">
                      <a:schemeClr val="bg1"/>
                    </a:gs>
                  </a:gsLst>
                  <a:lin ang="5400000" scaled="0"/>
                </a:gradFill>
              </a:rPr>
              <a:t>maintained with replication</a:t>
            </a:r>
            <a:endParaRPr lang="en-US" sz="1800" dirty="0">
              <a:gradFill>
                <a:gsLst>
                  <a:gs pos="0">
                    <a:schemeClr val="bg1"/>
                  </a:gs>
                  <a:gs pos="100000">
                    <a:schemeClr val="bg1"/>
                  </a:gs>
                </a:gsLst>
                <a:lin ang="5400000" scaled="0"/>
              </a:gradFill>
            </a:endParaRPr>
          </a:p>
          <a:p>
            <a:pPr marL="228600" lvl="1" indent="-228600">
              <a:spcBef>
                <a:spcPts val="600"/>
              </a:spcBef>
            </a:pPr>
            <a:r>
              <a:rPr lang="en-US" sz="1800" dirty="0" smtClean="0">
                <a:gradFill>
                  <a:gsLst>
                    <a:gs pos="0">
                      <a:schemeClr val="bg1"/>
                    </a:gs>
                    <a:gs pos="100000">
                      <a:schemeClr val="bg1"/>
                    </a:gs>
                  </a:gsLst>
                  <a:lin ang="5400000" scaled="0"/>
                </a:gradFill>
              </a:rPr>
              <a:t>No </a:t>
            </a:r>
            <a:r>
              <a:rPr lang="en-US" sz="1800" dirty="0">
                <a:gradFill>
                  <a:gsLst>
                    <a:gs pos="0">
                      <a:schemeClr val="bg1"/>
                    </a:gs>
                    <a:gs pos="100000">
                      <a:schemeClr val="bg1"/>
                    </a:gs>
                  </a:gsLst>
                  <a:lin ang="5400000" scaled="0"/>
                </a:gradFill>
              </a:rPr>
              <a:t>database downtime even </a:t>
            </a:r>
            <a:r>
              <a:rPr lang="en-US" sz="1800" dirty="0" smtClean="0">
                <a:gradFill>
                  <a:gsLst>
                    <a:gs pos="0">
                      <a:schemeClr val="bg1"/>
                    </a:gs>
                    <a:gs pos="100000">
                      <a:schemeClr val="bg1"/>
                    </a:gs>
                  </a:gsLst>
                  <a:lin ang="5400000" scaled="0"/>
                </a:gradFill>
              </a:rPr>
              <a:t>with Azure system patches</a:t>
            </a:r>
          </a:p>
        </p:txBody>
      </p:sp>
      <p:sp>
        <p:nvSpPr>
          <p:cNvPr id="15" name="TextBox 14"/>
          <p:cNvSpPr txBox="1"/>
          <p:nvPr/>
        </p:nvSpPr>
        <p:spPr>
          <a:xfrm>
            <a:off x="651545" y="1459311"/>
            <a:ext cx="2103120" cy="707886"/>
          </a:xfrm>
          <a:prstGeom prst="rect">
            <a:avLst/>
          </a:prstGeom>
          <a:noFill/>
        </p:spPr>
        <p:txBody>
          <a:bodyPr wrap="square" lIns="0" tIns="45720" rIns="0" bIns="45720" rtlCol="0" anchor="ctr" anchorCtr="0">
            <a:spAutoFit/>
          </a:bodyPr>
          <a:lstStyle/>
          <a:p>
            <a:pPr algn="ctr" defTabSz="1097236"/>
            <a:r>
              <a:rPr lang="en-US" sz="2000" dirty="0" smtClean="0">
                <a:ln>
                  <a:solidFill>
                    <a:schemeClr val="bg1">
                      <a:alpha val="0"/>
                    </a:schemeClr>
                  </a:solidFill>
                </a:ln>
                <a:gradFill>
                  <a:gsLst>
                    <a:gs pos="0">
                      <a:schemeClr val="accent1"/>
                    </a:gs>
                    <a:gs pos="100000">
                      <a:schemeClr val="accent1"/>
                    </a:gs>
                  </a:gsLst>
                  <a:lin ang="5400000" scaled="0"/>
                </a:gradFill>
              </a:rPr>
              <a:t>Single Logical</a:t>
            </a:r>
            <a:endParaRPr lang="en-US" sz="2000" dirty="0">
              <a:ln>
                <a:solidFill>
                  <a:schemeClr val="bg1">
                    <a:alpha val="0"/>
                  </a:schemeClr>
                </a:solidFill>
              </a:ln>
              <a:gradFill>
                <a:gsLst>
                  <a:gs pos="0">
                    <a:schemeClr val="accent1"/>
                  </a:gs>
                  <a:gs pos="100000">
                    <a:schemeClr val="accent1"/>
                  </a:gs>
                </a:gsLst>
                <a:lin ang="5400000" scaled="0"/>
              </a:gradFill>
            </a:endParaRPr>
          </a:p>
          <a:p>
            <a:pPr algn="ctr" defTabSz="1097236"/>
            <a:r>
              <a:rPr lang="en-US" sz="2000" dirty="0">
                <a:ln>
                  <a:solidFill>
                    <a:schemeClr val="bg1">
                      <a:alpha val="0"/>
                    </a:schemeClr>
                  </a:solidFill>
                </a:ln>
                <a:gradFill>
                  <a:gsLst>
                    <a:gs pos="0">
                      <a:schemeClr val="accent1"/>
                    </a:gs>
                    <a:gs pos="100000">
                      <a:schemeClr val="accent1"/>
                    </a:gs>
                  </a:gsLst>
                  <a:lin ang="5400000" scaled="0"/>
                </a:gradFill>
              </a:rPr>
              <a:t>Database</a:t>
            </a:r>
          </a:p>
        </p:txBody>
      </p:sp>
      <p:sp>
        <p:nvSpPr>
          <p:cNvPr id="16" name="TextBox 15"/>
          <p:cNvSpPr txBox="1"/>
          <p:nvPr/>
        </p:nvSpPr>
        <p:spPr>
          <a:xfrm>
            <a:off x="2995555" y="1459311"/>
            <a:ext cx="1902764" cy="707886"/>
          </a:xfrm>
          <a:prstGeom prst="rect">
            <a:avLst/>
          </a:prstGeom>
          <a:noFill/>
        </p:spPr>
        <p:txBody>
          <a:bodyPr wrap="none" lIns="0" tIns="45720" rIns="0" bIns="45720" rtlCol="0" anchor="ctr" anchorCtr="0">
            <a:spAutoFit/>
          </a:bodyPr>
          <a:lstStyle/>
          <a:p>
            <a:pPr algn="ctr" defTabSz="1097236"/>
            <a:r>
              <a:rPr lang="en-US" sz="2000" dirty="0">
                <a:ln>
                  <a:solidFill>
                    <a:schemeClr val="bg1">
                      <a:alpha val="0"/>
                    </a:schemeClr>
                  </a:solidFill>
                </a:ln>
                <a:gradFill>
                  <a:gsLst>
                    <a:gs pos="0">
                      <a:schemeClr val="accent1"/>
                    </a:gs>
                    <a:gs pos="100000">
                      <a:schemeClr val="accent1"/>
                    </a:gs>
                  </a:gsLst>
                  <a:lin ang="5400000" scaled="0"/>
                </a:gradFill>
              </a:rPr>
              <a:t>Multiple Physical</a:t>
            </a:r>
            <a:br>
              <a:rPr lang="en-US" sz="2000" dirty="0">
                <a:ln>
                  <a:solidFill>
                    <a:schemeClr val="bg1">
                      <a:alpha val="0"/>
                    </a:schemeClr>
                  </a:solidFill>
                </a:ln>
                <a:gradFill>
                  <a:gsLst>
                    <a:gs pos="0">
                      <a:schemeClr val="accent1"/>
                    </a:gs>
                    <a:gs pos="100000">
                      <a:schemeClr val="accent1"/>
                    </a:gs>
                  </a:gsLst>
                  <a:lin ang="5400000" scaled="0"/>
                </a:gradFill>
              </a:rPr>
            </a:br>
            <a:r>
              <a:rPr lang="en-US" sz="2000" dirty="0">
                <a:ln>
                  <a:solidFill>
                    <a:schemeClr val="bg1">
                      <a:alpha val="0"/>
                    </a:schemeClr>
                  </a:solidFill>
                </a:ln>
                <a:gradFill>
                  <a:gsLst>
                    <a:gs pos="0">
                      <a:schemeClr val="accent1"/>
                    </a:gs>
                    <a:gs pos="100000">
                      <a:schemeClr val="accent1"/>
                    </a:gs>
                  </a:gsLst>
                  <a:lin ang="5400000" scaled="0"/>
                </a:gradFill>
              </a:rPr>
              <a:t>Replicas</a:t>
            </a:r>
          </a:p>
        </p:txBody>
      </p:sp>
      <p:sp>
        <p:nvSpPr>
          <p:cNvPr id="4" name="Rectangle 3"/>
          <p:cNvSpPr/>
          <p:nvPr/>
        </p:nvSpPr>
        <p:spPr bwMode="auto">
          <a:xfrm>
            <a:off x="370033" y="2479622"/>
            <a:ext cx="492434" cy="3317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Firewall</a:t>
            </a:r>
          </a:p>
        </p:txBody>
      </p:sp>
      <p:grpSp>
        <p:nvGrpSpPr>
          <p:cNvPr id="1196" name="Group 1195"/>
          <p:cNvGrpSpPr/>
          <p:nvPr/>
        </p:nvGrpSpPr>
        <p:grpSpPr>
          <a:xfrm>
            <a:off x="6862674" y="2195007"/>
            <a:ext cx="97240" cy="160445"/>
            <a:chOff x="9123237" y="2061146"/>
            <a:chExt cx="168919" cy="279195"/>
          </a:xfrm>
        </p:grpSpPr>
        <p:sp>
          <p:nvSpPr>
            <p:cNvPr id="1197" name="Freeform 1196"/>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198" name="Freeform 1197"/>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199" name="Oval 1198"/>
            <p:cNvSpPr/>
            <p:nvPr/>
          </p:nvSpPr>
          <p:spPr>
            <a:xfrm>
              <a:off x="9138617" y="2061146"/>
              <a:ext cx="153539"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00" name="Group 1199"/>
          <p:cNvGrpSpPr/>
          <p:nvPr/>
        </p:nvGrpSpPr>
        <p:grpSpPr>
          <a:xfrm>
            <a:off x="7422272" y="2304044"/>
            <a:ext cx="97240" cy="160445"/>
            <a:chOff x="9123237" y="2061146"/>
            <a:chExt cx="168919" cy="279195"/>
          </a:xfrm>
        </p:grpSpPr>
        <p:sp>
          <p:nvSpPr>
            <p:cNvPr id="1201" name="Freeform 120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02" name="Freeform 120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03" name="Oval 1202"/>
            <p:cNvSpPr/>
            <p:nvPr/>
          </p:nvSpPr>
          <p:spPr>
            <a:xfrm>
              <a:off x="9138617" y="2061146"/>
              <a:ext cx="153539"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04" name="Group 1203"/>
          <p:cNvGrpSpPr/>
          <p:nvPr/>
        </p:nvGrpSpPr>
        <p:grpSpPr>
          <a:xfrm>
            <a:off x="7509375" y="2329138"/>
            <a:ext cx="97216" cy="160444"/>
            <a:chOff x="9123237" y="2061147"/>
            <a:chExt cx="168877" cy="279194"/>
          </a:xfrm>
        </p:grpSpPr>
        <p:sp>
          <p:nvSpPr>
            <p:cNvPr id="1205" name="Freeform 1204"/>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06" name="Freeform 1205"/>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07" name="Oval 1206"/>
            <p:cNvSpPr/>
            <p:nvPr/>
          </p:nvSpPr>
          <p:spPr>
            <a:xfrm>
              <a:off x="9138576" y="2061147"/>
              <a:ext cx="153538"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08" name="Group 1207"/>
          <p:cNvGrpSpPr/>
          <p:nvPr/>
        </p:nvGrpSpPr>
        <p:grpSpPr>
          <a:xfrm>
            <a:off x="7406649" y="2420327"/>
            <a:ext cx="97240" cy="160445"/>
            <a:chOff x="9123237" y="2061146"/>
            <a:chExt cx="168919" cy="279195"/>
          </a:xfrm>
        </p:grpSpPr>
        <p:sp>
          <p:nvSpPr>
            <p:cNvPr id="1209" name="Freeform 1208"/>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0" name="Freeform 1209"/>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1" name="Oval 1210"/>
            <p:cNvSpPr/>
            <p:nvPr/>
          </p:nvSpPr>
          <p:spPr>
            <a:xfrm>
              <a:off x="9138617" y="2061146"/>
              <a:ext cx="153539"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12" name="Group 1211"/>
          <p:cNvGrpSpPr/>
          <p:nvPr/>
        </p:nvGrpSpPr>
        <p:grpSpPr>
          <a:xfrm>
            <a:off x="8589453" y="2096542"/>
            <a:ext cx="97216" cy="160444"/>
            <a:chOff x="9123237" y="2061147"/>
            <a:chExt cx="168877" cy="279194"/>
          </a:xfrm>
        </p:grpSpPr>
        <p:sp>
          <p:nvSpPr>
            <p:cNvPr id="1213" name="Freeform 1212"/>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4" name="Freeform 1213"/>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5" name="Oval 1214"/>
            <p:cNvSpPr/>
            <p:nvPr/>
          </p:nvSpPr>
          <p:spPr>
            <a:xfrm>
              <a:off x="9138576" y="2061147"/>
              <a:ext cx="153538"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16" name="Group 1215"/>
          <p:cNvGrpSpPr/>
          <p:nvPr/>
        </p:nvGrpSpPr>
        <p:grpSpPr>
          <a:xfrm>
            <a:off x="8736456" y="2145807"/>
            <a:ext cx="97216" cy="160444"/>
            <a:chOff x="9123237" y="2061147"/>
            <a:chExt cx="168877" cy="279194"/>
          </a:xfrm>
        </p:grpSpPr>
        <p:sp>
          <p:nvSpPr>
            <p:cNvPr id="1217" name="Freeform 1216"/>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8" name="Freeform 1217"/>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19" name="Oval 1218"/>
            <p:cNvSpPr/>
            <p:nvPr/>
          </p:nvSpPr>
          <p:spPr>
            <a:xfrm>
              <a:off x="9138576" y="2061147"/>
              <a:ext cx="153538"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20" name="Group 1219"/>
          <p:cNvGrpSpPr/>
          <p:nvPr/>
        </p:nvGrpSpPr>
        <p:grpSpPr>
          <a:xfrm>
            <a:off x="10271661" y="2456620"/>
            <a:ext cx="97216" cy="160444"/>
            <a:chOff x="9123237" y="2061147"/>
            <a:chExt cx="168877" cy="279194"/>
          </a:xfrm>
        </p:grpSpPr>
        <p:sp>
          <p:nvSpPr>
            <p:cNvPr id="1221" name="Freeform 122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22" name="Freeform 122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23" name="Oval 1222"/>
            <p:cNvSpPr/>
            <p:nvPr/>
          </p:nvSpPr>
          <p:spPr>
            <a:xfrm>
              <a:off x="9138576" y="2061147"/>
              <a:ext cx="153538"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grpSp>
        <p:nvGrpSpPr>
          <p:cNvPr id="1224" name="Group 1223"/>
          <p:cNvGrpSpPr/>
          <p:nvPr/>
        </p:nvGrpSpPr>
        <p:grpSpPr>
          <a:xfrm>
            <a:off x="10014762" y="2821871"/>
            <a:ext cx="97216" cy="160444"/>
            <a:chOff x="9123237" y="2061147"/>
            <a:chExt cx="168877" cy="279194"/>
          </a:xfrm>
        </p:grpSpPr>
        <p:sp>
          <p:nvSpPr>
            <p:cNvPr id="1225" name="Freeform 1224"/>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26" name="Freeform 1225"/>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ln>
                  <a:solidFill>
                    <a:schemeClr val="bg1">
                      <a:alpha val="0"/>
                    </a:schemeClr>
                  </a:solidFill>
                </a:ln>
                <a:solidFill>
                  <a:prstClr val="white"/>
                </a:solidFill>
              </a:endParaRPr>
            </a:p>
          </p:txBody>
        </p:sp>
        <p:sp>
          <p:nvSpPr>
            <p:cNvPr id="1227" name="Oval 1226"/>
            <p:cNvSpPr/>
            <p:nvPr/>
          </p:nvSpPr>
          <p:spPr>
            <a:xfrm>
              <a:off x="9138576" y="2061147"/>
              <a:ext cx="153538" cy="151865"/>
            </a:xfrm>
            <a:prstGeom prst="ellipse">
              <a:avLst/>
            </a:prstGeom>
            <a:solidFill>
              <a:schemeClr val="accent5"/>
            </a:solidFill>
            <a:ln w="3175" cap="flat" cmpd="sng" algn="ctr">
              <a:solidFill>
                <a:schemeClr val="bg1">
                  <a:lumMod val="95000"/>
                </a:schemeClr>
              </a:solidFill>
              <a:prstDash val="solid"/>
            </a:ln>
            <a:effectLst>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chemeClr val="bg1">
                      <a:alpha val="0"/>
                    </a:schemeClr>
                  </a:solidFill>
                </a:ln>
                <a:solidFill>
                  <a:srgbClr val="C00000"/>
                </a:solidFill>
                <a:effectLst>
                  <a:outerShdw blurRad="38100" dist="38100" dir="2700000" algn="tl">
                    <a:srgbClr val="000000">
                      <a:alpha val="43137"/>
                    </a:srgbClr>
                  </a:outerShdw>
                </a:effectLst>
              </a:endParaRPr>
            </a:p>
          </p:txBody>
        </p:sp>
      </p:grpSp>
      <p:sp>
        <p:nvSpPr>
          <p:cNvPr id="8" name="Right Arrow 7"/>
          <p:cNvSpPr/>
          <p:nvPr/>
        </p:nvSpPr>
        <p:spPr bwMode="auto">
          <a:xfrm>
            <a:off x="863359" y="3863910"/>
            <a:ext cx="510220" cy="548640"/>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smtClean="0">
                <a:ln>
                  <a:solidFill>
                    <a:schemeClr val="bg1">
                      <a:alpha val="0"/>
                    </a:schemeClr>
                  </a:solidFill>
                </a:ln>
                <a:solidFill>
                  <a:schemeClr val="bg1"/>
                </a:solidFill>
                <a:ea typeface="Segoe UI" pitchFamily="34" charset="0"/>
                <a:cs typeface="Segoe UI" pitchFamily="34" charset="0"/>
              </a:rPr>
              <a:t>TDS</a:t>
            </a:r>
          </a:p>
        </p:txBody>
      </p:sp>
      <p:sp>
        <p:nvSpPr>
          <p:cNvPr id="59" name="Rectangle 58"/>
          <p:cNvSpPr/>
          <p:nvPr/>
        </p:nvSpPr>
        <p:spPr>
          <a:xfrm>
            <a:off x="2683635" y="2810079"/>
            <a:ext cx="663900" cy="307777"/>
          </a:xfrm>
          <a:prstGeom prst="rect">
            <a:avLst/>
          </a:prstGeom>
          <a:noFill/>
        </p:spPr>
        <p:txBody>
          <a:bodyPr wrap="none" rIns="0">
            <a:spAutoFit/>
          </a:bodyPr>
          <a:lstStyle/>
          <a:p>
            <a:pPr algn="r" defTabSz="1096919"/>
            <a:r>
              <a:rPr lang="en-US" sz="1400" dirty="0" smtClean="0">
                <a:ln>
                  <a:solidFill>
                    <a:schemeClr val="bg1">
                      <a:alpha val="0"/>
                    </a:schemeClr>
                  </a:solidFill>
                </a:ln>
                <a:gradFill>
                  <a:gsLst>
                    <a:gs pos="0">
                      <a:schemeClr val="tx1"/>
                    </a:gs>
                    <a:gs pos="100000">
                      <a:schemeClr val="tx1"/>
                    </a:gs>
                  </a:gsLst>
                  <a:lin ang="5400000" scaled="0"/>
                </a:gradFill>
              </a:rPr>
              <a:t>Primary</a:t>
            </a:r>
            <a:endParaRPr lang="en-US" sz="1400" dirty="0">
              <a:ln>
                <a:solidFill>
                  <a:schemeClr val="bg1">
                    <a:alpha val="0"/>
                  </a:schemeClr>
                </a:solidFill>
              </a:ln>
              <a:gradFill>
                <a:gsLst>
                  <a:gs pos="0">
                    <a:schemeClr val="tx1"/>
                  </a:gs>
                  <a:gs pos="100000">
                    <a:schemeClr val="tx1"/>
                  </a:gs>
                </a:gsLst>
                <a:lin ang="5400000" scaled="0"/>
              </a:gradFill>
            </a:endParaRPr>
          </a:p>
        </p:txBody>
      </p:sp>
      <p:grpSp>
        <p:nvGrpSpPr>
          <p:cNvPr id="9" name="Group 8"/>
          <p:cNvGrpSpPr/>
          <p:nvPr/>
        </p:nvGrpSpPr>
        <p:grpSpPr>
          <a:xfrm>
            <a:off x="3392590" y="2184674"/>
            <a:ext cx="838352" cy="1116158"/>
            <a:chOff x="3524761" y="6743926"/>
            <a:chExt cx="1083251" cy="1442210"/>
          </a:xfrm>
          <a:solidFill>
            <a:schemeClr val="accent5"/>
          </a:solidFill>
        </p:grpSpPr>
        <p:sp>
          <p:nvSpPr>
            <p:cNvPr id="1228" name="Freeform 1227"/>
            <p:cNvSpPr/>
            <p:nvPr/>
          </p:nvSpPr>
          <p:spPr>
            <a:xfrm>
              <a:off x="3524761" y="6743926"/>
              <a:ext cx="767307" cy="1432692"/>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29" name="Group 1228"/>
            <p:cNvGrpSpPr>
              <a:grpSpLocks noChangeAspect="1"/>
            </p:cNvGrpSpPr>
            <p:nvPr/>
          </p:nvGrpSpPr>
          <p:grpSpPr>
            <a:xfrm>
              <a:off x="4118214" y="7550084"/>
              <a:ext cx="489798" cy="636052"/>
              <a:chOff x="377825" y="1184276"/>
              <a:chExt cx="1020763" cy="1325563"/>
            </a:xfrm>
            <a:grpFill/>
          </p:grpSpPr>
          <p:sp>
            <p:nvSpPr>
              <p:cNvPr id="1230"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31"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sp>
        <p:nvSpPr>
          <p:cNvPr id="70" name="Rectangle 69"/>
          <p:cNvSpPr/>
          <p:nvPr/>
        </p:nvSpPr>
        <p:spPr>
          <a:xfrm>
            <a:off x="2576586" y="4503120"/>
            <a:ext cx="802271" cy="307777"/>
          </a:xfrm>
          <a:prstGeom prst="rect">
            <a:avLst/>
          </a:prstGeom>
          <a:noFill/>
        </p:spPr>
        <p:txBody>
          <a:bodyPr wrap="none" rIns="0">
            <a:spAutoFit/>
          </a:bodyPr>
          <a:lstStyle/>
          <a:p>
            <a:pPr algn="r" defTabSz="1096919"/>
            <a:r>
              <a:rPr lang="en-US" sz="1400" dirty="0">
                <a:ln>
                  <a:solidFill>
                    <a:schemeClr val="bg1">
                      <a:alpha val="0"/>
                    </a:schemeClr>
                  </a:solidFill>
                </a:ln>
                <a:gradFill>
                  <a:gsLst>
                    <a:gs pos="0">
                      <a:schemeClr val="tx1"/>
                    </a:gs>
                    <a:gs pos="100000">
                      <a:schemeClr val="tx1"/>
                    </a:gs>
                  </a:gsLst>
                  <a:lin ang="5400000" scaled="0"/>
                </a:gradFill>
              </a:rPr>
              <a:t>Replica 2</a:t>
            </a:r>
          </a:p>
        </p:txBody>
      </p:sp>
      <p:grpSp>
        <p:nvGrpSpPr>
          <p:cNvPr id="1232" name="Group 1231"/>
          <p:cNvGrpSpPr/>
          <p:nvPr/>
        </p:nvGrpSpPr>
        <p:grpSpPr>
          <a:xfrm>
            <a:off x="3423912" y="3877715"/>
            <a:ext cx="838352" cy="1116158"/>
            <a:chOff x="3524761" y="6743926"/>
            <a:chExt cx="1083251" cy="1442210"/>
          </a:xfrm>
          <a:solidFill>
            <a:schemeClr val="accent5"/>
          </a:solidFill>
        </p:grpSpPr>
        <p:sp>
          <p:nvSpPr>
            <p:cNvPr id="1233" name="Freeform 1232"/>
            <p:cNvSpPr/>
            <p:nvPr/>
          </p:nvSpPr>
          <p:spPr>
            <a:xfrm>
              <a:off x="3524761" y="6743926"/>
              <a:ext cx="767307" cy="1432692"/>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34" name="Group 1233"/>
            <p:cNvGrpSpPr>
              <a:grpSpLocks noChangeAspect="1"/>
            </p:cNvGrpSpPr>
            <p:nvPr/>
          </p:nvGrpSpPr>
          <p:grpSpPr>
            <a:xfrm>
              <a:off x="4118214" y="7550084"/>
              <a:ext cx="489798" cy="636052"/>
              <a:chOff x="377825" y="1184276"/>
              <a:chExt cx="1020763" cy="1325563"/>
            </a:xfrm>
            <a:grpFill/>
          </p:grpSpPr>
          <p:sp>
            <p:nvSpPr>
              <p:cNvPr id="123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3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grpSp>
        <p:nvGrpSpPr>
          <p:cNvPr id="1242" name="Group 1241"/>
          <p:cNvGrpSpPr/>
          <p:nvPr/>
        </p:nvGrpSpPr>
        <p:grpSpPr>
          <a:xfrm>
            <a:off x="1445856" y="3580151"/>
            <a:ext cx="838352" cy="1116158"/>
            <a:chOff x="3524761" y="6743926"/>
            <a:chExt cx="1083251" cy="1442210"/>
          </a:xfrm>
          <a:solidFill>
            <a:schemeClr val="accent5"/>
          </a:solidFill>
        </p:grpSpPr>
        <p:sp>
          <p:nvSpPr>
            <p:cNvPr id="1243" name="Freeform 1242"/>
            <p:cNvSpPr/>
            <p:nvPr/>
          </p:nvSpPr>
          <p:spPr>
            <a:xfrm>
              <a:off x="3524761" y="6743926"/>
              <a:ext cx="767307" cy="1432692"/>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44" name="Group 1243"/>
            <p:cNvGrpSpPr>
              <a:grpSpLocks noChangeAspect="1"/>
            </p:cNvGrpSpPr>
            <p:nvPr/>
          </p:nvGrpSpPr>
          <p:grpSpPr>
            <a:xfrm>
              <a:off x="4118214" y="7550084"/>
              <a:ext cx="489798" cy="636052"/>
              <a:chOff x="377825" y="1184276"/>
              <a:chExt cx="1020763" cy="1325563"/>
            </a:xfrm>
            <a:grpFill/>
          </p:grpSpPr>
          <p:sp>
            <p:nvSpPr>
              <p:cNvPr id="124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4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sp>
        <p:nvSpPr>
          <p:cNvPr id="68" name="Rectangle 67"/>
          <p:cNvSpPr/>
          <p:nvPr/>
        </p:nvSpPr>
        <p:spPr bwMode="auto">
          <a:xfrm>
            <a:off x="287338" y="1401761"/>
            <a:ext cx="5170186" cy="4980365"/>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sp>
        <p:nvSpPr>
          <p:cNvPr id="69" name="Up Arrow 68"/>
          <p:cNvSpPr/>
          <p:nvPr/>
        </p:nvSpPr>
        <p:spPr bwMode="auto">
          <a:xfrm rot="3712404">
            <a:off x="2714276" y="3194649"/>
            <a:ext cx="96187" cy="1118053"/>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ln>
                <a:solidFill>
                  <a:schemeClr val="bg1">
                    <a:alpha val="0"/>
                  </a:schemeClr>
                </a:solidFill>
              </a:ln>
              <a:solidFill>
                <a:schemeClr val="bg1"/>
              </a:solidFill>
              <a:ea typeface="Segoe UI" pitchFamily="34" charset="0"/>
              <a:cs typeface="Segoe UI" pitchFamily="34" charset="0"/>
            </a:endParaRPr>
          </a:p>
        </p:txBody>
      </p:sp>
      <p:sp>
        <p:nvSpPr>
          <p:cNvPr id="72" name="Up Arrow 71"/>
          <p:cNvSpPr/>
          <p:nvPr/>
        </p:nvSpPr>
        <p:spPr bwMode="auto">
          <a:xfrm rot="10800000">
            <a:off x="3689508" y="3392115"/>
            <a:ext cx="116397" cy="361560"/>
          </a:xfrm>
          <a:prstGeom prst="up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ln>
                <a:solidFill>
                  <a:schemeClr val="bg1">
                    <a:alpha val="0"/>
                  </a:schemeClr>
                </a:solidFill>
              </a:ln>
              <a:solidFill>
                <a:schemeClr val="bg1"/>
              </a:solidFill>
              <a:ea typeface="Segoe UI" pitchFamily="34" charset="0"/>
              <a:cs typeface="Segoe UI" pitchFamily="34" charset="0"/>
            </a:endParaRPr>
          </a:p>
        </p:txBody>
      </p:sp>
      <p:sp>
        <p:nvSpPr>
          <p:cNvPr id="77" name="Freeform 76"/>
          <p:cNvSpPr/>
          <p:nvPr/>
        </p:nvSpPr>
        <p:spPr>
          <a:xfrm>
            <a:off x="4386991" y="3156004"/>
            <a:ext cx="411973" cy="2179228"/>
          </a:xfrm>
          <a:custGeom>
            <a:avLst/>
            <a:gdLst>
              <a:gd name="connsiteX0" fmla="*/ 0 w 42530"/>
              <a:gd name="connsiteY0" fmla="*/ 0 h 914400"/>
              <a:gd name="connsiteX1" fmla="*/ 31898 w 42530"/>
              <a:gd name="connsiteY1" fmla="*/ 74428 h 914400"/>
              <a:gd name="connsiteX2" fmla="*/ 42530 w 42530"/>
              <a:gd name="connsiteY2" fmla="*/ 159488 h 914400"/>
              <a:gd name="connsiteX3" fmla="*/ 31898 w 42530"/>
              <a:gd name="connsiteY3" fmla="*/ 701749 h 914400"/>
              <a:gd name="connsiteX4" fmla="*/ 21265 w 42530"/>
              <a:gd name="connsiteY4" fmla="*/ 914400 h 914400"/>
              <a:gd name="connsiteX0" fmla="*/ 0 w 34705"/>
              <a:gd name="connsiteY0" fmla="*/ 0 h 914400"/>
              <a:gd name="connsiteX1" fmla="*/ 31898 w 34705"/>
              <a:gd name="connsiteY1" fmla="*/ 74428 h 914400"/>
              <a:gd name="connsiteX2" fmla="*/ 31898 w 34705"/>
              <a:gd name="connsiteY2" fmla="*/ 701749 h 914400"/>
              <a:gd name="connsiteX3" fmla="*/ 21265 w 34705"/>
              <a:gd name="connsiteY3" fmla="*/ 914400 h 914400"/>
              <a:gd name="connsiteX0" fmla="*/ 0 w 32466"/>
              <a:gd name="connsiteY0" fmla="*/ 0 h 914400"/>
              <a:gd name="connsiteX1" fmla="*/ 31898 w 32466"/>
              <a:gd name="connsiteY1" fmla="*/ 701749 h 914400"/>
              <a:gd name="connsiteX2" fmla="*/ 21265 w 32466"/>
              <a:gd name="connsiteY2" fmla="*/ 914400 h 914400"/>
              <a:gd name="connsiteX0" fmla="*/ 0 w 48823"/>
              <a:gd name="connsiteY0" fmla="*/ 0 h 914400"/>
              <a:gd name="connsiteX1" fmla="*/ 48540 w 48823"/>
              <a:gd name="connsiteY1" fmla="*/ 395187 h 914400"/>
              <a:gd name="connsiteX2" fmla="*/ 21265 w 48823"/>
              <a:gd name="connsiteY2" fmla="*/ 914400 h 914400"/>
              <a:gd name="connsiteX0" fmla="*/ 0 w 48823"/>
              <a:gd name="connsiteY0" fmla="*/ 0 h 914400"/>
              <a:gd name="connsiteX1" fmla="*/ 48540 w 48823"/>
              <a:gd name="connsiteY1" fmla="*/ 395187 h 914400"/>
              <a:gd name="connsiteX2" fmla="*/ 21265 w 48823"/>
              <a:gd name="connsiteY2" fmla="*/ 914400 h 914400"/>
              <a:gd name="connsiteX0" fmla="*/ 0 w 58007"/>
              <a:gd name="connsiteY0" fmla="*/ 0 h 914400"/>
              <a:gd name="connsiteX1" fmla="*/ 57786 w 58007"/>
              <a:gd name="connsiteY1" fmla="*/ 464057 h 914400"/>
              <a:gd name="connsiteX2" fmla="*/ 21265 w 58007"/>
              <a:gd name="connsiteY2" fmla="*/ 914400 h 914400"/>
              <a:gd name="connsiteX0" fmla="*/ 0 w 58001"/>
              <a:gd name="connsiteY0" fmla="*/ 0 h 914400"/>
              <a:gd name="connsiteX1" fmla="*/ 57786 w 58001"/>
              <a:gd name="connsiteY1" fmla="*/ 464057 h 914400"/>
              <a:gd name="connsiteX2" fmla="*/ 21265 w 58001"/>
              <a:gd name="connsiteY2" fmla="*/ 914400 h 914400"/>
              <a:gd name="connsiteX0" fmla="*/ 0 w 58014"/>
              <a:gd name="connsiteY0" fmla="*/ 0 h 914400"/>
              <a:gd name="connsiteX1" fmla="*/ 57786 w 58014"/>
              <a:gd name="connsiteY1" fmla="*/ 464057 h 914400"/>
              <a:gd name="connsiteX2" fmla="*/ 21265 w 58014"/>
              <a:gd name="connsiteY2" fmla="*/ 914400 h 914400"/>
              <a:gd name="connsiteX0" fmla="*/ 0 w 58234"/>
              <a:gd name="connsiteY0" fmla="*/ 0 h 914400"/>
              <a:gd name="connsiteX1" fmla="*/ 57786 w 58234"/>
              <a:gd name="connsiteY1" fmla="*/ 464057 h 914400"/>
              <a:gd name="connsiteX2" fmla="*/ 21265 w 58234"/>
              <a:gd name="connsiteY2" fmla="*/ 914400 h 914400"/>
              <a:gd name="connsiteX0" fmla="*/ 0 w 57799"/>
              <a:gd name="connsiteY0" fmla="*/ 0 h 897183"/>
              <a:gd name="connsiteX1" fmla="*/ 57786 w 57799"/>
              <a:gd name="connsiteY1" fmla="*/ 464057 h 897183"/>
              <a:gd name="connsiteX2" fmla="*/ 2774 w 57799"/>
              <a:gd name="connsiteY2" fmla="*/ 897183 h 897183"/>
              <a:gd name="connsiteX0" fmla="*/ 0 w 57908"/>
              <a:gd name="connsiteY0" fmla="*/ 0 h 897183"/>
              <a:gd name="connsiteX1" fmla="*/ 57786 w 57908"/>
              <a:gd name="connsiteY1" fmla="*/ 464057 h 897183"/>
              <a:gd name="connsiteX2" fmla="*/ 2774 w 57908"/>
              <a:gd name="connsiteY2" fmla="*/ 897183 h 897183"/>
              <a:gd name="connsiteX0" fmla="*/ 0 w 59707"/>
              <a:gd name="connsiteY0" fmla="*/ 0 h 897183"/>
              <a:gd name="connsiteX1" fmla="*/ 59635 w 59707"/>
              <a:gd name="connsiteY1" fmla="*/ 416709 h 897183"/>
              <a:gd name="connsiteX2" fmla="*/ 2774 w 59707"/>
              <a:gd name="connsiteY2" fmla="*/ 897183 h 897183"/>
              <a:gd name="connsiteX0" fmla="*/ 0 w 59788"/>
              <a:gd name="connsiteY0" fmla="*/ 0 h 897183"/>
              <a:gd name="connsiteX1" fmla="*/ 59635 w 59788"/>
              <a:gd name="connsiteY1" fmla="*/ 416709 h 897183"/>
              <a:gd name="connsiteX2" fmla="*/ 2774 w 59788"/>
              <a:gd name="connsiteY2" fmla="*/ 897183 h 897183"/>
              <a:gd name="connsiteX0" fmla="*/ 0 w 60021"/>
              <a:gd name="connsiteY0" fmla="*/ 0 h 897183"/>
              <a:gd name="connsiteX1" fmla="*/ 59635 w 60021"/>
              <a:gd name="connsiteY1" fmla="*/ 416709 h 897183"/>
              <a:gd name="connsiteX2" fmla="*/ 2774 w 60021"/>
              <a:gd name="connsiteY2" fmla="*/ 897183 h 897183"/>
              <a:gd name="connsiteX0" fmla="*/ 0 w 59690"/>
              <a:gd name="connsiteY0" fmla="*/ 0 h 897183"/>
              <a:gd name="connsiteX1" fmla="*/ 59635 w 59690"/>
              <a:gd name="connsiteY1" fmla="*/ 416709 h 897183"/>
              <a:gd name="connsiteX2" fmla="*/ 2774 w 59690"/>
              <a:gd name="connsiteY2" fmla="*/ 897183 h 897183"/>
            </a:gdLst>
            <a:ahLst/>
            <a:cxnLst>
              <a:cxn ang="0">
                <a:pos x="connsiteX0" y="connsiteY0"/>
              </a:cxn>
              <a:cxn ang="0">
                <a:pos x="connsiteX1" y="connsiteY1"/>
              </a:cxn>
              <a:cxn ang="0">
                <a:pos x="connsiteX2" y="connsiteY2"/>
              </a:cxn>
            </a:cxnLst>
            <a:rect l="l" t="t" r="r" b="b"/>
            <a:pathLst>
              <a:path w="59690" h="897183">
                <a:moveTo>
                  <a:pt x="0" y="0"/>
                </a:moveTo>
                <a:cubicBezTo>
                  <a:pt x="47326" y="77329"/>
                  <a:pt x="60671" y="331749"/>
                  <a:pt x="59635" y="416709"/>
                </a:cubicBezTo>
                <a:cubicBezTo>
                  <a:pt x="58599" y="501673"/>
                  <a:pt x="60097" y="726303"/>
                  <a:pt x="2774" y="897183"/>
                </a:cubicBezTo>
              </a:path>
            </a:pathLst>
          </a:custGeom>
          <a:ln w="28575" cap="rnd">
            <a:solidFill>
              <a:schemeClr val="bg1">
                <a:lumMod val="65000"/>
              </a:schemeClr>
            </a:solidFill>
            <a:tailEnd type="stealth" w="lg" len="lg"/>
          </a:ln>
        </p:spPr>
        <p:style>
          <a:lnRef idx="3">
            <a:schemeClr val="accent4"/>
          </a:lnRef>
          <a:fillRef idx="0">
            <a:schemeClr val="accent4"/>
          </a:fillRef>
          <a:effectRef idx="2">
            <a:schemeClr val="accent4"/>
          </a:effectRef>
          <a:fontRef idx="minor">
            <a:schemeClr val="tx1"/>
          </a:fontRef>
        </p:style>
        <p:txBody>
          <a:bodyPr rtlCol="0" anchor="ctr"/>
          <a:lstStyle/>
          <a:p>
            <a:pPr algn="ctr" defTabSz="1097280"/>
            <a:endParaRPr lang="en-US" sz="2160" dirty="0">
              <a:solidFill>
                <a:srgbClr val="FFFFFF"/>
              </a:solidFill>
            </a:endParaRPr>
          </a:p>
        </p:txBody>
      </p:sp>
      <p:sp>
        <p:nvSpPr>
          <p:cNvPr id="73" name="Rectangle 72"/>
          <p:cNvSpPr/>
          <p:nvPr/>
        </p:nvSpPr>
        <p:spPr>
          <a:xfrm>
            <a:off x="2600984" y="5763860"/>
            <a:ext cx="746551" cy="307777"/>
          </a:xfrm>
          <a:prstGeom prst="rect">
            <a:avLst/>
          </a:prstGeom>
          <a:noFill/>
        </p:spPr>
        <p:txBody>
          <a:bodyPr wrap="none" rIns="0">
            <a:spAutoFit/>
          </a:bodyPr>
          <a:lstStyle/>
          <a:p>
            <a:pPr algn="r" defTabSz="1096919"/>
            <a:r>
              <a:rPr lang="en-US" sz="1400" dirty="0">
                <a:ln>
                  <a:solidFill>
                    <a:schemeClr val="bg1">
                      <a:alpha val="0"/>
                    </a:schemeClr>
                  </a:solidFill>
                </a:ln>
                <a:gradFill>
                  <a:gsLst>
                    <a:gs pos="0">
                      <a:schemeClr val="tx1"/>
                    </a:gs>
                    <a:gs pos="100000">
                      <a:schemeClr val="tx1"/>
                    </a:gs>
                  </a:gsLst>
                  <a:lin ang="5400000" scaled="0"/>
                </a:gradFill>
              </a:rPr>
              <a:t>Replica </a:t>
            </a:r>
            <a:r>
              <a:rPr lang="en-US" sz="1400" dirty="0" smtClean="0">
                <a:ln>
                  <a:solidFill>
                    <a:schemeClr val="bg1">
                      <a:alpha val="0"/>
                    </a:schemeClr>
                  </a:solidFill>
                </a:ln>
                <a:gradFill>
                  <a:gsLst>
                    <a:gs pos="0">
                      <a:schemeClr val="tx1"/>
                    </a:gs>
                    <a:gs pos="100000">
                      <a:schemeClr val="tx1"/>
                    </a:gs>
                  </a:gsLst>
                  <a:lin ang="5400000" scaled="0"/>
                </a:gradFill>
              </a:rPr>
              <a:t>3</a:t>
            </a:r>
            <a:endParaRPr lang="en-US" sz="1400" dirty="0">
              <a:ln>
                <a:solidFill>
                  <a:schemeClr val="bg1">
                    <a:alpha val="0"/>
                  </a:schemeClr>
                </a:solidFill>
              </a:ln>
              <a:gradFill>
                <a:gsLst>
                  <a:gs pos="0">
                    <a:schemeClr val="tx1"/>
                  </a:gs>
                  <a:gs pos="100000">
                    <a:schemeClr val="tx1"/>
                  </a:gs>
                </a:gsLst>
                <a:lin ang="5400000" scaled="0"/>
              </a:gradFill>
            </a:endParaRPr>
          </a:p>
        </p:txBody>
      </p:sp>
      <p:grpSp>
        <p:nvGrpSpPr>
          <p:cNvPr id="74" name="Group 73"/>
          <p:cNvGrpSpPr/>
          <p:nvPr/>
        </p:nvGrpSpPr>
        <p:grpSpPr>
          <a:xfrm>
            <a:off x="3392590" y="5138455"/>
            <a:ext cx="838352" cy="1116158"/>
            <a:chOff x="3524761" y="6743926"/>
            <a:chExt cx="1083251" cy="1442210"/>
          </a:xfrm>
          <a:solidFill>
            <a:schemeClr val="accent5"/>
          </a:solidFill>
        </p:grpSpPr>
        <p:sp>
          <p:nvSpPr>
            <p:cNvPr id="75" name="Freeform 74"/>
            <p:cNvSpPr/>
            <p:nvPr/>
          </p:nvSpPr>
          <p:spPr>
            <a:xfrm>
              <a:off x="3524761" y="6743926"/>
              <a:ext cx="767307" cy="1432692"/>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6" name="Group 75"/>
            <p:cNvGrpSpPr>
              <a:grpSpLocks noChangeAspect="1"/>
            </p:cNvGrpSpPr>
            <p:nvPr/>
          </p:nvGrpSpPr>
          <p:grpSpPr>
            <a:xfrm>
              <a:off x="4118214" y="7550084"/>
              <a:ext cx="489798" cy="636052"/>
              <a:chOff x="377825" y="1184276"/>
              <a:chExt cx="1020763" cy="1325563"/>
            </a:xfrm>
            <a:grpFill/>
          </p:grpSpPr>
          <p:sp>
            <p:nvSpPr>
              <p:cNvPr id="78"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9"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spTree>
    <p:extLst>
      <p:ext uri="{BB962C8B-B14F-4D97-AF65-F5344CB8AC3E}">
        <p14:creationId xmlns:p14="http://schemas.microsoft.com/office/powerpoint/2010/main" val="405877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SQL Azure Compatibility</a:t>
            </a:r>
            <a:endParaRPr lang="en-US" dirty="0"/>
          </a:p>
        </p:txBody>
      </p:sp>
      <p:sp>
        <p:nvSpPr>
          <p:cNvPr id="9" name="Content Placeholder 8"/>
          <p:cNvSpPr>
            <a:spLocks noGrp="1"/>
          </p:cNvSpPr>
          <p:nvPr>
            <p:ph sz="half" idx="1"/>
          </p:nvPr>
        </p:nvSpPr>
        <p:spPr>
          <a:xfrm>
            <a:off x="1619731" y="2392087"/>
            <a:ext cx="4206240" cy="3375493"/>
          </a:xfrm>
        </p:spPr>
        <p:txBody>
          <a:bodyPr>
            <a:normAutofit fontScale="92500" lnSpcReduction="10000"/>
          </a:bodyPr>
          <a:lstStyle/>
          <a:p>
            <a:r>
              <a:rPr lang="en-US" sz="2400" dirty="0"/>
              <a:t>Tables, indexes and views</a:t>
            </a:r>
          </a:p>
          <a:p>
            <a:r>
              <a:rPr lang="en-US" sz="2400" dirty="0"/>
              <a:t>Stored Procedures</a:t>
            </a:r>
          </a:p>
          <a:p>
            <a:r>
              <a:rPr lang="en-US" sz="2400" dirty="0"/>
              <a:t>Triggers</a:t>
            </a:r>
          </a:p>
          <a:p>
            <a:r>
              <a:rPr lang="en-US" sz="2400" dirty="0"/>
              <a:t>Constraints</a:t>
            </a:r>
          </a:p>
          <a:p>
            <a:r>
              <a:rPr lang="en-US" sz="2400" dirty="0"/>
              <a:t>Table variables, </a:t>
            </a:r>
            <a:br>
              <a:rPr lang="en-US" sz="2400" dirty="0"/>
            </a:br>
            <a:r>
              <a:rPr lang="en-US" sz="2400" dirty="0"/>
              <a:t>session temp tables (#t)</a:t>
            </a:r>
          </a:p>
          <a:p>
            <a:r>
              <a:rPr lang="en-US" sz="2400" dirty="0"/>
              <a:t>Spatial types, HierarchyId</a:t>
            </a:r>
          </a:p>
        </p:txBody>
      </p:sp>
      <p:sp>
        <p:nvSpPr>
          <p:cNvPr id="11" name="Content Placeholder 10"/>
          <p:cNvSpPr>
            <a:spLocks noGrp="1"/>
          </p:cNvSpPr>
          <p:nvPr>
            <p:ph sz="half" idx="2"/>
          </p:nvPr>
        </p:nvSpPr>
        <p:spPr>
          <a:xfrm>
            <a:off x="6551615" y="2392086"/>
            <a:ext cx="4206240" cy="3157814"/>
          </a:xfrm>
        </p:spPr>
        <p:txBody>
          <a:bodyPr>
            <a:normAutofit fontScale="92500" lnSpcReduction="10000"/>
          </a:bodyPr>
          <a:lstStyle/>
          <a:p>
            <a:r>
              <a:rPr lang="en-US" sz="2400" dirty="0"/>
              <a:t>Data Types</a:t>
            </a:r>
          </a:p>
          <a:p>
            <a:pPr lvl="1"/>
            <a:r>
              <a:rPr lang="en-US" sz="2400" dirty="0"/>
              <a:t>Sparse Columns, Filestream</a:t>
            </a:r>
          </a:p>
          <a:p>
            <a:r>
              <a:rPr lang="en-US" sz="2400" dirty="0"/>
              <a:t>Partitions</a:t>
            </a:r>
          </a:p>
          <a:p>
            <a:r>
              <a:rPr lang="en-US" sz="2400" dirty="0"/>
              <a:t>Filegroups</a:t>
            </a:r>
          </a:p>
          <a:p>
            <a:r>
              <a:rPr lang="en-US" sz="2400" dirty="0"/>
              <a:t>Full-text indexes</a:t>
            </a:r>
          </a:p>
          <a:p>
            <a:r>
              <a:rPr lang="en-US" sz="2400" dirty="0"/>
              <a:t>SQL-CLR</a:t>
            </a:r>
          </a:p>
          <a:p>
            <a:r>
              <a:rPr lang="en-US" sz="2400" dirty="0"/>
              <a:t>SQL Server Agent</a:t>
            </a:r>
          </a:p>
          <a:p>
            <a:r>
              <a:rPr lang="en-US" sz="2400" dirty="0"/>
              <a:t>SQL Server Management Objects</a:t>
            </a:r>
          </a:p>
          <a:p>
            <a:endParaRPr lang="en-US" sz="2400" dirty="0"/>
          </a:p>
        </p:txBody>
      </p:sp>
      <p:sp>
        <p:nvSpPr>
          <p:cNvPr id="8" name="Text Placeholder 7"/>
          <p:cNvSpPr>
            <a:spLocks noGrp="1"/>
          </p:cNvSpPr>
          <p:nvPr>
            <p:ph type="body" idx="4294967295"/>
          </p:nvPr>
        </p:nvSpPr>
        <p:spPr>
          <a:xfrm>
            <a:off x="1524000" y="1770224"/>
            <a:ext cx="4116388" cy="692943"/>
          </a:xfrm>
          <a:prstGeom prst="rect">
            <a:avLst/>
          </a:prstGeom>
        </p:spPr>
        <p:txBody>
          <a:bodyPr/>
          <a:lstStyle/>
          <a:p>
            <a:pPr marL="0" indent="0">
              <a:buNone/>
            </a:pPr>
            <a:r>
              <a:rPr lang="en-US" sz="2600" dirty="0"/>
              <a:t>Currently Supported</a:t>
            </a:r>
          </a:p>
        </p:txBody>
      </p:sp>
      <p:sp>
        <p:nvSpPr>
          <p:cNvPr id="10" name="Text Placeholder 9"/>
          <p:cNvSpPr>
            <a:spLocks noGrp="1"/>
          </p:cNvSpPr>
          <p:nvPr>
            <p:ph type="body" sz="quarter" idx="4294967295"/>
          </p:nvPr>
        </p:nvSpPr>
        <p:spPr>
          <a:xfrm>
            <a:off x="6416041" y="1770224"/>
            <a:ext cx="4116387" cy="692943"/>
          </a:xfrm>
          <a:prstGeom prst="rect">
            <a:avLst/>
          </a:prstGeom>
        </p:spPr>
        <p:txBody>
          <a:bodyPr/>
          <a:lstStyle/>
          <a:p>
            <a:pPr marL="0" indent="0">
              <a:buNone/>
            </a:pPr>
            <a:r>
              <a:rPr lang="en-US" sz="2600" dirty="0"/>
              <a:t>Not </a:t>
            </a:r>
            <a:r>
              <a:rPr lang="en-US" sz="2600" u="sng" dirty="0"/>
              <a:t>Currently</a:t>
            </a:r>
            <a:r>
              <a:rPr lang="en-US" sz="2600" dirty="0"/>
              <a:t> Supported</a:t>
            </a:r>
          </a:p>
        </p:txBody>
      </p:sp>
      <p:sp>
        <p:nvSpPr>
          <p:cNvPr id="12" name="Rectangle 11"/>
          <p:cNvSpPr/>
          <p:nvPr/>
        </p:nvSpPr>
        <p:spPr>
          <a:xfrm>
            <a:off x="1866900" y="5758486"/>
            <a:ext cx="8382000" cy="628650"/>
          </a:xfrm>
          <a:prstGeom prst="rect">
            <a:avLst/>
          </a:prstGeom>
          <a:ln/>
        </p:spPr>
        <p:style>
          <a:lnRef idx="0">
            <a:schemeClr val="accent1"/>
          </a:lnRef>
          <a:fillRef idx="3">
            <a:schemeClr val="accent1"/>
          </a:fillRef>
          <a:effectRef idx="3">
            <a:schemeClr val="accent1"/>
          </a:effectRef>
          <a:fontRef idx="minor">
            <a:schemeClr val="lt1"/>
          </a:fontRef>
        </p:style>
        <p:txBody>
          <a:bodyPr lIns="95093" tIns="47546" rIns="95093" bIns="47546" rtlCol="0" anchor="ctr"/>
          <a:lstStyle/>
          <a:p>
            <a:pPr marL="178300" indent="-178300" algn="ctr" defTabSz="914363"/>
            <a:r>
              <a:rPr lang="en-US" sz="2500" i="1" dirty="0">
                <a:solidFill>
                  <a:prstClr val="black"/>
                </a:solidFill>
              </a:rPr>
              <a:t>Tables require clustered indexes</a:t>
            </a:r>
          </a:p>
        </p:txBody>
      </p:sp>
    </p:spTree>
    <p:extLst>
      <p:ext uri="{BB962C8B-B14F-4D97-AF65-F5344CB8AC3E}">
        <p14:creationId xmlns:p14="http://schemas.microsoft.com/office/powerpoint/2010/main" val="690713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SQL Database Scale Out</a:t>
            </a:r>
            <a:endParaRPr lang="en-US" dirty="0"/>
          </a:p>
        </p:txBody>
      </p:sp>
      <p:sp>
        <p:nvSpPr>
          <p:cNvPr id="4" name="Slide Number Placeholder 3"/>
          <p:cNvSpPr>
            <a:spLocks noGrp="1"/>
          </p:cNvSpPr>
          <p:nvPr>
            <p:ph type="sldNum" sz="quarter" idx="4294967295"/>
          </p:nvPr>
        </p:nvSpPr>
        <p:spPr>
          <a:xfrm>
            <a:off x="11367166" y="6558796"/>
            <a:ext cx="555596" cy="134483"/>
          </a:xfrm>
          <a:prstGeom prst="rect">
            <a:avLst/>
          </a:prstGeom>
        </p:spPr>
        <p:txBody>
          <a:bodyPr/>
          <a:lstStyle/>
          <a:p>
            <a:fld id="{EDBAFD04-E5E7-459F-B325-3B7A30332015}" type="slidenum">
              <a:rPr lang="en-US" smtClean="0"/>
              <a:pPr/>
              <a:t>15</a:t>
            </a:fld>
            <a:endParaRPr lang="en-US" dirty="0"/>
          </a:p>
        </p:txBody>
      </p:sp>
      <p:sp>
        <p:nvSpPr>
          <p:cNvPr id="7" name="Content Placeholder 6"/>
          <p:cNvSpPr>
            <a:spLocks noGrp="1"/>
          </p:cNvSpPr>
          <p:nvPr>
            <p:ph sz="quarter" idx="4294967295"/>
          </p:nvPr>
        </p:nvSpPr>
        <p:spPr>
          <a:xfrm>
            <a:off x="287020" y="1401763"/>
            <a:ext cx="5761038" cy="1444788"/>
          </a:xfrm>
          <a:prstGeom prst="rect">
            <a:avLst/>
          </a:prstGeom>
          <a:solidFill>
            <a:schemeClr val="accent1"/>
          </a:solidFill>
        </p:spPr>
        <p:txBody>
          <a:bodyPr lIns="91440" tIns="45720" rIns="91440" bIns="45720" anchor="ctr"/>
          <a:lstStyle/>
          <a:p>
            <a:pPr marL="0" indent="0">
              <a:spcBef>
                <a:spcPts val="1200"/>
              </a:spcBef>
              <a:buNone/>
            </a:pPr>
            <a:r>
              <a:rPr lang="en-IN" sz="2400" dirty="0">
                <a:gradFill>
                  <a:gsLst>
                    <a:gs pos="2917">
                      <a:schemeClr val="bg1"/>
                    </a:gs>
                    <a:gs pos="30000">
                      <a:schemeClr val="bg1"/>
                    </a:gs>
                  </a:gsLst>
                  <a:lin ang="5400000" scaled="0"/>
                </a:gradFill>
              </a:rPr>
              <a:t>Massive Scale</a:t>
            </a:r>
          </a:p>
          <a:p>
            <a:pPr marL="0" indent="0">
              <a:spcBef>
                <a:spcPts val="200"/>
              </a:spcBef>
              <a:spcAft>
                <a:spcPts val="400"/>
              </a:spcAft>
              <a:buNone/>
            </a:pPr>
            <a:r>
              <a:rPr lang="en-IN" sz="1800" dirty="0">
                <a:gradFill>
                  <a:gsLst>
                    <a:gs pos="2917">
                      <a:schemeClr val="bg1"/>
                    </a:gs>
                    <a:gs pos="30000">
                      <a:schemeClr val="bg1"/>
                    </a:gs>
                  </a:gsLst>
                  <a:lin ang="5400000" scaled="0"/>
                </a:gradFill>
                <a:latin typeface="+mn-lt"/>
              </a:rPr>
              <a:t>Engage 1000s of nodes within the </a:t>
            </a:r>
            <a:r>
              <a:rPr lang="en-IN" sz="1800" dirty="0" smtClean="0">
                <a:gradFill>
                  <a:gsLst>
                    <a:gs pos="2917">
                      <a:schemeClr val="bg1"/>
                    </a:gs>
                    <a:gs pos="30000">
                      <a:schemeClr val="bg1"/>
                    </a:gs>
                  </a:gsLst>
                  <a:lin ang="5400000" scaled="0"/>
                </a:gradFill>
                <a:latin typeface="+mn-lt"/>
              </a:rPr>
              <a:t>cluster</a:t>
            </a:r>
            <a:endParaRPr lang="en-IN" sz="1800" dirty="0">
              <a:gradFill>
                <a:gsLst>
                  <a:gs pos="2917">
                    <a:schemeClr val="bg1"/>
                  </a:gs>
                  <a:gs pos="30000">
                    <a:schemeClr val="bg1"/>
                  </a:gs>
                </a:gsLst>
                <a:lin ang="5400000" scaled="0"/>
              </a:gradFill>
              <a:latin typeface="+mn-lt"/>
            </a:endParaRPr>
          </a:p>
        </p:txBody>
      </p:sp>
      <p:grpSp>
        <p:nvGrpSpPr>
          <p:cNvPr id="39" name="Group 38"/>
          <p:cNvGrpSpPr>
            <a:grpSpLocks noChangeAspect="1"/>
          </p:cNvGrpSpPr>
          <p:nvPr/>
        </p:nvGrpSpPr>
        <p:grpSpPr>
          <a:xfrm>
            <a:off x="6458950" y="2977866"/>
            <a:ext cx="774952" cy="1006351"/>
            <a:chOff x="377825" y="1184276"/>
            <a:chExt cx="1020763" cy="1325563"/>
          </a:xfrm>
          <a:solidFill>
            <a:schemeClr val="accent5"/>
          </a:solidFill>
        </p:grpSpPr>
        <p:sp>
          <p:nvSpPr>
            <p:cNvPr id="40"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1"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87" name="Group 86"/>
          <p:cNvGrpSpPr/>
          <p:nvPr/>
        </p:nvGrpSpPr>
        <p:grpSpPr>
          <a:xfrm>
            <a:off x="7761039" y="3675153"/>
            <a:ext cx="822960" cy="1029096"/>
            <a:chOff x="7430450" y="2604225"/>
            <a:chExt cx="822960" cy="1029096"/>
          </a:xfrm>
          <a:solidFill>
            <a:schemeClr val="accent3">
              <a:lumMod val="75000"/>
            </a:schemeClr>
          </a:solidFill>
        </p:grpSpPr>
        <p:sp>
          <p:nvSpPr>
            <p:cNvPr id="57" name="TextBox 56"/>
            <p:cNvSpPr txBox="1"/>
            <p:nvPr/>
          </p:nvSpPr>
          <p:spPr>
            <a:xfrm>
              <a:off x="7430450"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69" name="Group 68"/>
            <p:cNvGrpSpPr>
              <a:grpSpLocks noChangeAspect="1"/>
            </p:cNvGrpSpPr>
            <p:nvPr/>
          </p:nvGrpSpPr>
          <p:grpSpPr>
            <a:xfrm>
              <a:off x="7570007" y="2604225"/>
              <a:ext cx="543846" cy="706237"/>
              <a:chOff x="377825" y="1184276"/>
              <a:chExt cx="1020763" cy="1325563"/>
            </a:xfrm>
            <a:grpFill/>
          </p:grpSpPr>
          <p:sp>
            <p:nvSpPr>
              <p:cNvPr id="70"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71"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88" name="Group 87"/>
          <p:cNvGrpSpPr/>
          <p:nvPr/>
        </p:nvGrpSpPr>
        <p:grpSpPr>
          <a:xfrm>
            <a:off x="8435167" y="3675153"/>
            <a:ext cx="822960" cy="1029096"/>
            <a:chOff x="8134359" y="2604225"/>
            <a:chExt cx="822960" cy="1029096"/>
          </a:xfrm>
          <a:solidFill>
            <a:schemeClr val="accent3">
              <a:lumMod val="75000"/>
            </a:schemeClr>
          </a:solidFill>
        </p:grpSpPr>
        <p:sp>
          <p:nvSpPr>
            <p:cNvPr id="62" name="TextBox 61"/>
            <p:cNvSpPr txBox="1"/>
            <p:nvPr/>
          </p:nvSpPr>
          <p:spPr>
            <a:xfrm>
              <a:off x="8134359"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72" name="Group 71"/>
            <p:cNvGrpSpPr>
              <a:grpSpLocks noChangeAspect="1"/>
            </p:cNvGrpSpPr>
            <p:nvPr/>
          </p:nvGrpSpPr>
          <p:grpSpPr>
            <a:xfrm>
              <a:off x="8273916" y="2604225"/>
              <a:ext cx="543846" cy="706237"/>
              <a:chOff x="377825" y="1184276"/>
              <a:chExt cx="1020763" cy="1325563"/>
            </a:xfrm>
            <a:grpFill/>
          </p:grpSpPr>
          <p:sp>
            <p:nvSpPr>
              <p:cNvPr id="73"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74"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89" name="Group 88"/>
          <p:cNvGrpSpPr/>
          <p:nvPr/>
        </p:nvGrpSpPr>
        <p:grpSpPr>
          <a:xfrm>
            <a:off x="9109295" y="3675153"/>
            <a:ext cx="822960" cy="1029096"/>
            <a:chOff x="8789878" y="2604225"/>
            <a:chExt cx="822960" cy="1029096"/>
          </a:xfrm>
          <a:solidFill>
            <a:schemeClr val="accent3">
              <a:lumMod val="75000"/>
            </a:schemeClr>
          </a:solidFill>
        </p:grpSpPr>
        <p:sp>
          <p:nvSpPr>
            <p:cNvPr id="58" name="TextBox 57"/>
            <p:cNvSpPr txBox="1"/>
            <p:nvPr/>
          </p:nvSpPr>
          <p:spPr>
            <a:xfrm>
              <a:off x="8789878"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75" name="Group 74"/>
            <p:cNvGrpSpPr>
              <a:grpSpLocks noChangeAspect="1"/>
            </p:cNvGrpSpPr>
            <p:nvPr/>
          </p:nvGrpSpPr>
          <p:grpSpPr>
            <a:xfrm>
              <a:off x="8929435" y="2604225"/>
              <a:ext cx="543846" cy="706237"/>
              <a:chOff x="377825" y="1184276"/>
              <a:chExt cx="1020763" cy="1325563"/>
            </a:xfrm>
            <a:grpFill/>
          </p:grpSpPr>
          <p:sp>
            <p:nvSpPr>
              <p:cNvPr id="76"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77"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90" name="Group 89"/>
          <p:cNvGrpSpPr/>
          <p:nvPr/>
        </p:nvGrpSpPr>
        <p:grpSpPr>
          <a:xfrm>
            <a:off x="9783423" y="3675153"/>
            <a:ext cx="822960" cy="1029096"/>
            <a:chOff x="9508565" y="2604225"/>
            <a:chExt cx="822960" cy="1029096"/>
          </a:xfrm>
          <a:solidFill>
            <a:schemeClr val="accent3">
              <a:lumMod val="75000"/>
            </a:schemeClr>
          </a:solidFill>
        </p:grpSpPr>
        <p:sp>
          <p:nvSpPr>
            <p:cNvPr id="59" name="TextBox 58"/>
            <p:cNvSpPr txBox="1"/>
            <p:nvPr/>
          </p:nvSpPr>
          <p:spPr>
            <a:xfrm>
              <a:off x="9508565"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78" name="Group 77"/>
            <p:cNvGrpSpPr>
              <a:grpSpLocks noChangeAspect="1"/>
            </p:cNvGrpSpPr>
            <p:nvPr/>
          </p:nvGrpSpPr>
          <p:grpSpPr>
            <a:xfrm>
              <a:off x="9648122" y="2604225"/>
              <a:ext cx="543846" cy="706237"/>
              <a:chOff x="377825" y="1184276"/>
              <a:chExt cx="1020763" cy="1325563"/>
            </a:xfrm>
            <a:grpFill/>
          </p:grpSpPr>
          <p:sp>
            <p:nvSpPr>
              <p:cNvPr id="79"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8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91" name="Group 90"/>
          <p:cNvGrpSpPr/>
          <p:nvPr/>
        </p:nvGrpSpPr>
        <p:grpSpPr>
          <a:xfrm>
            <a:off x="10457551" y="3675153"/>
            <a:ext cx="822960" cy="1029096"/>
            <a:chOff x="10230588" y="2604225"/>
            <a:chExt cx="822960" cy="1029096"/>
          </a:xfrm>
          <a:solidFill>
            <a:schemeClr val="accent3">
              <a:lumMod val="75000"/>
            </a:schemeClr>
          </a:solidFill>
        </p:grpSpPr>
        <p:sp>
          <p:nvSpPr>
            <p:cNvPr id="60" name="TextBox 59"/>
            <p:cNvSpPr txBox="1"/>
            <p:nvPr/>
          </p:nvSpPr>
          <p:spPr>
            <a:xfrm>
              <a:off x="10230588"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81" name="Group 80"/>
            <p:cNvGrpSpPr>
              <a:grpSpLocks noChangeAspect="1"/>
            </p:cNvGrpSpPr>
            <p:nvPr/>
          </p:nvGrpSpPr>
          <p:grpSpPr>
            <a:xfrm>
              <a:off x="10370145" y="2604225"/>
              <a:ext cx="543846" cy="706237"/>
              <a:chOff x="377825" y="1184276"/>
              <a:chExt cx="1020763" cy="1325563"/>
            </a:xfrm>
            <a:grpFill/>
          </p:grpSpPr>
          <p:sp>
            <p:nvSpPr>
              <p:cNvPr id="82"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8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92" name="Group 91"/>
          <p:cNvGrpSpPr/>
          <p:nvPr/>
        </p:nvGrpSpPr>
        <p:grpSpPr>
          <a:xfrm>
            <a:off x="11131681" y="3675153"/>
            <a:ext cx="822960" cy="1029096"/>
            <a:chOff x="10952611" y="2604225"/>
            <a:chExt cx="822960" cy="1029096"/>
          </a:xfrm>
          <a:solidFill>
            <a:schemeClr val="accent3">
              <a:lumMod val="75000"/>
            </a:schemeClr>
          </a:solidFill>
        </p:grpSpPr>
        <p:sp>
          <p:nvSpPr>
            <p:cNvPr id="61" name="TextBox 60"/>
            <p:cNvSpPr txBox="1"/>
            <p:nvPr/>
          </p:nvSpPr>
          <p:spPr>
            <a:xfrm>
              <a:off x="10952611"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84" name="Group 83"/>
            <p:cNvGrpSpPr>
              <a:grpSpLocks noChangeAspect="1"/>
            </p:cNvGrpSpPr>
            <p:nvPr/>
          </p:nvGrpSpPr>
          <p:grpSpPr>
            <a:xfrm>
              <a:off x="11092168" y="2604225"/>
              <a:ext cx="543846" cy="706237"/>
              <a:chOff x="377825" y="1184276"/>
              <a:chExt cx="1020763" cy="1325563"/>
            </a:xfrm>
            <a:grpFill/>
          </p:grpSpPr>
          <p:sp>
            <p:nvSpPr>
              <p:cNvPr id="85" name="Oval 122"/>
              <p:cNvSpPr>
                <a:spLocks noChangeArrowheads="1"/>
              </p:cNvSpPr>
              <p:nvPr/>
            </p:nvSpPr>
            <p:spPr bwMode="auto">
              <a:xfrm>
                <a:off x="395288" y="1184276"/>
                <a:ext cx="985838" cy="187325"/>
              </a:xfrm>
              <a:prstGeom prst="ellipse">
                <a:avLst/>
              </a:pr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8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569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93" name="Group 92"/>
          <p:cNvGrpSpPr/>
          <p:nvPr/>
        </p:nvGrpSpPr>
        <p:grpSpPr>
          <a:xfrm>
            <a:off x="7761039" y="2257833"/>
            <a:ext cx="822960" cy="1029096"/>
            <a:chOff x="7430450" y="2604225"/>
            <a:chExt cx="822960" cy="1029096"/>
          </a:xfrm>
          <a:solidFill>
            <a:schemeClr val="accent3"/>
          </a:solidFill>
        </p:grpSpPr>
        <p:sp>
          <p:nvSpPr>
            <p:cNvPr id="94" name="TextBox 93"/>
            <p:cNvSpPr txBox="1"/>
            <p:nvPr/>
          </p:nvSpPr>
          <p:spPr>
            <a:xfrm>
              <a:off x="7430450"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95" name="Group 94"/>
            <p:cNvGrpSpPr>
              <a:grpSpLocks noChangeAspect="1"/>
            </p:cNvGrpSpPr>
            <p:nvPr/>
          </p:nvGrpSpPr>
          <p:grpSpPr>
            <a:xfrm>
              <a:off x="7570007" y="2604225"/>
              <a:ext cx="543846" cy="706237"/>
              <a:chOff x="377825" y="1184276"/>
              <a:chExt cx="1020763" cy="1325563"/>
            </a:xfrm>
            <a:grpFill/>
          </p:grpSpPr>
          <p:sp>
            <p:nvSpPr>
              <p:cNvPr id="96"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97"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98" name="Group 97"/>
          <p:cNvGrpSpPr/>
          <p:nvPr/>
        </p:nvGrpSpPr>
        <p:grpSpPr>
          <a:xfrm>
            <a:off x="8435167" y="2257833"/>
            <a:ext cx="822960" cy="1029096"/>
            <a:chOff x="8134359" y="2604225"/>
            <a:chExt cx="822960" cy="1029096"/>
          </a:xfrm>
          <a:solidFill>
            <a:schemeClr val="accent3"/>
          </a:solidFill>
        </p:grpSpPr>
        <p:sp>
          <p:nvSpPr>
            <p:cNvPr id="99" name="TextBox 98"/>
            <p:cNvSpPr txBox="1"/>
            <p:nvPr/>
          </p:nvSpPr>
          <p:spPr>
            <a:xfrm>
              <a:off x="8134359"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100" name="Group 99"/>
            <p:cNvGrpSpPr>
              <a:grpSpLocks noChangeAspect="1"/>
            </p:cNvGrpSpPr>
            <p:nvPr/>
          </p:nvGrpSpPr>
          <p:grpSpPr>
            <a:xfrm>
              <a:off x="8273916" y="2604225"/>
              <a:ext cx="543846" cy="706237"/>
              <a:chOff x="377825" y="1184276"/>
              <a:chExt cx="1020763" cy="1325563"/>
            </a:xfrm>
            <a:grpFill/>
          </p:grpSpPr>
          <p:sp>
            <p:nvSpPr>
              <p:cNvPr id="101"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10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103" name="Group 102"/>
          <p:cNvGrpSpPr/>
          <p:nvPr/>
        </p:nvGrpSpPr>
        <p:grpSpPr>
          <a:xfrm>
            <a:off x="9109295" y="2257833"/>
            <a:ext cx="822960" cy="1029096"/>
            <a:chOff x="8789878" y="2604225"/>
            <a:chExt cx="822960" cy="1029096"/>
          </a:xfrm>
          <a:solidFill>
            <a:schemeClr val="accent3"/>
          </a:solidFill>
        </p:grpSpPr>
        <p:sp>
          <p:nvSpPr>
            <p:cNvPr id="104" name="TextBox 103"/>
            <p:cNvSpPr txBox="1"/>
            <p:nvPr/>
          </p:nvSpPr>
          <p:spPr>
            <a:xfrm>
              <a:off x="8789878"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105" name="Group 104"/>
            <p:cNvGrpSpPr>
              <a:grpSpLocks noChangeAspect="1"/>
            </p:cNvGrpSpPr>
            <p:nvPr/>
          </p:nvGrpSpPr>
          <p:grpSpPr>
            <a:xfrm>
              <a:off x="8929435" y="2604225"/>
              <a:ext cx="543846" cy="706237"/>
              <a:chOff x="377825" y="1184276"/>
              <a:chExt cx="1020763" cy="1325563"/>
            </a:xfrm>
            <a:grpFill/>
          </p:grpSpPr>
          <p:sp>
            <p:nvSpPr>
              <p:cNvPr id="106"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107"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108" name="Group 107"/>
          <p:cNvGrpSpPr/>
          <p:nvPr/>
        </p:nvGrpSpPr>
        <p:grpSpPr>
          <a:xfrm>
            <a:off x="9783423" y="2257833"/>
            <a:ext cx="822960" cy="1029096"/>
            <a:chOff x="9508565" y="2604225"/>
            <a:chExt cx="822960" cy="1029096"/>
          </a:xfrm>
          <a:solidFill>
            <a:schemeClr val="accent3"/>
          </a:solidFill>
        </p:grpSpPr>
        <p:sp>
          <p:nvSpPr>
            <p:cNvPr id="109" name="TextBox 108"/>
            <p:cNvSpPr txBox="1"/>
            <p:nvPr/>
          </p:nvSpPr>
          <p:spPr>
            <a:xfrm>
              <a:off x="9508565"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110" name="Group 109"/>
            <p:cNvGrpSpPr>
              <a:grpSpLocks noChangeAspect="1"/>
            </p:cNvGrpSpPr>
            <p:nvPr/>
          </p:nvGrpSpPr>
          <p:grpSpPr>
            <a:xfrm>
              <a:off x="9648122" y="2604225"/>
              <a:ext cx="543846" cy="706237"/>
              <a:chOff x="377825" y="1184276"/>
              <a:chExt cx="1020763" cy="1325563"/>
            </a:xfrm>
            <a:grpFill/>
          </p:grpSpPr>
          <p:sp>
            <p:nvSpPr>
              <p:cNvPr id="111"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11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113" name="Group 112"/>
          <p:cNvGrpSpPr/>
          <p:nvPr/>
        </p:nvGrpSpPr>
        <p:grpSpPr>
          <a:xfrm>
            <a:off x="10457551" y="2257833"/>
            <a:ext cx="822960" cy="1029096"/>
            <a:chOff x="10230588" y="2604225"/>
            <a:chExt cx="822960" cy="1029096"/>
          </a:xfrm>
          <a:solidFill>
            <a:schemeClr val="accent3"/>
          </a:solidFill>
        </p:grpSpPr>
        <p:sp>
          <p:nvSpPr>
            <p:cNvPr id="114" name="TextBox 113"/>
            <p:cNvSpPr txBox="1"/>
            <p:nvPr/>
          </p:nvSpPr>
          <p:spPr>
            <a:xfrm>
              <a:off x="10230588"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115" name="Group 114"/>
            <p:cNvGrpSpPr>
              <a:grpSpLocks noChangeAspect="1"/>
            </p:cNvGrpSpPr>
            <p:nvPr/>
          </p:nvGrpSpPr>
          <p:grpSpPr>
            <a:xfrm>
              <a:off x="10370145" y="2604225"/>
              <a:ext cx="543846" cy="706237"/>
              <a:chOff x="377825" y="1184276"/>
              <a:chExt cx="1020763" cy="1325563"/>
            </a:xfrm>
            <a:grpFill/>
          </p:grpSpPr>
          <p:sp>
            <p:nvSpPr>
              <p:cNvPr id="116"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117"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grpSp>
        <p:nvGrpSpPr>
          <p:cNvPr id="118" name="Group 117"/>
          <p:cNvGrpSpPr/>
          <p:nvPr/>
        </p:nvGrpSpPr>
        <p:grpSpPr>
          <a:xfrm>
            <a:off x="11131681" y="2257833"/>
            <a:ext cx="822960" cy="1029096"/>
            <a:chOff x="10952611" y="2604225"/>
            <a:chExt cx="822960" cy="1029096"/>
          </a:xfrm>
          <a:solidFill>
            <a:schemeClr val="accent3"/>
          </a:solidFill>
        </p:grpSpPr>
        <p:sp>
          <p:nvSpPr>
            <p:cNvPr id="119" name="TextBox 118"/>
            <p:cNvSpPr txBox="1"/>
            <p:nvPr/>
          </p:nvSpPr>
          <p:spPr>
            <a:xfrm>
              <a:off x="10952611" y="3388639"/>
              <a:ext cx="822960" cy="244682"/>
            </a:xfrm>
            <a:prstGeom prst="rect">
              <a:avLst/>
            </a:prstGeom>
            <a:noFill/>
          </p:spPr>
          <p:txBody>
            <a:bodyPr wrap="square" lIns="91440" tIns="45720" rIns="91440" bIns="45720" rtlCol="0" anchor="ctr" anchorCtr="0">
              <a:spAutoFit/>
            </a:bodyPr>
            <a:lstStyle/>
            <a:p>
              <a:pPr algn="ctr">
                <a:lnSpc>
                  <a:spcPct val="90000"/>
                </a:lnSpc>
              </a:pPr>
              <a:r>
                <a:rPr lang="en-US" sz="1100" dirty="0" smtClean="0">
                  <a:ln>
                    <a:solidFill>
                      <a:schemeClr val="bg1">
                        <a:alpha val="0"/>
                      </a:schemeClr>
                    </a:solidFill>
                  </a:ln>
                  <a:gradFill>
                    <a:gsLst>
                      <a:gs pos="2917">
                        <a:schemeClr val="tx1"/>
                      </a:gs>
                      <a:gs pos="100000">
                        <a:schemeClr val="tx1"/>
                      </a:gs>
                    </a:gsLst>
                    <a:lin ang="5400000" scaled="0"/>
                  </a:gradFill>
                </a:rPr>
                <a:t>10 GB DB</a:t>
              </a:r>
            </a:p>
          </p:txBody>
        </p:sp>
        <p:grpSp>
          <p:nvGrpSpPr>
            <p:cNvPr id="120" name="Group 119"/>
            <p:cNvGrpSpPr>
              <a:grpSpLocks noChangeAspect="1"/>
            </p:cNvGrpSpPr>
            <p:nvPr/>
          </p:nvGrpSpPr>
          <p:grpSpPr>
            <a:xfrm>
              <a:off x="11092168" y="2604225"/>
              <a:ext cx="543846" cy="706237"/>
              <a:chOff x="377825" y="1184276"/>
              <a:chExt cx="1020763" cy="1325563"/>
            </a:xfrm>
            <a:grpFill/>
          </p:grpSpPr>
          <p:sp>
            <p:nvSpPr>
              <p:cNvPr id="121" name="Oval 122"/>
              <p:cNvSpPr>
                <a:spLocks noChangeArrowheads="1"/>
              </p:cNvSpPr>
              <p:nvPr/>
            </p:nvSpPr>
            <p:spPr bwMode="auto">
              <a:xfrm>
                <a:off x="395288" y="1184276"/>
                <a:ext cx="985838" cy="187325"/>
              </a:xfrm>
              <a:prstGeom prst="ellipse">
                <a:avLst/>
              </a:pr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sp>
            <p:nvSpPr>
              <p:cNvPr id="12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gradFill>
                    <a:gsLst>
                      <a:gs pos="2917">
                        <a:schemeClr val="tx1"/>
                      </a:gs>
                      <a:gs pos="100000">
                        <a:schemeClr val="tx1"/>
                      </a:gs>
                    </a:gsLst>
                    <a:lin ang="5400000" scaled="0"/>
                  </a:gradFill>
                </a:endParaRPr>
              </a:p>
            </p:txBody>
          </p:sp>
        </p:grpSp>
      </p:grpSp>
      <p:sp>
        <p:nvSpPr>
          <p:cNvPr id="123" name="TextBox 122"/>
          <p:cNvSpPr txBox="1"/>
          <p:nvPr/>
        </p:nvSpPr>
        <p:spPr>
          <a:xfrm>
            <a:off x="6194633" y="3968315"/>
            <a:ext cx="1303586" cy="738664"/>
          </a:xfrm>
          <a:prstGeom prst="rect">
            <a:avLst/>
          </a:prstGeom>
          <a:noFill/>
        </p:spPr>
        <p:txBody>
          <a:bodyPr wrap="square" lIns="182880" tIns="146304" rIns="182880" bIns="146304" rtlCol="0">
            <a:spAutoFit/>
          </a:bodyPr>
          <a:lstStyle/>
          <a:p>
            <a:pPr algn="ctr">
              <a:lnSpc>
                <a:spcPct val="90000"/>
              </a:lnSpc>
            </a:pPr>
            <a:r>
              <a:rPr lang="en-US" sz="1600" dirty="0" smtClean="0">
                <a:ln>
                  <a:solidFill>
                    <a:schemeClr val="bg1">
                      <a:alpha val="0"/>
                    </a:schemeClr>
                  </a:solidFill>
                </a:ln>
                <a:gradFill>
                  <a:gsLst>
                    <a:gs pos="2917">
                      <a:schemeClr val="tx1"/>
                    </a:gs>
                    <a:gs pos="100000">
                      <a:schemeClr val="tx1"/>
                    </a:gs>
                  </a:gsLst>
                  <a:lin ang="5400000" scaled="0"/>
                </a:gradFill>
              </a:rPr>
              <a:t>100 GB Database</a:t>
            </a:r>
          </a:p>
        </p:txBody>
      </p:sp>
      <p:sp>
        <p:nvSpPr>
          <p:cNvPr id="124" name="Right Arrow 123"/>
          <p:cNvSpPr/>
          <p:nvPr/>
        </p:nvSpPr>
        <p:spPr bwMode="auto">
          <a:xfrm>
            <a:off x="7284358" y="3186029"/>
            <a:ext cx="510220" cy="548640"/>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ln>
                <a:solidFill>
                  <a:schemeClr val="bg1">
                    <a:alpha val="0"/>
                  </a:schemeClr>
                </a:solidFill>
              </a:ln>
              <a:solidFill>
                <a:schemeClr val="bg1"/>
              </a:solidFill>
              <a:ea typeface="Segoe UI" pitchFamily="34" charset="0"/>
              <a:cs typeface="Segoe UI" pitchFamily="34" charset="0"/>
            </a:endParaRPr>
          </a:p>
        </p:txBody>
      </p:sp>
      <p:sp>
        <p:nvSpPr>
          <p:cNvPr id="125" name="TextBox 124"/>
          <p:cNvSpPr txBox="1"/>
          <p:nvPr/>
        </p:nvSpPr>
        <p:spPr>
          <a:xfrm>
            <a:off x="6194633" y="5380497"/>
            <a:ext cx="1303586" cy="313932"/>
          </a:xfrm>
          <a:prstGeom prst="rect">
            <a:avLst/>
          </a:prstGeom>
          <a:noFill/>
        </p:spPr>
        <p:txBody>
          <a:bodyPr wrap="square" lIns="91440" tIns="45720" rIns="91440" bIns="45720" rtlCol="0" anchor="ctr">
            <a:spAutoFit/>
          </a:bodyPr>
          <a:lstStyle/>
          <a:p>
            <a:pPr algn="ctr">
              <a:lnSpc>
                <a:spcPct val="90000"/>
              </a:lnSpc>
            </a:pPr>
            <a:r>
              <a:rPr lang="en-US" sz="1600" dirty="0">
                <a:ln>
                  <a:solidFill>
                    <a:schemeClr val="bg1">
                      <a:alpha val="0"/>
                    </a:schemeClr>
                  </a:solidFill>
                </a:ln>
                <a:gradFill>
                  <a:gsLst>
                    <a:gs pos="2917">
                      <a:schemeClr val="tx1"/>
                    </a:gs>
                    <a:gs pos="100000">
                      <a:schemeClr val="tx1"/>
                    </a:gs>
                  </a:gsLst>
                  <a:lin ang="5400000" scaled="0"/>
                </a:gradFill>
              </a:rPr>
              <a:t>1,000 TPS</a:t>
            </a:r>
          </a:p>
        </p:txBody>
      </p:sp>
      <p:sp>
        <p:nvSpPr>
          <p:cNvPr id="126" name="TextBox 125"/>
          <p:cNvSpPr txBox="1"/>
          <p:nvPr/>
        </p:nvSpPr>
        <p:spPr>
          <a:xfrm>
            <a:off x="9164975" y="5380497"/>
            <a:ext cx="1422924" cy="313932"/>
          </a:xfrm>
          <a:prstGeom prst="rect">
            <a:avLst/>
          </a:prstGeom>
          <a:noFill/>
        </p:spPr>
        <p:txBody>
          <a:bodyPr wrap="square" lIns="91440" tIns="45720" rIns="91440" bIns="45720" rtlCol="0" anchor="ctr">
            <a:spAutoFit/>
          </a:bodyPr>
          <a:lstStyle/>
          <a:p>
            <a:pPr algn="ctr">
              <a:lnSpc>
                <a:spcPct val="90000"/>
              </a:lnSpc>
            </a:pPr>
            <a:r>
              <a:rPr lang="en-US" sz="1600" dirty="0">
                <a:ln>
                  <a:solidFill>
                    <a:schemeClr val="bg1">
                      <a:alpha val="0"/>
                    </a:schemeClr>
                  </a:solidFill>
                </a:ln>
                <a:gradFill>
                  <a:gsLst>
                    <a:gs pos="2917">
                      <a:schemeClr val="tx1"/>
                    </a:gs>
                    <a:gs pos="100000">
                      <a:schemeClr val="tx1"/>
                    </a:gs>
                  </a:gsLst>
                  <a:lin ang="5400000" scaled="0"/>
                </a:gradFill>
              </a:rPr>
              <a:t>10,000 TPS</a:t>
            </a:r>
          </a:p>
        </p:txBody>
      </p:sp>
      <p:sp>
        <p:nvSpPr>
          <p:cNvPr id="127" name="Left Brace 126"/>
          <p:cNvSpPr/>
          <p:nvPr/>
        </p:nvSpPr>
        <p:spPr>
          <a:xfrm rot="16200000">
            <a:off x="9652043" y="2997642"/>
            <a:ext cx="448789" cy="3951678"/>
          </a:xfrm>
          <a:prstGeom prst="leftBrace">
            <a:avLst>
              <a:gd name="adj1" fmla="val 27038"/>
              <a:gd name="adj2" fmla="val 50000"/>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0" name="Left Brace 129"/>
          <p:cNvSpPr/>
          <p:nvPr/>
        </p:nvSpPr>
        <p:spPr>
          <a:xfrm rot="16200000">
            <a:off x="6622032" y="4399680"/>
            <a:ext cx="448789" cy="1147603"/>
          </a:xfrm>
          <a:prstGeom prst="leftBrace">
            <a:avLst>
              <a:gd name="adj1" fmla="val 27038"/>
              <a:gd name="adj2" fmla="val 50000"/>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8" name="Content Placeholder 6"/>
          <p:cNvSpPr txBox="1">
            <a:spLocks/>
          </p:cNvSpPr>
          <p:nvPr/>
        </p:nvSpPr>
        <p:spPr>
          <a:xfrm>
            <a:off x="287338" y="2925384"/>
            <a:ext cx="5760720" cy="1455982"/>
          </a:xfrm>
          <a:prstGeom prst="rect">
            <a:avLst/>
          </a:prstGeom>
          <a:solidFill>
            <a:srgbClr val="005695"/>
          </a:solidFill>
        </p:spPr>
        <p:txBody>
          <a:bodyPr vert="horz" wrap="square" lIns="91440" tIns="45720" rIns="91440" bIns="45720" rtlCol="0" anchor="ctr">
            <a:noAutofit/>
          </a:bodyPr>
          <a:lstStyle>
            <a:lvl1pPr marL="336065" marR="0" indent="-336065" algn="l" defTabSz="914147" rtl="0" eaLnBrk="1" fontAlgn="auto" latinLnBrk="0" hangingPunct="1">
              <a:lnSpc>
                <a:spcPct val="100000"/>
              </a:lnSpc>
              <a:spcBef>
                <a:spcPct val="20000"/>
              </a:spcBef>
              <a:spcAft>
                <a:spcPts val="0"/>
              </a:spcAft>
              <a:buClrTx/>
              <a:buSzPct val="90000"/>
              <a:buFont typeface="Arial" pitchFamily="34" charset="0"/>
              <a:buChar char="•"/>
              <a:tabLst/>
              <a:defRPr sz="3600" kern="1200" spc="0" baseline="0">
                <a:ln>
                  <a:solidFill>
                    <a:schemeClr val="bg1">
                      <a:alpha val="0"/>
                    </a:schemeClr>
                  </a:solidFill>
                </a:ln>
                <a:solidFill>
                  <a:schemeClr val="tx1"/>
                </a:solidFill>
                <a:latin typeface="+mj-lt"/>
                <a:ea typeface="+mn-ea"/>
                <a:cs typeface="+mn-cs"/>
              </a:defRPr>
            </a:lvl1pPr>
            <a:lvl2pPr marL="572553" marR="0" indent="-236486" algn="l" defTabSz="91414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ln>
                  <a:solidFill>
                    <a:schemeClr val="bg1">
                      <a:alpha val="0"/>
                    </a:schemeClr>
                  </a:solidFill>
                </a:ln>
                <a:solidFill>
                  <a:schemeClr val="tx1"/>
                </a:solidFill>
                <a:latin typeface="+mn-lt"/>
                <a:ea typeface="+mn-ea"/>
                <a:cs typeface="+mn-cs"/>
              </a:defRPr>
            </a:lvl2pPr>
            <a:lvl3pPr marL="784150"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ln>
                  <a:solidFill>
                    <a:schemeClr val="bg1">
                      <a:alpha val="0"/>
                    </a:schemeClr>
                  </a:solidFill>
                </a:ln>
                <a:solidFill>
                  <a:schemeClr val="tx1"/>
                </a:solidFill>
                <a:latin typeface="+mn-lt"/>
                <a:ea typeface="+mn-ea"/>
                <a:cs typeface="+mn-cs"/>
              </a:defRPr>
            </a:lvl3pPr>
            <a:lvl4pPr marL="1008195"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4pPr>
            <a:lvl5pPr marL="1232232"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5pPr>
            <a:lvl6pPr marL="251390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7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55"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30"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1200"/>
              </a:spcBef>
              <a:buNone/>
            </a:pPr>
            <a:r>
              <a:rPr lang="en-IN" sz="2400" dirty="0">
                <a:ln>
                  <a:solidFill>
                    <a:srgbClr val="FFFFFF">
                      <a:alpha val="0"/>
                    </a:srgbClr>
                  </a:solidFill>
                </a:ln>
                <a:gradFill>
                  <a:gsLst>
                    <a:gs pos="2917">
                      <a:schemeClr val="bg1"/>
                    </a:gs>
                    <a:gs pos="30000">
                      <a:schemeClr val="bg1"/>
                    </a:gs>
                  </a:gsLst>
                  <a:lin ang="5400000" scaled="0"/>
                </a:gradFill>
              </a:rPr>
              <a:t>Simplified Development and Administration</a:t>
            </a:r>
          </a:p>
          <a:p>
            <a:pPr marL="0" lvl="0" indent="0">
              <a:spcBef>
                <a:spcPts val="200"/>
              </a:spcBef>
              <a:spcAft>
                <a:spcPts val="400"/>
              </a:spcAft>
              <a:buNone/>
            </a:pPr>
            <a:r>
              <a:rPr lang="en-IN" sz="1800" dirty="0">
                <a:ln>
                  <a:solidFill>
                    <a:srgbClr val="FFFFFF">
                      <a:alpha val="0"/>
                    </a:srgbClr>
                  </a:solidFill>
                </a:ln>
                <a:gradFill>
                  <a:gsLst>
                    <a:gs pos="2917">
                      <a:schemeClr val="bg1"/>
                    </a:gs>
                    <a:gs pos="30000">
                      <a:schemeClr val="bg1"/>
                    </a:gs>
                  </a:gsLst>
                  <a:lin ang="5400000" scaled="0"/>
                </a:gradFill>
                <a:latin typeface="Segoe UI"/>
              </a:rPr>
              <a:t>Robust programming &amp; connectivity model for creating dynamic </a:t>
            </a:r>
            <a:r>
              <a:rPr lang="en-IN" sz="1800" dirty="0" smtClean="0">
                <a:ln>
                  <a:solidFill>
                    <a:srgbClr val="FFFFFF">
                      <a:alpha val="0"/>
                    </a:srgbClr>
                  </a:solidFill>
                </a:ln>
                <a:gradFill>
                  <a:gsLst>
                    <a:gs pos="2917">
                      <a:schemeClr val="bg1"/>
                    </a:gs>
                    <a:gs pos="30000">
                      <a:schemeClr val="bg1"/>
                    </a:gs>
                  </a:gsLst>
                  <a:lin ang="5400000" scaled="0"/>
                </a:gradFill>
                <a:latin typeface="Segoe UI"/>
              </a:rPr>
              <a:t>applications</a:t>
            </a:r>
            <a:endParaRPr lang="en-IN" sz="1800" dirty="0">
              <a:ln>
                <a:solidFill>
                  <a:srgbClr val="FFFFFF">
                    <a:alpha val="0"/>
                  </a:srgbClr>
                </a:solidFill>
              </a:ln>
              <a:gradFill>
                <a:gsLst>
                  <a:gs pos="2917">
                    <a:schemeClr val="bg1"/>
                  </a:gs>
                  <a:gs pos="30000">
                    <a:schemeClr val="bg1"/>
                  </a:gs>
                </a:gsLst>
                <a:lin ang="5400000" scaled="0"/>
              </a:gradFill>
              <a:latin typeface="Segoe UI"/>
            </a:endParaRPr>
          </a:p>
        </p:txBody>
      </p:sp>
      <p:sp>
        <p:nvSpPr>
          <p:cNvPr id="129" name="Content Placeholder 6"/>
          <p:cNvSpPr txBox="1">
            <a:spLocks/>
          </p:cNvSpPr>
          <p:nvPr/>
        </p:nvSpPr>
        <p:spPr>
          <a:xfrm>
            <a:off x="287338" y="4460200"/>
            <a:ext cx="5760720" cy="1825983"/>
          </a:xfrm>
          <a:prstGeom prst="rect">
            <a:avLst/>
          </a:prstGeom>
          <a:solidFill>
            <a:schemeClr val="accent5"/>
          </a:solidFill>
        </p:spPr>
        <p:txBody>
          <a:bodyPr vert="horz" wrap="square" lIns="91440" tIns="45720" rIns="91440" bIns="45720" rtlCol="0" anchor="ctr">
            <a:noAutofit/>
          </a:bodyPr>
          <a:lstStyle>
            <a:lvl1pPr marL="336065" marR="0" indent="-336065" algn="l" defTabSz="914147" rtl="0" eaLnBrk="1" fontAlgn="auto" latinLnBrk="0" hangingPunct="1">
              <a:lnSpc>
                <a:spcPct val="100000"/>
              </a:lnSpc>
              <a:spcBef>
                <a:spcPct val="20000"/>
              </a:spcBef>
              <a:spcAft>
                <a:spcPts val="0"/>
              </a:spcAft>
              <a:buClrTx/>
              <a:buSzPct val="90000"/>
              <a:buFont typeface="Arial" pitchFamily="34" charset="0"/>
              <a:buChar char="•"/>
              <a:tabLst/>
              <a:defRPr sz="3600" kern="1200" spc="0" baseline="0">
                <a:ln>
                  <a:solidFill>
                    <a:schemeClr val="bg1">
                      <a:alpha val="0"/>
                    </a:schemeClr>
                  </a:solidFill>
                </a:ln>
                <a:solidFill>
                  <a:schemeClr val="tx1"/>
                </a:solidFill>
                <a:latin typeface="+mj-lt"/>
                <a:ea typeface="+mn-ea"/>
                <a:cs typeface="+mn-cs"/>
              </a:defRPr>
            </a:lvl1pPr>
            <a:lvl2pPr marL="572553" marR="0" indent="-236486" algn="l" defTabSz="91414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ln>
                  <a:solidFill>
                    <a:schemeClr val="bg1">
                      <a:alpha val="0"/>
                    </a:schemeClr>
                  </a:solidFill>
                </a:ln>
                <a:solidFill>
                  <a:schemeClr val="tx1"/>
                </a:solidFill>
                <a:latin typeface="+mn-lt"/>
                <a:ea typeface="+mn-ea"/>
                <a:cs typeface="+mn-cs"/>
              </a:defRPr>
            </a:lvl2pPr>
            <a:lvl3pPr marL="784150"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ln>
                  <a:solidFill>
                    <a:schemeClr val="bg1">
                      <a:alpha val="0"/>
                    </a:schemeClr>
                  </a:solidFill>
                </a:ln>
                <a:solidFill>
                  <a:schemeClr val="tx1"/>
                </a:solidFill>
                <a:latin typeface="+mn-lt"/>
                <a:ea typeface="+mn-ea"/>
                <a:cs typeface="+mn-cs"/>
              </a:defRPr>
            </a:lvl3pPr>
            <a:lvl4pPr marL="1008195"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4pPr>
            <a:lvl5pPr marL="1232232" marR="0" indent="-224043" algn="l" defTabSz="91414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ln>
                  <a:solidFill>
                    <a:schemeClr val="bg1">
                      <a:alpha val="0"/>
                    </a:schemeClr>
                  </a:solidFill>
                </a:ln>
                <a:solidFill>
                  <a:schemeClr val="tx1"/>
                </a:solidFill>
                <a:latin typeface="+mn-lt"/>
                <a:ea typeface="+mn-ea"/>
                <a:cs typeface="+mn-cs"/>
              </a:defRPr>
            </a:lvl5pPr>
            <a:lvl6pPr marL="251390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79"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55"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30" indent="-228538" algn="l" defTabSz="9141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IN" sz="2400" dirty="0">
                <a:ln>
                  <a:solidFill>
                    <a:srgbClr val="FFFFFF">
                      <a:alpha val="0"/>
                    </a:srgbClr>
                  </a:solidFill>
                </a:ln>
                <a:gradFill>
                  <a:gsLst>
                    <a:gs pos="2917">
                      <a:schemeClr val="bg1"/>
                    </a:gs>
                    <a:gs pos="30000">
                      <a:schemeClr val="bg1"/>
                    </a:gs>
                  </a:gsLst>
                  <a:lin ang="5400000" scaled="0"/>
                </a:gradFill>
              </a:rPr>
              <a:t>Simplified Multi-tenant Database Tiers</a:t>
            </a:r>
          </a:p>
          <a:p>
            <a:pPr marL="0" lvl="0" indent="0" defTabSz="1218217">
              <a:spcBef>
                <a:spcPts val="200"/>
              </a:spcBef>
              <a:spcAft>
                <a:spcPts val="400"/>
              </a:spcAft>
              <a:buSzTx/>
              <a:buNone/>
            </a:pPr>
            <a:r>
              <a:rPr lang="en-IN" sz="1800" dirty="0">
                <a:ln>
                  <a:solidFill>
                    <a:srgbClr val="FFFFFF">
                      <a:alpha val="0"/>
                    </a:srgbClr>
                  </a:solidFill>
                </a:ln>
                <a:gradFill>
                  <a:gsLst>
                    <a:gs pos="2917">
                      <a:schemeClr val="bg1"/>
                    </a:gs>
                    <a:gs pos="30000">
                      <a:schemeClr val="bg1"/>
                    </a:gs>
                  </a:gsLst>
                  <a:lin ang="5400000" scaled="0"/>
                </a:gradFill>
                <a:latin typeface="Segoe UI"/>
              </a:rPr>
              <a:t>Multi-tenancy provides </a:t>
            </a:r>
            <a:r>
              <a:rPr lang="en-IN" sz="1800" b="1" dirty="0">
                <a:ln>
                  <a:solidFill>
                    <a:srgbClr val="FFFFFF">
                      <a:alpha val="0"/>
                    </a:srgbClr>
                  </a:solidFill>
                </a:ln>
                <a:gradFill>
                  <a:gsLst>
                    <a:gs pos="2917">
                      <a:schemeClr val="bg1"/>
                    </a:gs>
                    <a:gs pos="30000">
                      <a:schemeClr val="bg1"/>
                    </a:gs>
                  </a:gsLst>
                  <a:lin ang="5400000" scaled="0"/>
                </a:gradFill>
                <a:latin typeface="Segoe UI"/>
              </a:rPr>
              <a:t>great efficiencies </a:t>
            </a:r>
            <a:r>
              <a:rPr lang="en-IN" sz="1800" dirty="0">
                <a:ln>
                  <a:solidFill>
                    <a:srgbClr val="FFFFFF">
                      <a:alpha val="0"/>
                    </a:srgbClr>
                  </a:solidFill>
                </a:ln>
                <a:gradFill>
                  <a:gsLst>
                    <a:gs pos="2917">
                      <a:schemeClr val="bg1"/>
                    </a:gs>
                    <a:gs pos="30000">
                      <a:schemeClr val="bg1"/>
                    </a:gs>
                  </a:gsLst>
                  <a:lin ang="5400000" scaled="0"/>
                </a:gradFill>
                <a:latin typeface="Segoe UI"/>
              </a:rPr>
              <a:t>by increasing density of tenants per database</a:t>
            </a:r>
          </a:p>
          <a:p>
            <a:pPr marL="0" lvl="0" indent="0" defTabSz="1218217">
              <a:spcBef>
                <a:spcPts val="200"/>
              </a:spcBef>
              <a:spcAft>
                <a:spcPts val="400"/>
              </a:spcAft>
              <a:buSzTx/>
              <a:buNone/>
            </a:pPr>
            <a:r>
              <a:rPr lang="en-IN" sz="1800" dirty="0">
                <a:ln>
                  <a:solidFill>
                    <a:srgbClr val="FFFFFF">
                      <a:alpha val="0"/>
                    </a:srgbClr>
                  </a:solidFill>
                </a:ln>
                <a:gradFill>
                  <a:gsLst>
                    <a:gs pos="2917">
                      <a:schemeClr val="bg1"/>
                    </a:gs>
                    <a:gs pos="30000">
                      <a:schemeClr val="bg1"/>
                    </a:gs>
                  </a:gsLst>
                  <a:lin ang="5400000" scaled="0"/>
                </a:gradFill>
                <a:latin typeface="Segoe UI"/>
              </a:rPr>
              <a:t>Applications don’t have to make a static decision about tenant placement</a:t>
            </a:r>
          </a:p>
        </p:txBody>
      </p:sp>
      <p:sp>
        <p:nvSpPr>
          <p:cNvPr id="131" name="Rectangle 130"/>
          <p:cNvSpPr/>
          <p:nvPr/>
        </p:nvSpPr>
        <p:spPr bwMode="auto">
          <a:xfrm>
            <a:off x="6194633" y="1401762"/>
            <a:ext cx="5752892" cy="4884422"/>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69838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bwMode="auto">
          <a:xfrm>
            <a:off x="7922121" y="1433915"/>
            <a:ext cx="1178542" cy="1525744"/>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SQL Database Premium Edition</a:t>
            </a:r>
            <a:endParaRPr lang="en-US" dirty="0"/>
          </a:p>
        </p:txBody>
      </p:sp>
      <p:sp>
        <p:nvSpPr>
          <p:cNvPr id="3" name="Slide Number Placeholder 2"/>
          <p:cNvSpPr>
            <a:spLocks noGrp="1"/>
          </p:cNvSpPr>
          <p:nvPr>
            <p:ph type="sldNum" sz="quarter" idx="4294967295"/>
          </p:nvPr>
        </p:nvSpPr>
        <p:spPr>
          <a:xfrm>
            <a:off x="11367166" y="6558796"/>
            <a:ext cx="555596" cy="134483"/>
          </a:xfrm>
          <a:prstGeom prst="rect">
            <a:avLst/>
          </a:prstGeom>
        </p:spPr>
        <p:txBody>
          <a:bodyPr/>
          <a:lstStyle/>
          <a:p>
            <a:fld id="{EDBAFD04-E5E7-459F-B325-3B7A30332015}" type="slidenum">
              <a:rPr lang="en-US" smtClean="0"/>
              <a:pPr/>
              <a:t>16</a:t>
            </a:fld>
            <a:endParaRPr lang="en-US" dirty="0"/>
          </a:p>
        </p:txBody>
      </p:sp>
      <p:sp>
        <p:nvSpPr>
          <p:cNvPr id="74" name="Rectangle 73"/>
          <p:cNvSpPr/>
          <p:nvPr/>
        </p:nvSpPr>
        <p:spPr bwMode="auto">
          <a:xfrm>
            <a:off x="742122" y="1286003"/>
            <a:ext cx="11066913" cy="1810562"/>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grpSp>
        <p:nvGrpSpPr>
          <p:cNvPr id="77" name="Group 76"/>
          <p:cNvGrpSpPr>
            <a:grpSpLocks noChangeAspect="1"/>
          </p:cNvGrpSpPr>
          <p:nvPr/>
        </p:nvGrpSpPr>
        <p:grpSpPr>
          <a:xfrm>
            <a:off x="8039188" y="1878557"/>
            <a:ext cx="371105" cy="481916"/>
            <a:chOff x="377825" y="1184276"/>
            <a:chExt cx="1020763" cy="1325563"/>
          </a:xfrm>
          <a:solidFill>
            <a:schemeClr val="accent6"/>
          </a:solidFill>
        </p:grpSpPr>
        <p:sp>
          <p:nvSpPr>
            <p:cNvPr id="78" name="Oval 122"/>
            <p:cNvSpPr>
              <a:spLocks noChangeArrowheads="1"/>
            </p:cNvSpPr>
            <p:nvPr/>
          </p:nvSpPr>
          <p:spPr bwMode="auto">
            <a:xfrm>
              <a:off x="395288" y="1184276"/>
              <a:ext cx="985838" cy="187325"/>
            </a:xfrm>
            <a:prstGeom prst="ellipse">
              <a:avLst/>
            </a:pr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79"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80" name="Group 79"/>
          <p:cNvGrpSpPr>
            <a:grpSpLocks noChangeAspect="1"/>
          </p:cNvGrpSpPr>
          <p:nvPr/>
        </p:nvGrpSpPr>
        <p:grpSpPr>
          <a:xfrm>
            <a:off x="8641771" y="2057460"/>
            <a:ext cx="371105" cy="481916"/>
            <a:chOff x="377825" y="1184276"/>
            <a:chExt cx="1020763" cy="1325563"/>
          </a:xfrm>
          <a:solidFill>
            <a:schemeClr val="tx1"/>
          </a:solidFill>
        </p:grpSpPr>
        <p:sp>
          <p:nvSpPr>
            <p:cNvPr id="81"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8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83" name="Group 82"/>
          <p:cNvGrpSpPr>
            <a:grpSpLocks noChangeAspect="1"/>
          </p:cNvGrpSpPr>
          <p:nvPr/>
        </p:nvGrpSpPr>
        <p:grpSpPr>
          <a:xfrm>
            <a:off x="8283040" y="2307148"/>
            <a:ext cx="371105" cy="481916"/>
            <a:chOff x="377825" y="1184276"/>
            <a:chExt cx="1020763" cy="1325563"/>
          </a:xfrm>
          <a:solidFill>
            <a:schemeClr val="accent1"/>
          </a:solidFill>
        </p:grpSpPr>
        <p:sp>
          <p:nvSpPr>
            <p:cNvPr id="84"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85"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sp>
        <p:nvSpPr>
          <p:cNvPr id="117" name="Rectangle 116"/>
          <p:cNvSpPr/>
          <p:nvPr/>
        </p:nvSpPr>
        <p:spPr bwMode="auto">
          <a:xfrm>
            <a:off x="9211057" y="1433915"/>
            <a:ext cx="1195037" cy="1525744"/>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118" name="Group 117"/>
          <p:cNvGrpSpPr>
            <a:grpSpLocks noChangeAspect="1"/>
          </p:cNvGrpSpPr>
          <p:nvPr/>
        </p:nvGrpSpPr>
        <p:grpSpPr>
          <a:xfrm>
            <a:off x="9305250" y="1854125"/>
            <a:ext cx="371105" cy="481916"/>
            <a:chOff x="377825" y="1184276"/>
            <a:chExt cx="1020763" cy="1325563"/>
          </a:xfrm>
          <a:solidFill>
            <a:schemeClr val="accent6"/>
          </a:solidFill>
        </p:grpSpPr>
        <p:sp>
          <p:nvSpPr>
            <p:cNvPr id="119" name="Oval 122"/>
            <p:cNvSpPr>
              <a:spLocks noChangeArrowheads="1"/>
            </p:cNvSpPr>
            <p:nvPr/>
          </p:nvSpPr>
          <p:spPr bwMode="auto">
            <a:xfrm>
              <a:off x="395288" y="1184276"/>
              <a:ext cx="985838" cy="187325"/>
            </a:xfrm>
            <a:prstGeom prst="ellipse">
              <a:avLst/>
            </a:pr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2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121" name="Group 120"/>
          <p:cNvGrpSpPr>
            <a:grpSpLocks noChangeAspect="1"/>
          </p:cNvGrpSpPr>
          <p:nvPr/>
        </p:nvGrpSpPr>
        <p:grpSpPr>
          <a:xfrm>
            <a:off x="9907833" y="2033028"/>
            <a:ext cx="371105" cy="481916"/>
            <a:chOff x="377825" y="1184276"/>
            <a:chExt cx="1020763" cy="1325563"/>
          </a:xfrm>
          <a:solidFill>
            <a:schemeClr val="tx1"/>
          </a:solidFill>
        </p:grpSpPr>
        <p:sp>
          <p:nvSpPr>
            <p:cNvPr id="122"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2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124" name="Group 123"/>
          <p:cNvGrpSpPr>
            <a:grpSpLocks noChangeAspect="1"/>
          </p:cNvGrpSpPr>
          <p:nvPr/>
        </p:nvGrpSpPr>
        <p:grpSpPr>
          <a:xfrm>
            <a:off x="9549102" y="2282716"/>
            <a:ext cx="371105" cy="481916"/>
            <a:chOff x="377825" y="1184276"/>
            <a:chExt cx="1020763" cy="1325563"/>
          </a:xfrm>
          <a:solidFill>
            <a:schemeClr val="accent1"/>
          </a:solidFill>
        </p:grpSpPr>
        <p:sp>
          <p:nvSpPr>
            <p:cNvPr id="12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2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sp>
        <p:nvSpPr>
          <p:cNvPr id="133" name="Rectangle 132"/>
          <p:cNvSpPr/>
          <p:nvPr/>
        </p:nvSpPr>
        <p:spPr bwMode="auto">
          <a:xfrm>
            <a:off x="10478168" y="1433916"/>
            <a:ext cx="1181782" cy="1525744"/>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134" name="Group 133"/>
          <p:cNvGrpSpPr>
            <a:grpSpLocks noChangeAspect="1"/>
          </p:cNvGrpSpPr>
          <p:nvPr/>
        </p:nvGrpSpPr>
        <p:grpSpPr>
          <a:xfrm>
            <a:off x="10542459" y="1866706"/>
            <a:ext cx="371105" cy="481916"/>
            <a:chOff x="377825" y="1184276"/>
            <a:chExt cx="1020763" cy="1325563"/>
          </a:xfrm>
          <a:solidFill>
            <a:schemeClr val="accent6"/>
          </a:solidFill>
        </p:grpSpPr>
        <p:sp>
          <p:nvSpPr>
            <p:cNvPr id="135" name="Oval 122"/>
            <p:cNvSpPr>
              <a:spLocks noChangeArrowheads="1"/>
            </p:cNvSpPr>
            <p:nvPr/>
          </p:nvSpPr>
          <p:spPr bwMode="auto">
            <a:xfrm>
              <a:off x="395288" y="1184276"/>
              <a:ext cx="985838" cy="187325"/>
            </a:xfrm>
            <a:prstGeom prst="ellipse">
              <a:avLst/>
            </a:pr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3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5"/>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137" name="Group 136"/>
          <p:cNvGrpSpPr>
            <a:grpSpLocks noChangeAspect="1"/>
          </p:cNvGrpSpPr>
          <p:nvPr/>
        </p:nvGrpSpPr>
        <p:grpSpPr>
          <a:xfrm>
            <a:off x="11145042" y="2045609"/>
            <a:ext cx="371105" cy="481916"/>
            <a:chOff x="377825" y="1184276"/>
            <a:chExt cx="1020763" cy="1325563"/>
          </a:xfrm>
          <a:solidFill>
            <a:schemeClr val="tx1"/>
          </a:solidFill>
        </p:grpSpPr>
        <p:sp>
          <p:nvSpPr>
            <p:cNvPr id="138"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39"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140" name="Group 139"/>
          <p:cNvGrpSpPr>
            <a:grpSpLocks noChangeAspect="1"/>
          </p:cNvGrpSpPr>
          <p:nvPr/>
        </p:nvGrpSpPr>
        <p:grpSpPr>
          <a:xfrm>
            <a:off x="10786311" y="2295297"/>
            <a:ext cx="371105" cy="481916"/>
            <a:chOff x="377825" y="1184276"/>
            <a:chExt cx="1020763" cy="1325563"/>
          </a:xfrm>
          <a:solidFill>
            <a:schemeClr val="accent1"/>
          </a:solidFill>
        </p:grpSpPr>
        <p:sp>
          <p:nvSpPr>
            <p:cNvPr id="141"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14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sp>
        <p:nvSpPr>
          <p:cNvPr id="149" name="TextBox 148"/>
          <p:cNvSpPr txBox="1"/>
          <p:nvPr/>
        </p:nvSpPr>
        <p:spPr>
          <a:xfrm>
            <a:off x="7803961" y="1382462"/>
            <a:ext cx="1191435" cy="517065"/>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Primary</a:t>
            </a:r>
          </a:p>
        </p:txBody>
      </p:sp>
      <p:sp>
        <p:nvSpPr>
          <p:cNvPr id="150" name="TextBox 149"/>
          <p:cNvSpPr txBox="1"/>
          <p:nvPr/>
        </p:nvSpPr>
        <p:spPr>
          <a:xfrm>
            <a:off x="9038832" y="1376072"/>
            <a:ext cx="1479954" cy="517065"/>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152" name="TextBox 151"/>
          <p:cNvSpPr txBox="1"/>
          <p:nvPr/>
        </p:nvSpPr>
        <p:spPr>
          <a:xfrm>
            <a:off x="10329082" y="1382464"/>
            <a:ext cx="1479954" cy="517065"/>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153" name="Rectangle 152"/>
          <p:cNvSpPr/>
          <p:nvPr/>
        </p:nvSpPr>
        <p:spPr bwMode="auto">
          <a:xfrm>
            <a:off x="7922120" y="3390509"/>
            <a:ext cx="1181782"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154" name="Rectangle 153"/>
          <p:cNvSpPr/>
          <p:nvPr/>
        </p:nvSpPr>
        <p:spPr bwMode="auto">
          <a:xfrm>
            <a:off x="742122" y="3247349"/>
            <a:ext cx="11066913" cy="3160138"/>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sp>
        <p:nvSpPr>
          <p:cNvPr id="170" name="Rectangle 169"/>
          <p:cNvSpPr/>
          <p:nvPr/>
        </p:nvSpPr>
        <p:spPr bwMode="auto">
          <a:xfrm>
            <a:off x="9224312" y="3391547"/>
            <a:ext cx="1152916"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186" name="Rectangle 185"/>
          <p:cNvSpPr/>
          <p:nvPr/>
        </p:nvSpPr>
        <p:spPr bwMode="auto">
          <a:xfrm>
            <a:off x="10484795" y="3390510"/>
            <a:ext cx="1175154"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02" name="TextBox 201"/>
          <p:cNvSpPr txBox="1"/>
          <p:nvPr/>
        </p:nvSpPr>
        <p:spPr>
          <a:xfrm>
            <a:off x="7814094" y="3297630"/>
            <a:ext cx="1032655"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Primary</a:t>
            </a:r>
          </a:p>
        </p:txBody>
      </p:sp>
      <p:sp>
        <p:nvSpPr>
          <p:cNvPr id="203" name="TextBox 202"/>
          <p:cNvSpPr txBox="1"/>
          <p:nvPr/>
        </p:nvSpPr>
        <p:spPr>
          <a:xfrm>
            <a:off x="9124013" y="3292664"/>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204" name="TextBox 203"/>
          <p:cNvSpPr txBox="1"/>
          <p:nvPr/>
        </p:nvSpPr>
        <p:spPr>
          <a:xfrm>
            <a:off x="10402143" y="3313752"/>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220" name="Rectangle 219"/>
          <p:cNvSpPr/>
          <p:nvPr/>
        </p:nvSpPr>
        <p:spPr bwMode="auto">
          <a:xfrm>
            <a:off x="7928748" y="4404306"/>
            <a:ext cx="1181782"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24" name="Rectangle 223"/>
          <p:cNvSpPr/>
          <p:nvPr/>
        </p:nvSpPr>
        <p:spPr bwMode="auto">
          <a:xfrm>
            <a:off x="9217685" y="4405344"/>
            <a:ext cx="1159542"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28" name="Rectangle 227"/>
          <p:cNvSpPr/>
          <p:nvPr/>
        </p:nvSpPr>
        <p:spPr bwMode="auto">
          <a:xfrm>
            <a:off x="10484795" y="4404307"/>
            <a:ext cx="1181782"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32" name="TextBox 231"/>
          <p:cNvSpPr txBox="1"/>
          <p:nvPr/>
        </p:nvSpPr>
        <p:spPr>
          <a:xfrm>
            <a:off x="7820722" y="4311427"/>
            <a:ext cx="1032655"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Primary</a:t>
            </a:r>
          </a:p>
        </p:txBody>
      </p:sp>
      <p:sp>
        <p:nvSpPr>
          <p:cNvPr id="233" name="TextBox 232"/>
          <p:cNvSpPr txBox="1"/>
          <p:nvPr/>
        </p:nvSpPr>
        <p:spPr>
          <a:xfrm>
            <a:off x="9130641" y="4306461"/>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234" name="TextBox 233"/>
          <p:cNvSpPr txBox="1"/>
          <p:nvPr/>
        </p:nvSpPr>
        <p:spPr>
          <a:xfrm>
            <a:off x="10408771" y="4327549"/>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235" name="Rectangle 234"/>
          <p:cNvSpPr/>
          <p:nvPr/>
        </p:nvSpPr>
        <p:spPr bwMode="auto">
          <a:xfrm>
            <a:off x="7935375" y="5404848"/>
            <a:ext cx="1181782"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36" name="Rectangle 235"/>
          <p:cNvSpPr/>
          <p:nvPr/>
        </p:nvSpPr>
        <p:spPr bwMode="auto">
          <a:xfrm>
            <a:off x="9224312" y="5405886"/>
            <a:ext cx="1152915"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37" name="Rectangle 236"/>
          <p:cNvSpPr/>
          <p:nvPr/>
        </p:nvSpPr>
        <p:spPr bwMode="auto">
          <a:xfrm>
            <a:off x="10484795" y="5404849"/>
            <a:ext cx="1188409" cy="909820"/>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238" name="TextBox 237"/>
          <p:cNvSpPr txBox="1"/>
          <p:nvPr/>
        </p:nvSpPr>
        <p:spPr>
          <a:xfrm>
            <a:off x="7827349" y="5311969"/>
            <a:ext cx="1032655"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Primary</a:t>
            </a:r>
          </a:p>
        </p:txBody>
      </p:sp>
      <p:sp>
        <p:nvSpPr>
          <p:cNvPr id="239" name="TextBox 238"/>
          <p:cNvSpPr txBox="1"/>
          <p:nvPr/>
        </p:nvSpPr>
        <p:spPr>
          <a:xfrm>
            <a:off x="9137268" y="5307003"/>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sp>
        <p:nvSpPr>
          <p:cNvPr id="240" name="TextBox 239"/>
          <p:cNvSpPr txBox="1"/>
          <p:nvPr/>
        </p:nvSpPr>
        <p:spPr>
          <a:xfrm>
            <a:off x="10415398" y="5328091"/>
            <a:ext cx="1282723" cy="517065"/>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latin typeface="+mj-lt"/>
              </a:rPr>
              <a:t>Secondary</a:t>
            </a:r>
          </a:p>
        </p:txBody>
      </p:sp>
      <p:grpSp>
        <p:nvGrpSpPr>
          <p:cNvPr id="241" name="Group 240"/>
          <p:cNvGrpSpPr>
            <a:grpSpLocks noChangeAspect="1"/>
          </p:cNvGrpSpPr>
          <p:nvPr/>
        </p:nvGrpSpPr>
        <p:grpSpPr>
          <a:xfrm>
            <a:off x="8307653" y="3702243"/>
            <a:ext cx="371105" cy="481916"/>
            <a:chOff x="377825" y="1184276"/>
            <a:chExt cx="1020763" cy="1325563"/>
          </a:xfrm>
          <a:solidFill>
            <a:schemeClr val="accent5"/>
          </a:solidFill>
        </p:grpSpPr>
        <p:sp>
          <p:nvSpPr>
            <p:cNvPr id="242"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4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44" name="Group 243"/>
          <p:cNvGrpSpPr>
            <a:grpSpLocks noChangeAspect="1"/>
          </p:cNvGrpSpPr>
          <p:nvPr/>
        </p:nvGrpSpPr>
        <p:grpSpPr>
          <a:xfrm>
            <a:off x="9576479" y="3701297"/>
            <a:ext cx="371105" cy="481916"/>
            <a:chOff x="377825" y="1184276"/>
            <a:chExt cx="1020763" cy="1325563"/>
          </a:xfrm>
          <a:solidFill>
            <a:schemeClr val="accent5"/>
          </a:solidFill>
        </p:grpSpPr>
        <p:sp>
          <p:nvSpPr>
            <p:cNvPr id="24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4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47" name="Group 246"/>
          <p:cNvGrpSpPr>
            <a:grpSpLocks noChangeAspect="1"/>
          </p:cNvGrpSpPr>
          <p:nvPr/>
        </p:nvGrpSpPr>
        <p:grpSpPr>
          <a:xfrm>
            <a:off x="10840633" y="3715380"/>
            <a:ext cx="371105" cy="481916"/>
            <a:chOff x="377825" y="1184276"/>
            <a:chExt cx="1020763" cy="1325563"/>
          </a:xfrm>
          <a:solidFill>
            <a:schemeClr val="accent5"/>
          </a:solidFill>
        </p:grpSpPr>
        <p:sp>
          <p:nvSpPr>
            <p:cNvPr id="248"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49"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50" name="Group 249"/>
          <p:cNvGrpSpPr>
            <a:grpSpLocks noChangeAspect="1"/>
          </p:cNvGrpSpPr>
          <p:nvPr/>
        </p:nvGrpSpPr>
        <p:grpSpPr>
          <a:xfrm>
            <a:off x="8270193" y="4733284"/>
            <a:ext cx="371105" cy="481916"/>
            <a:chOff x="377825" y="1184276"/>
            <a:chExt cx="1020763" cy="1325563"/>
          </a:xfrm>
          <a:solidFill>
            <a:schemeClr val="tx1"/>
          </a:solidFill>
        </p:grpSpPr>
        <p:sp>
          <p:nvSpPr>
            <p:cNvPr id="251"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5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53" name="Group 252"/>
          <p:cNvGrpSpPr>
            <a:grpSpLocks noChangeAspect="1"/>
          </p:cNvGrpSpPr>
          <p:nvPr/>
        </p:nvGrpSpPr>
        <p:grpSpPr>
          <a:xfrm>
            <a:off x="9584154" y="4714863"/>
            <a:ext cx="371105" cy="481916"/>
            <a:chOff x="377825" y="1184276"/>
            <a:chExt cx="1020763" cy="1325563"/>
          </a:xfrm>
          <a:solidFill>
            <a:schemeClr val="tx1"/>
          </a:solidFill>
        </p:grpSpPr>
        <p:sp>
          <p:nvSpPr>
            <p:cNvPr id="254"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55"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56" name="Group 255"/>
          <p:cNvGrpSpPr>
            <a:grpSpLocks noChangeAspect="1"/>
          </p:cNvGrpSpPr>
          <p:nvPr/>
        </p:nvGrpSpPr>
        <p:grpSpPr>
          <a:xfrm>
            <a:off x="10827142" y="4734229"/>
            <a:ext cx="371105" cy="481916"/>
            <a:chOff x="377825" y="1184276"/>
            <a:chExt cx="1020763" cy="1325563"/>
          </a:xfrm>
          <a:solidFill>
            <a:schemeClr val="tx1"/>
          </a:solidFill>
        </p:grpSpPr>
        <p:sp>
          <p:nvSpPr>
            <p:cNvPr id="257"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58"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59" name="Group 258"/>
          <p:cNvGrpSpPr>
            <a:grpSpLocks noChangeAspect="1"/>
          </p:cNvGrpSpPr>
          <p:nvPr/>
        </p:nvGrpSpPr>
        <p:grpSpPr>
          <a:xfrm>
            <a:off x="8263026" y="5707549"/>
            <a:ext cx="371105" cy="481916"/>
            <a:chOff x="377825" y="1184276"/>
            <a:chExt cx="1020763" cy="1325563"/>
          </a:xfrm>
          <a:solidFill>
            <a:schemeClr val="accent1"/>
          </a:solidFill>
        </p:grpSpPr>
        <p:sp>
          <p:nvSpPr>
            <p:cNvPr id="260"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61"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62" name="Group 261"/>
          <p:cNvGrpSpPr>
            <a:grpSpLocks noChangeAspect="1"/>
          </p:cNvGrpSpPr>
          <p:nvPr/>
        </p:nvGrpSpPr>
        <p:grpSpPr>
          <a:xfrm>
            <a:off x="9578254" y="5707549"/>
            <a:ext cx="371105" cy="481916"/>
            <a:chOff x="377825" y="1184276"/>
            <a:chExt cx="1020763" cy="1325563"/>
          </a:xfrm>
          <a:solidFill>
            <a:schemeClr val="accent1"/>
          </a:solidFill>
        </p:grpSpPr>
        <p:sp>
          <p:nvSpPr>
            <p:cNvPr id="263"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64"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grpSp>
        <p:nvGrpSpPr>
          <p:cNvPr id="265" name="Group 264"/>
          <p:cNvGrpSpPr>
            <a:grpSpLocks noChangeAspect="1"/>
          </p:cNvGrpSpPr>
          <p:nvPr/>
        </p:nvGrpSpPr>
        <p:grpSpPr>
          <a:xfrm>
            <a:off x="10834009" y="5749948"/>
            <a:ext cx="371105" cy="481916"/>
            <a:chOff x="377825" y="1184276"/>
            <a:chExt cx="1020763" cy="1325563"/>
          </a:xfrm>
          <a:solidFill>
            <a:schemeClr val="accent1"/>
          </a:solidFill>
        </p:grpSpPr>
        <p:sp>
          <p:nvSpPr>
            <p:cNvPr id="266"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67"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grpSp>
      <p:sp>
        <p:nvSpPr>
          <p:cNvPr id="268" name="TextBox 267"/>
          <p:cNvSpPr txBox="1"/>
          <p:nvPr/>
        </p:nvSpPr>
        <p:spPr>
          <a:xfrm>
            <a:off x="742121" y="1293309"/>
            <a:ext cx="3511346" cy="627864"/>
          </a:xfrm>
          <a:prstGeom prst="rect">
            <a:avLst/>
          </a:prstGeom>
          <a:noFill/>
        </p:spPr>
        <p:txBody>
          <a:bodyPr wrap="none" lIns="182880" tIns="146304" rIns="182880" bIns="146304" rtlCol="0">
            <a:spAutoFit/>
          </a:bodyPr>
          <a:lstStyle/>
          <a:p>
            <a:pPr>
              <a:lnSpc>
                <a:spcPct val="90000"/>
              </a:lnSpc>
            </a:pPr>
            <a:r>
              <a:rPr lang="en-US" dirty="0" smtClean="0">
                <a:gradFill>
                  <a:gsLst>
                    <a:gs pos="2917">
                      <a:schemeClr val="tx1"/>
                    </a:gs>
                    <a:gs pos="30000">
                      <a:schemeClr val="tx1"/>
                    </a:gs>
                  </a:gsLst>
                  <a:lin ang="5400000" scaled="0"/>
                </a:gradFill>
                <a:latin typeface="+mj-lt"/>
              </a:rPr>
              <a:t>Web &amp; Business editions</a:t>
            </a:r>
          </a:p>
        </p:txBody>
      </p:sp>
      <p:sp>
        <p:nvSpPr>
          <p:cNvPr id="269" name="TextBox 268"/>
          <p:cNvSpPr txBox="1"/>
          <p:nvPr/>
        </p:nvSpPr>
        <p:spPr>
          <a:xfrm>
            <a:off x="742120" y="3237264"/>
            <a:ext cx="5220083" cy="627864"/>
          </a:xfrm>
          <a:prstGeom prst="rect">
            <a:avLst/>
          </a:prstGeom>
          <a:noFill/>
        </p:spPr>
        <p:txBody>
          <a:bodyPr wrap="none" lIns="182880" tIns="146304" rIns="182880" bIns="146304" rtlCol="0">
            <a:spAutoFit/>
          </a:bodyPr>
          <a:lstStyle/>
          <a:p>
            <a:pPr>
              <a:lnSpc>
                <a:spcPct val="90000"/>
              </a:lnSpc>
            </a:pPr>
            <a:r>
              <a:rPr lang="en-US" dirty="0" smtClean="0">
                <a:gradFill>
                  <a:gsLst>
                    <a:gs pos="2917">
                      <a:schemeClr val="tx1"/>
                    </a:gs>
                    <a:gs pos="30000">
                      <a:schemeClr val="tx1"/>
                    </a:gs>
                  </a:gsLst>
                  <a:lin ang="5400000" scaled="0"/>
                </a:gradFill>
                <a:latin typeface="+mj-lt"/>
              </a:rPr>
              <a:t>Premium edition w/ reserved capacity</a:t>
            </a:r>
          </a:p>
        </p:txBody>
      </p:sp>
      <p:sp>
        <p:nvSpPr>
          <p:cNvPr id="270" name="TextBox 269"/>
          <p:cNvSpPr txBox="1"/>
          <p:nvPr/>
        </p:nvSpPr>
        <p:spPr>
          <a:xfrm>
            <a:off x="1062638" y="1866706"/>
            <a:ext cx="6194581" cy="1126462"/>
          </a:xfrm>
          <a:prstGeom prst="rect">
            <a:avLst/>
          </a:prstGeom>
          <a:noFill/>
        </p:spPr>
        <p:txBody>
          <a:bodyPr wrap="non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latin typeface="+mj-lt"/>
              </a:rPr>
              <a:t>Customer databases share hardware resources</a:t>
            </a:r>
          </a:p>
          <a:p>
            <a:pPr>
              <a:lnSpc>
                <a:spcPct val="90000"/>
              </a:lnSpc>
            </a:pPr>
            <a:r>
              <a:rPr lang="en-US" sz="2000" dirty="0" smtClean="0">
                <a:gradFill>
                  <a:gsLst>
                    <a:gs pos="2917">
                      <a:schemeClr val="tx1"/>
                    </a:gs>
                    <a:gs pos="30000">
                      <a:schemeClr val="tx1"/>
                    </a:gs>
                  </a:gsLst>
                  <a:lin ang="5400000" scaled="0"/>
                </a:gradFill>
                <a:latin typeface="+mj-lt"/>
              </a:rPr>
              <a:t>Workload demands vary by customer DB, and by day</a:t>
            </a:r>
          </a:p>
          <a:p>
            <a:pPr>
              <a:lnSpc>
                <a:spcPct val="90000"/>
              </a:lnSpc>
            </a:pPr>
            <a:r>
              <a:rPr lang="en-US" sz="2000" dirty="0" smtClean="0">
                <a:gradFill>
                  <a:gsLst>
                    <a:gs pos="2917">
                      <a:schemeClr val="tx1"/>
                    </a:gs>
                    <a:gs pos="30000">
                      <a:schemeClr val="tx1"/>
                    </a:gs>
                  </a:gsLst>
                  <a:lin ang="5400000" scaled="0"/>
                </a:gradFill>
                <a:latin typeface="+mj-lt"/>
              </a:rPr>
              <a:t>Unpredictable performance</a:t>
            </a:r>
          </a:p>
        </p:txBody>
      </p:sp>
      <p:sp>
        <p:nvSpPr>
          <p:cNvPr id="271" name="TextBox 270"/>
          <p:cNvSpPr txBox="1"/>
          <p:nvPr/>
        </p:nvSpPr>
        <p:spPr>
          <a:xfrm>
            <a:off x="1054810" y="3821832"/>
            <a:ext cx="6759743" cy="2234458"/>
          </a:xfrm>
          <a:prstGeom prst="rect">
            <a:avLst/>
          </a:prstGeom>
          <a:noFill/>
        </p:spPr>
        <p:txBody>
          <a:bodyPr wrap="square" lIns="182880" tIns="146304" rIns="182880" bIns="146304" rtlCol="0">
            <a:spAutoFit/>
          </a:bodyPr>
          <a:lstStyle/>
          <a:p>
            <a:pPr>
              <a:lnSpc>
                <a:spcPct val="90000"/>
              </a:lnSpc>
            </a:pPr>
            <a:r>
              <a:rPr lang="en-US" sz="2000" dirty="0" smtClean="0">
                <a:gradFill>
                  <a:gsLst>
                    <a:gs pos="2917">
                      <a:schemeClr val="tx1"/>
                    </a:gs>
                    <a:gs pos="30000">
                      <a:schemeClr val="tx1"/>
                    </a:gs>
                  </a:gsLst>
                  <a:lin ang="5400000" scaled="0"/>
                </a:gradFill>
                <a:latin typeface="+mj-lt"/>
              </a:rPr>
              <a:t>Fixed amount of reserved capacity for SQL Database primary and 2 built-in replicas</a:t>
            </a:r>
          </a:p>
          <a:p>
            <a:pPr>
              <a:lnSpc>
                <a:spcPct val="90000"/>
              </a:lnSpc>
            </a:pPr>
            <a:r>
              <a:rPr lang="en-US" sz="2000" dirty="0" smtClean="0">
                <a:gradFill>
                  <a:gsLst>
                    <a:gs pos="2917">
                      <a:schemeClr val="tx1"/>
                    </a:gs>
                    <a:gs pos="30000">
                      <a:schemeClr val="tx1"/>
                    </a:gs>
                  </a:gsLst>
                  <a:lin ang="5400000" scaled="0"/>
                </a:gradFill>
                <a:latin typeface="+mj-lt"/>
              </a:rPr>
              <a:t>Ideal for business-class applications:</a:t>
            </a:r>
          </a:p>
          <a:p>
            <a:pPr lvl="1">
              <a:lnSpc>
                <a:spcPct val="90000"/>
              </a:lnSpc>
            </a:pPr>
            <a:r>
              <a:rPr lang="en-US" sz="2000" dirty="0" smtClean="0">
                <a:gradFill>
                  <a:gsLst>
                    <a:gs pos="2917">
                      <a:schemeClr val="tx1"/>
                    </a:gs>
                    <a:gs pos="30000">
                      <a:schemeClr val="tx1"/>
                    </a:gs>
                  </a:gsLst>
                  <a:lin ang="5400000" scaled="0"/>
                </a:gradFill>
                <a:latin typeface="+mj-lt"/>
              </a:rPr>
              <a:t>have high </a:t>
            </a:r>
            <a:r>
              <a:rPr lang="en-US" sz="2000" dirty="0">
                <a:gradFill>
                  <a:gsLst>
                    <a:gs pos="2917">
                      <a:schemeClr val="tx1"/>
                    </a:gs>
                    <a:gs pos="30000">
                      <a:schemeClr val="tx1"/>
                    </a:gs>
                  </a:gsLst>
                  <a:lin ang="5400000" scaled="0"/>
                </a:gradFill>
                <a:latin typeface="+mj-lt"/>
              </a:rPr>
              <a:t>peak </a:t>
            </a:r>
            <a:r>
              <a:rPr lang="en-US" sz="2000" dirty="0" smtClean="0">
                <a:gradFill>
                  <a:gsLst>
                    <a:gs pos="2917">
                      <a:schemeClr val="tx1"/>
                    </a:gs>
                    <a:gs pos="30000">
                      <a:schemeClr val="tx1"/>
                    </a:gs>
                  </a:gsLst>
                  <a:lin ang="5400000" scaled="0"/>
                </a:gradFill>
                <a:latin typeface="+mj-lt"/>
              </a:rPr>
              <a:t>loads</a:t>
            </a:r>
          </a:p>
          <a:p>
            <a:pPr lvl="1">
              <a:lnSpc>
                <a:spcPct val="90000"/>
              </a:lnSpc>
            </a:pPr>
            <a:r>
              <a:rPr lang="en-US" sz="2000" dirty="0" smtClean="0">
                <a:gradFill>
                  <a:gsLst>
                    <a:gs pos="2917">
                      <a:schemeClr val="tx1"/>
                    </a:gs>
                    <a:gs pos="30000">
                      <a:schemeClr val="tx1"/>
                    </a:gs>
                  </a:gsLst>
                  <a:lin ang="5400000" scaled="0"/>
                </a:gradFill>
                <a:latin typeface="+mj-lt"/>
              </a:rPr>
              <a:t>support many </a:t>
            </a:r>
            <a:r>
              <a:rPr lang="en-US" sz="2000" dirty="0">
                <a:gradFill>
                  <a:gsLst>
                    <a:gs pos="2917">
                      <a:schemeClr val="tx1"/>
                    </a:gs>
                    <a:gs pos="30000">
                      <a:schemeClr val="tx1"/>
                    </a:gs>
                  </a:gsLst>
                  <a:lin ang="5400000" scaled="0"/>
                </a:gradFill>
                <a:latin typeface="+mj-lt"/>
              </a:rPr>
              <a:t>concurrent </a:t>
            </a:r>
            <a:r>
              <a:rPr lang="en-US" sz="2000" dirty="0" smtClean="0">
                <a:gradFill>
                  <a:gsLst>
                    <a:gs pos="2917">
                      <a:schemeClr val="tx1"/>
                    </a:gs>
                    <a:gs pos="30000">
                      <a:schemeClr val="tx1"/>
                    </a:gs>
                  </a:gsLst>
                  <a:lin ang="5400000" scaled="0"/>
                </a:gradFill>
                <a:latin typeface="+mj-lt"/>
              </a:rPr>
              <a:t>requests </a:t>
            </a:r>
          </a:p>
          <a:p>
            <a:pPr lvl="1">
              <a:lnSpc>
                <a:spcPct val="90000"/>
              </a:lnSpc>
            </a:pPr>
            <a:r>
              <a:rPr lang="en-US" sz="2000" dirty="0" smtClean="0">
                <a:gradFill>
                  <a:gsLst>
                    <a:gs pos="2917">
                      <a:schemeClr val="tx1"/>
                    </a:gs>
                    <a:gs pos="30000">
                      <a:schemeClr val="tx1"/>
                    </a:gs>
                  </a:gsLst>
                  <a:lin ang="5400000" scaled="0"/>
                </a:gradFill>
                <a:latin typeface="+mj-lt"/>
              </a:rPr>
              <a:t>require </a:t>
            </a:r>
            <a:r>
              <a:rPr lang="en-US" sz="2000" dirty="0">
                <a:gradFill>
                  <a:gsLst>
                    <a:gs pos="2917">
                      <a:schemeClr val="tx1"/>
                    </a:gs>
                    <a:gs pos="30000">
                      <a:schemeClr val="tx1"/>
                    </a:gs>
                  </a:gsLst>
                  <a:lin ang="5400000" scaled="0"/>
                </a:gradFill>
                <a:latin typeface="+mj-lt"/>
              </a:rPr>
              <a:t>low latency </a:t>
            </a:r>
            <a:endParaRPr lang="en-US" sz="2000" dirty="0" smtClean="0">
              <a:gradFill>
                <a:gsLst>
                  <a:gs pos="2917">
                    <a:schemeClr val="tx1"/>
                  </a:gs>
                  <a:gs pos="30000">
                    <a:schemeClr val="tx1"/>
                  </a:gs>
                </a:gsLst>
                <a:lin ang="5400000" scaled="0"/>
              </a:gradFill>
              <a:latin typeface="+mj-lt"/>
            </a:endParaRPr>
          </a:p>
          <a:p>
            <a:pPr>
              <a:lnSpc>
                <a:spcPct val="90000"/>
              </a:lnSpc>
            </a:pPr>
            <a:r>
              <a:rPr lang="en-US" sz="2000" dirty="0" smtClean="0">
                <a:gradFill>
                  <a:gsLst>
                    <a:gs pos="2917">
                      <a:schemeClr val="tx1"/>
                    </a:gs>
                    <a:gs pos="30000">
                      <a:schemeClr val="tx1"/>
                    </a:gs>
                  </a:gsLst>
                  <a:lin ang="5400000" scaled="0"/>
                </a:gradFill>
                <a:latin typeface="+mj-lt"/>
              </a:rPr>
              <a:t>Offered in two sizes for preview: P1 &amp; P2</a:t>
            </a:r>
          </a:p>
        </p:txBody>
      </p:sp>
    </p:spTree>
    <p:extLst>
      <p:ext uri="{BB962C8B-B14F-4D97-AF65-F5344CB8AC3E}">
        <p14:creationId xmlns:p14="http://schemas.microsoft.com/office/powerpoint/2010/main" val="65625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3672382" y="291102"/>
            <a:ext cx="8252386" cy="899665"/>
          </a:xfrm>
        </p:spPr>
        <p:txBody>
          <a:bodyPr/>
          <a:lstStyle/>
          <a:p>
            <a:r>
              <a:rPr lang="en-US" sz="3600" dirty="0" smtClean="0"/>
              <a:t>Business Apps. Scalable &amp; Global.</a:t>
            </a:r>
            <a:endParaRPr lang="en-US" sz="3600" dirty="0"/>
          </a:p>
        </p:txBody>
      </p:sp>
      <p:sp>
        <p:nvSpPr>
          <p:cNvPr id="4" name="Slide Number Placeholder 3"/>
          <p:cNvSpPr>
            <a:spLocks noGrp="1"/>
          </p:cNvSpPr>
          <p:nvPr>
            <p:ph type="sldNum" sz="quarter" idx="4294967295"/>
          </p:nvPr>
        </p:nvSpPr>
        <p:spPr>
          <a:xfrm>
            <a:off x="11367166" y="6558796"/>
            <a:ext cx="555596" cy="134483"/>
          </a:xfrm>
          <a:prstGeom prst="rect">
            <a:avLst/>
          </a:prstGeom>
        </p:spPr>
        <p:txBody>
          <a:bodyPr/>
          <a:lstStyle/>
          <a:p>
            <a:fld id="{EDBAFD04-E5E7-459F-B325-3B7A30332015}" type="slidenum">
              <a:rPr lang="en-US" smtClean="0"/>
              <a:pPr/>
              <a:t>17</a:t>
            </a:fld>
            <a:endParaRPr lang="en-US" dirty="0"/>
          </a:p>
        </p:txBody>
      </p:sp>
      <p:grpSp>
        <p:nvGrpSpPr>
          <p:cNvPr id="2" name="Group 1"/>
          <p:cNvGrpSpPr/>
          <p:nvPr/>
        </p:nvGrpSpPr>
        <p:grpSpPr>
          <a:xfrm>
            <a:off x="496945" y="210186"/>
            <a:ext cx="2966904" cy="882552"/>
            <a:chOff x="496945" y="210186"/>
            <a:chExt cx="2966904" cy="882552"/>
          </a:xfrm>
        </p:grpSpPr>
        <p:sp>
          <p:nvSpPr>
            <p:cNvPr id="47" name="Rectangle 46"/>
            <p:cNvSpPr/>
            <p:nvPr>
              <p:custDataLst>
                <p:tags r:id="rId1"/>
              </p:custDataLst>
            </p:nvPr>
          </p:nvSpPr>
          <p:spPr>
            <a:xfrm>
              <a:off x="1442500" y="255579"/>
              <a:ext cx="2021349"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a:ln>
                    <a:solidFill>
                      <a:schemeClr val="bg1">
                        <a:alpha val="0"/>
                      </a:schemeClr>
                    </a:solidFill>
                  </a:ln>
                  <a:gradFill>
                    <a:gsLst>
                      <a:gs pos="0">
                        <a:schemeClr val="accent5"/>
                      </a:gs>
                      <a:gs pos="100000">
                        <a:schemeClr val="accent5"/>
                      </a:gs>
                    </a:gsLst>
                    <a:lin ang="5400000" scaled="1"/>
                  </a:gradFill>
                  <a:cs typeface="Segoe UI" pitchFamily="34" charset="0"/>
                </a:rPr>
                <a:t>Windows Azure </a:t>
              </a:r>
              <a:br>
                <a:rPr lang="en-US" sz="2000" dirty="0">
                  <a:ln>
                    <a:solidFill>
                      <a:schemeClr val="bg1">
                        <a:alpha val="0"/>
                      </a:schemeClr>
                    </a:solidFill>
                  </a:ln>
                  <a:gradFill>
                    <a:gsLst>
                      <a:gs pos="0">
                        <a:schemeClr val="accent5"/>
                      </a:gs>
                      <a:gs pos="100000">
                        <a:schemeClr val="accent5"/>
                      </a:gs>
                    </a:gsLst>
                    <a:lin ang="5400000" scaled="1"/>
                  </a:gradFill>
                  <a:cs typeface="Segoe UI" pitchFamily="34" charset="0"/>
                </a:rPr>
              </a:br>
              <a:r>
                <a:rPr lang="en-US" sz="2000" dirty="0">
                  <a:ln>
                    <a:solidFill>
                      <a:schemeClr val="bg1">
                        <a:alpha val="0"/>
                      </a:schemeClr>
                    </a:solidFill>
                  </a:ln>
                  <a:gradFill>
                    <a:gsLst>
                      <a:gs pos="0">
                        <a:schemeClr val="accent5"/>
                      </a:gs>
                      <a:gs pos="100000">
                        <a:schemeClr val="accent5"/>
                      </a:gs>
                    </a:gsLst>
                    <a:lin ang="5400000" scaled="1"/>
                  </a:gradFill>
                  <a:cs typeface="Segoe UI" pitchFamily="34" charset="0"/>
                </a:rPr>
                <a:t>SQL Database</a:t>
              </a:r>
            </a:p>
          </p:txBody>
        </p:sp>
        <p:sp>
          <p:nvSpPr>
            <p:cNvPr id="84" name="Flowchart: Magnetic Disk 10"/>
            <p:cNvSpPr/>
            <p:nvPr/>
          </p:nvSpPr>
          <p:spPr bwMode="auto">
            <a:xfrm>
              <a:off x="496945" y="210186"/>
              <a:ext cx="737022" cy="88255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288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smtClean="0">
                  <a:ln>
                    <a:solidFill>
                      <a:schemeClr val="bg1">
                        <a:alpha val="0"/>
                      </a:schemeClr>
                    </a:solidFill>
                  </a:ln>
                  <a:solidFill>
                    <a:schemeClr val="bg1"/>
                  </a:solidFill>
                  <a:ea typeface="Segoe UI" pitchFamily="34" charset="0"/>
                  <a:cs typeface="Segoe UI" pitchFamily="34" charset="0"/>
                </a:rPr>
                <a:t>DB</a:t>
              </a:r>
            </a:p>
          </p:txBody>
        </p:sp>
      </p:grpSp>
      <p:sp>
        <p:nvSpPr>
          <p:cNvPr id="60" name="Rectangle 59"/>
          <p:cNvSpPr/>
          <p:nvPr/>
        </p:nvSpPr>
        <p:spPr>
          <a:xfrm>
            <a:off x="287339" y="4917181"/>
            <a:ext cx="6181485" cy="1380895"/>
          </a:xfrm>
          <a:prstGeom prst="rect">
            <a:avLst/>
          </a:prstGeom>
          <a:solidFill>
            <a:schemeClr val="tx1"/>
          </a:solidFill>
        </p:spPr>
        <p:txBody>
          <a:bodyPr wrap="square" lIns="1920240" bIns="91440" anchor="ctr">
            <a:noAutofit/>
          </a:bodyPr>
          <a:lstStyle/>
          <a:p>
            <a:pPr lvl="0" defTabSz="932472" fontAlgn="base">
              <a:spcBef>
                <a:spcPts val="600"/>
              </a:spcBef>
              <a:spcAft>
                <a:spcPts val="1200"/>
              </a:spcAft>
              <a:defRPr/>
            </a:pPr>
            <a:r>
              <a:rPr lang="en-IN" sz="1800" i="1" dirty="0" smtClean="0">
                <a:ln>
                  <a:solidFill>
                    <a:schemeClr val="bg1">
                      <a:alpha val="0"/>
                    </a:schemeClr>
                  </a:solidFill>
                </a:ln>
                <a:solidFill>
                  <a:schemeClr val="bg1"/>
                </a:solidFill>
                <a:ea typeface="Segoe UI" pitchFamily="34" charset="0"/>
                <a:cs typeface="Segoe UI" pitchFamily="34" charset="0"/>
                <a:sym typeface="Segoe UI Light"/>
              </a:rPr>
              <a:t>“During the on sale for a big event we have tens of thousands of people online ready to grab their tickets. With Azure we can pay for the capacity just when we need it”</a:t>
            </a:r>
            <a:endParaRPr lang="en-IN" sz="1800" i="1" dirty="0">
              <a:ln>
                <a:solidFill>
                  <a:schemeClr val="bg1">
                    <a:alpha val="0"/>
                  </a:schemeClr>
                </a:solidFill>
              </a:ln>
              <a:solidFill>
                <a:schemeClr val="bg1"/>
              </a:solidFill>
              <a:ea typeface="Segoe UI" pitchFamily="34" charset="0"/>
              <a:cs typeface="Segoe UI" pitchFamily="34" charset="0"/>
              <a:sym typeface="Segoe UI Light"/>
            </a:endParaRPr>
          </a:p>
        </p:txBody>
      </p:sp>
      <p:sp>
        <p:nvSpPr>
          <p:cNvPr id="63" name="Rectangle 62"/>
          <p:cNvSpPr/>
          <p:nvPr/>
        </p:nvSpPr>
        <p:spPr bwMode="auto">
          <a:xfrm>
            <a:off x="287338" y="3743540"/>
            <a:ext cx="1514030" cy="111556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13828" fontAlgn="base">
              <a:lnSpc>
                <a:spcPct val="90000"/>
              </a:lnSpc>
              <a:spcBef>
                <a:spcPct val="0"/>
              </a:spcBef>
              <a:spcAft>
                <a:spcPct val="0"/>
              </a:spcAft>
            </a:pPr>
            <a:endParaRPr lang="en-US" sz="2000" dirty="0">
              <a:ln>
                <a:solidFill>
                  <a:schemeClr val="bg1">
                    <a:alpha val="0"/>
                  </a:schemeClr>
                </a:solidFill>
              </a:ln>
              <a:solidFill>
                <a:schemeClr val="bg1"/>
              </a:solidFill>
              <a:ea typeface="Segoe UI" pitchFamily="34" charset="0"/>
              <a:cs typeface="Segoe UI" pitchFamily="34" charset="0"/>
            </a:endParaRPr>
          </a:p>
        </p:txBody>
      </p:sp>
      <p:sp>
        <p:nvSpPr>
          <p:cNvPr id="55" name="Rectangle 54"/>
          <p:cNvSpPr/>
          <p:nvPr/>
        </p:nvSpPr>
        <p:spPr bwMode="auto">
          <a:xfrm>
            <a:off x="287338" y="1396260"/>
            <a:ext cx="1514030" cy="111556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13828" fontAlgn="base">
              <a:lnSpc>
                <a:spcPct val="90000"/>
              </a:lnSpc>
              <a:spcBef>
                <a:spcPct val="0"/>
              </a:spcBef>
              <a:spcAft>
                <a:spcPct val="0"/>
              </a:spcAft>
            </a:pPr>
            <a:endParaRPr lang="en-US" sz="2000" dirty="0">
              <a:ln>
                <a:solidFill>
                  <a:schemeClr val="bg1">
                    <a:alpha val="0"/>
                  </a:schemeClr>
                </a:solidFill>
              </a:ln>
              <a:solidFill>
                <a:schemeClr val="bg1"/>
              </a:solidFill>
              <a:ea typeface="Segoe UI" pitchFamily="34" charset="0"/>
              <a:cs typeface="Segoe UI" pitchFamily="34" charset="0"/>
            </a:endParaRPr>
          </a:p>
        </p:txBody>
      </p:sp>
      <p:sp>
        <p:nvSpPr>
          <p:cNvPr id="57" name="Rectangle 56"/>
          <p:cNvSpPr/>
          <p:nvPr/>
        </p:nvSpPr>
        <p:spPr bwMode="auto">
          <a:xfrm>
            <a:off x="287338" y="2569900"/>
            <a:ext cx="1514030" cy="111556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13828" fontAlgn="base">
              <a:lnSpc>
                <a:spcPct val="90000"/>
              </a:lnSpc>
              <a:spcBef>
                <a:spcPct val="0"/>
              </a:spcBef>
              <a:spcAft>
                <a:spcPct val="0"/>
              </a:spcAft>
            </a:pPr>
            <a:endParaRPr lang="en-US" sz="2000" dirty="0">
              <a:ln>
                <a:solidFill>
                  <a:schemeClr val="bg1">
                    <a:alpha val="0"/>
                  </a:schemeClr>
                </a:solidFill>
              </a:ln>
              <a:solidFill>
                <a:schemeClr val="bg1"/>
              </a:solidFill>
              <a:ea typeface="Segoe UI" pitchFamily="34" charset="0"/>
              <a:cs typeface="Segoe UI" pitchFamily="34" charset="0"/>
            </a:endParaRPr>
          </a:p>
        </p:txBody>
      </p:sp>
      <p:sp>
        <p:nvSpPr>
          <p:cNvPr id="66" name="Rectangle 65"/>
          <p:cNvSpPr/>
          <p:nvPr/>
        </p:nvSpPr>
        <p:spPr bwMode="auto">
          <a:xfrm>
            <a:off x="1857613" y="3744287"/>
            <a:ext cx="4611212" cy="111556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300"/>
              </a:spcBef>
              <a:spcAft>
                <a:spcPts val="1200"/>
              </a:spcAft>
            </a:pPr>
            <a:r>
              <a:rPr lang="en-US" sz="1800" dirty="0">
                <a:ln>
                  <a:solidFill>
                    <a:schemeClr val="bg1">
                      <a:alpha val="0"/>
                    </a:schemeClr>
                  </a:solidFill>
                </a:ln>
                <a:solidFill>
                  <a:schemeClr val="bg1"/>
                </a:solidFill>
                <a:ea typeface="Segoe UI" pitchFamily="34" charset="0"/>
                <a:cs typeface="Segoe UI" pitchFamily="34" charset="0"/>
              </a:rPr>
              <a:t>Reduce or eliminate hardware </a:t>
            </a:r>
            <a:r>
              <a:rPr lang="en-US" sz="1800" dirty="0" smtClean="0">
                <a:ln>
                  <a:solidFill>
                    <a:schemeClr val="bg1">
                      <a:alpha val="0"/>
                    </a:schemeClr>
                  </a:solidFill>
                </a:ln>
                <a:solidFill>
                  <a:schemeClr val="bg1"/>
                </a:solidFill>
                <a:ea typeface="Segoe UI" pitchFamily="34" charset="0"/>
                <a:cs typeface="Segoe UI" pitchFamily="34" charset="0"/>
              </a:rPr>
              <a:t/>
            </a:r>
            <a:br>
              <a:rPr lang="en-US" sz="1800" dirty="0" smtClean="0">
                <a:ln>
                  <a:solidFill>
                    <a:schemeClr val="bg1">
                      <a:alpha val="0"/>
                    </a:schemeClr>
                  </a:solidFill>
                </a:ln>
                <a:solidFill>
                  <a:schemeClr val="bg1"/>
                </a:solidFill>
                <a:ea typeface="Segoe UI" pitchFamily="34" charset="0"/>
                <a:cs typeface="Segoe UI" pitchFamily="34" charset="0"/>
              </a:rPr>
            </a:br>
            <a:r>
              <a:rPr lang="en-US" sz="1800" dirty="0" smtClean="0">
                <a:ln>
                  <a:solidFill>
                    <a:schemeClr val="bg1">
                      <a:alpha val="0"/>
                    </a:schemeClr>
                  </a:solidFill>
                </a:ln>
                <a:solidFill>
                  <a:schemeClr val="bg1"/>
                </a:solidFill>
                <a:ea typeface="Segoe UI" pitchFamily="34" charset="0"/>
                <a:cs typeface="Segoe UI" pitchFamily="34" charset="0"/>
              </a:rPr>
              <a:t>&amp; maintenance </a:t>
            </a:r>
            <a:r>
              <a:rPr lang="en-US" sz="1800" dirty="0">
                <a:ln>
                  <a:solidFill>
                    <a:schemeClr val="bg1">
                      <a:alpha val="0"/>
                    </a:schemeClr>
                  </a:solidFill>
                </a:ln>
                <a:solidFill>
                  <a:schemeClr val="bg1"/>
                </a:solidFill>
                <a:ea typeface="Segoe UI" pitchFamily="34" charset="0"/>
                <a:cs typeface="Segoe UI" pitchFamily="34" charset="0"/>
              </a:rPr>
              <a:t>costs </a:t>
            </a:r>
          </a:p>
        </p:txBody>
      </p:sp>
      <p:sp>
        <p:nvSpPr>
          <p:cNvPr id="56" name="Rectangle 55"/>
          <p:cNvSpPr/>
          <p:nvPr/>
        </p:nvSpPr>
        <p:spPr bwMode="auto">
          <a:xfrm>
            <a:off x="1857613" y="1401763"/>
            <a:ext cx="4611212" cy="1112306"/>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300"/>
              </a:spcBef>
              <a:spcAft>
                <a:spcPts val="1200"/>
              </a:spcAft>
            </a:pPr>
            <a:r>
              <a:rPr lang="en-US" sz="1800" dirty="0" smtClean="0">
                <a:ln>
                  <a:solidFill>
                    <a:schemeClr val="bg1">
                      <a:alpha val="0"/>
                    </a:schemeClr>
                  </a:solidFill>
                </a:ln>
                <a:solidFill>
                  <a:schemeClr val="bg1"/>
                </a:solidFill>
                <a:ea typeface="Segoe UI" pitchFamily="34" charset="0"/>
                <a:cs typeface="Segoe UI" pitchFamily="34" charset="0"/>
              </a:rPr>
              <a:t>Fast time-to-market with point-and-click simplicity &amp; familiar developer tools</a:t>
            </a:r>
          </a:p>
        </p:txBody>
      </p:sp>
      <p:sp>
        <p:nvSpPr>
          <p:cNvPr id="58" name="Rectangle 57"/>
          <p:cNvSpPr/>
          <p:nvPr/>
        </p:nvSpPr>
        <p:spPr bwMode="auto">
          <a:xfrm>
            <a:off x="1857613" y="2571394"/>
            <a:ext cx="4611212" cy="111556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300"/>
              </a:spcBef>
              <a:spcAft>
                <a:spcPts val="1200"/>
              </a:spcAft>
            </a:pPr>
            <a:r>
              <a:rPr lang="en-US" sz="1800" dirty="0" smtClean="0">
                <a:ln>
                  <a:solidFill>
                    <a:schemeClr val="bg1">
                      <a:alpha val="0"/>
                    </a:schemeClr>
                  </a:solidFill>
                </a:ln>
                <a:solidFill>
                  <a:schemeClr val="bg1"/>
                </a:solidFill>
                <a:ea typeface="Segoe UI" pitchFamily="34" charset="0"/>
                <a:cs typeface="Segoe UI" pitchFamily="34" charset="0"/>
              </a:rPr>
              <a:t>Only way to cost-effectively meet peak demands</a:t>
            </a:r>
            <a:endParaRPr lang="en-US" sz="1800" dirty="0">
              <a:ln>
                <a:solidFill>
                  <a:schemeClr val="bg1">
                    <a:alpha val="0"/>
                  </a:schemeClr>
                </a:solidFill>
              </a:ln>
              <a:solidFill>
                <a:schemeClr val="bg1"/>
              </a:solidFill>
              <a:ea typeface="Segoe UI" pitchFamily="34" charset="0"/>
              <a:cs typeface="Segoe UI" pitchFamily="34" charset="0"/>
            </a:endParaRPr>
          </a:p>
        </p:txBody>
      </p:sp>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594" y="3949365"/>
            <a:ext cx="487518" cy="703918"/>
          </a:xfrm>
          <a:prstGeom prst="rect">
            <a:avLst/>
          </a:prstGeom>
        </p:spPr>
      </p:pic>
      <p:sp>
        <p:nvSpPr>
          <p:cNvPr id="77" name="Freeform 125"/>
          <p:cNvSpPr>
            <a:spLocks noEditPoints="1"/>
          </p:cNvSpPr>
          <p:nvPr/>
        </p:nvSpPr>
        <p:spPr bwMode="black">
          <a:xfrm>
            <a:off x="800594" y="1618400"/>
            <a:ext cx="487518" cy="671288"/>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chemeClr val="bg1"/>
          </a:solidFill>
          <a:ln>
            <a:noFill/>
          </a:ln>
          <a:extLst/>
        </p:spPr>
        <p:txBody>
          <a:bodyPr vert="horz" wrap="square" lIns="91417" tIns="45710" rIns="91417" bIns="45710" numCol="1" anchor="t" anchorCtr="0" compatLnSpc="1">
            <a:prstTxWarp prst="textNoShape">
              <a:avLst/>
            </a:prstTxWarp>
          </a:bodyPr>
          <a:lstStyle/>
          <a:p>
            <a:endParaRPr lang="en-US" dirty="0"/>
          </a:p>
        </p:txBody>
      </p:sp>
      <p:grpSp>
        <p:nvGrpSpPr>
          <p:cNvPr id="6" name="Group 5"/>
          <p:cNvGrpSpPr/>
          <p:nvPr/>
        </p:nvGrpSpPr>
        <p:grpSpPr>
          <a:xfrm>
            <a:off x="773709" y="2849210"/>
            <a:ext cx="541288" cy="556948"/>
            <a:chOff x="1035950" y="2869291"/>
            <a:chExt cx="444344" cy="457200"/>
          </a:xfrm>
        </p:grpSpPr>
        <p:sp>
          <p:nvSpPr>
            <p:cNvPr id="87" name="Freeform 86"/>
            <p:cNvSpPr/>
            <p:nvPr/>
          </p:nvSpPr>
          <p:spPr>
            <a:xfrm>
              <a:off x="1122315" y="2924767"/>
              <a:ext cx="357979" cy="306580"/>
            </a:xfrm>
            <a:custGeom>
              <a:avLst/>
              <a:gdLst>
                <a:gd name="connsiteX0" fmla="*/ 0 w 2484120"/>
                <a:gd name="connsiteY0" fmla="*/ 1958340 h 1958340"/>
                <a:gd name="connsiteX1" fmla="*/ 289560 w 2484120"/>
                <a:gd name="connsiteY1" fmla="*/ 1363980 h 1958340"/>
                <a:gd name="connsiteX2" fmla="*/ 601980 w 2484120"/>
                <a:gd name="connsiteY2" fmla="*/ 1958340 h 1958340"/>
                <a:gd name="connsiteX3" fmla="*/ 739140 w 2484120"/>
                <a:gd name="connsiteY3" fmla="*/ 769620 h 1958340"/>
                <a:gd name="connsiteX4" fmla="*/ 1196340 w 2484120"/>
                <a:gd name="connsiteY4" fmla="*/ 1013460 h 1958340"/>
                <a:gd name="connsiteX5" fmla="*/ 1379220 w 2484120"/>
                <a:gd name="connsiteY5" fmla="*/ 403860 h 1958340"/>
                <a:gd name="connsiteX6" fmla="*/ 1737360 w 2484120"/>
                <a:gd name="connsiteY6" fmla="*/ 533400 h 1958340"/>
                <a:gd name="connsiteX7" fmla="*/ 2065020 w 2484120"/>
                <a:gd name="connsiteY7" fmla="*/ 0 h 1958340"/>
                <a:gd name="connsiteX8" fmla="*/ 2484120 w 2484120"/>
                <a:gd name="connsiteY8" fmla="*/ 403860 h 1958340"/>
                <a:gd name="connsiteX0" fmla="*/ 0 w 2065020"/>
                <a:gd name="connsiteY0" fmla="*/ 1958340 h 1958340"/>
                <a:gd name="connsiteX1" fmla="*/ 289560 w 2065020"/>
                <a:gd name="connsiteY1" fmla="*/ 1363980 h 1958340"/>
                <a:gd name="connsiteX2" fmla="*/ 601980 w 2065020"/>
                <a:gd name="connsiteY2" fmla="*/ 1958340 h 1958340"/>
                <a:gd name="connsiteX3" fmla="*/ 739140 w 2065020"/>
                <a:gd name="connsiteY3" fmla="*/ 769620 h 1958340"/>
                <a:gd name="connsiteX4" fmla="*/ 1196340 w 2065020"/>
                <a:gd name="connsiteY4" fmla="*/ 1013460 h 1958340"/>
                <a:gd name="connsiteX5" fmla="*/ 1379220 w 2065020"/>
                <a:gd name="connsiteY5" fmla="*/ 403860 h 1958340"/>
                <a:gd name="connsiteX6" fmla="*/ 1737360 w 2065020"/>
                <a:gd name="connsiteY6" fmla="*/ 533400 h 1958340"/>
                <a:gd name="connsiteX7" fmla="*/ 2065020 w 2065020"/>
                <a:gd name="connsiteY7" fmla="*/ 0 h 1958340"/>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96340 w 2065020"/>
                <a:gd name="connsiteY4" fmla="*/ 1043906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394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67584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594149 w 2065020"/>
                <a:gd name="connsiteY2" fmla="*/ 17665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14865 w 2065020"/>
                <a:gd name="connsiteY1" fmla="*/ 1434827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1737360"/>
                <a:gd name="connsiteY0" fmla="*/ 1988786 h 1988786"/>
                <a:gd name="connsiteX1" fmla="*/ 414865 w 1737360"/>
                <a:gd name="connsiteY1" fmla="*/ 1434827 h 1988786"/>
                <a:gd name="connsiteX2" fmla="*/ 601980 w 1737360"/>
                <a:gd name="connsiteY2" fmla="*/ 1806983 h 1988786"/>
                <a:gd name="connsiteX3" fmla="*/ 731309 w 1737360"/>
                <a:gd name="connsiteY3" fmla="*/ 769764 h 1988786"/>
                <a:gd name="connsiteX4" fmla="*/ 1157182 w 1737360"/>
                <a:gd name="connsiteY4" fmla="*/ 771202 h 1988786"/>
                <a:gd name="connsiteX5" fmla="*/ 1512358 w 1737360"/>
                <a:gd name="connsiteY5" fmla="*/ 0 h 1988786"/>
                <a:gd name="connsiteX6" fmla="*/ 1737360 w 1737360"/>
                <a:gd name="connsiteY6" fmla="*/ 563846 h 1988786"/>
                <a:gd name="connsiteX0" fmla="*/ 0 w 1753023"/>
                <a:gd name="connsiteY0" fmla="*/ 1988786 h 1988786"/>
                <a:gd name="connsiteX1" fmla="*/ 414865 w 1753023"/>
                <a:gd name="connsiteY1" fmla="*/ 1434827 h 1988786"/>
                <a:gd name="connsiteX2" fmla="*/ 601980 w 1753023"/>
                <a:gd name="connsiteY2" fmla="*/ 1806983 h 1988786"/>
                <a:gd name="connsiteX3" fmla="*/ 731309 w 1753023"/>
                <a:gd name="connsiteY3" fmla="*/ 769764 h 1988786"/>
                <a:gd name="connsiteX4" fmla="*/ 1157182 w 1753023"/>
                <a:gd name="connsiteY4" fmla="*/ 771202 h 1988786"/>
                <a:gd name="connsiteX5" fmla="*/ 1512358 w 1753023"/>
                <a:gd name="connsiteY5" fmla="*/ 0 h 1988786"/>
                <a:gd name="connsiteX6" fmla="*/ 1753023 w 1753023"/>
                <a:gd name="connsiteY6" fmla="*/ 816350 h 1988786"/>
                <a:gd name="connsiteX0" fmla="*/ 0 w 1753023"/>
                <a:gd name="connsiteY0" fmla="*/ 1877685 h 1877685"/>
                <a:gd name="connsiteX1" fmla="*/ 414865 w 1753023"/>
                <a:gd name="connsiteY1" fmla="*/ 1323726 h 1877685"/>
                <a:gd name="connsiteX2" fmla="*/ 601980 w 1753023"/>
                <a:gd name="connsiteY2" fmla="*/ 1695882 h 1877685"/>
                <a:gd name="connsiteX3" fmla="*/ 731309 w 1753023"/>
                <a:gd name="connsiteY3" fmla="*/ 658663 h 1877685"/>
                <a:gd name="connsiteX4" fmla="*/ 1157182 w 1753023"/>
                <a:gd name="connsiteY4" fmla="*/ 660101 h 1877685"/>
                <a:gd name="connsiteX5" fmla="*/ 1496695 w 1753023"/>
                <a:gd name="connsiteY5" fmla="*/ 0 h 1877685"/>
                <a:gd name="connsiteX6" fmla="*/ 1753023 w 1753023"/>
                <a:gd name="connsiteY6" fmla="*/ 705249 h 1877685"/>
                <a:gd name="connsiteX0" fmla="*/ 0 w 1753023"/>
                <a:gd name="connsiteY0" fmla="*/ 1847386 h 1847386"/>
                <a:gd name="connsiteX1" fmla="*/ 414865 w 1753023"/>
                <a:gd name="connsiteY1" fmla="*/ 1293427 h 1847386"/>
                <a:gd name="connsiteX2" fmla="*/ 601980 w 1753023"/>
                <a:gd name="connsiteY2" fmla="*/ 1665583 h 1847386"/>
                <a:gd name="connsiteX3" fmla="*/ 731309 w 1753023"/>
                <a:gd name="connsiteY3" fmla="*/ 628364 h 1847386"/>
                <a:gd name="connsiteX4" fmla="*/ 1157182 w 1753023"/>
                <a:gd name="connsiteY4" fmla="*/ 629802 h 1847386"/>
                <a:gd name="connsiteX5" fmla="*/ 1512358 w 1753023"/>
                <a:gd name="connsiteY5" fmla="*/ 0 h 1847386"/>
                <a:gd name="connsiteX6" fmla="*/ 1753023 w 1753023"/>
                <a:gd name="connsiteY6" fmla="*/ 674950 h 1847386"/>
                <a:gd name="connsiteX0" fmla="*/ 0 w 1666876"/>
                <a:gd name="connsiteY0" fmla="*/ 1736283 h 1736283"/>
                <a:gd name="connsiteX1" fmla="*/ 328718 w 1666876"/>
                <a:gd name="connsiteY1" fmla="*/ 1293427 h 1736283"/>
                <a:gd name="connsiteX2" fmla="*/ 515833 w 1666876"/>
                <a:gd name="connsiteY2" fmla="*/ 1665583 h 1736283"/>
                <a:gd name="connsiteX3" fmla="*/ 645162 w 1666876"/>
                <a:gd name="connsiteY3" fmla="*/ 628364 h 1736283"/>
                <a:gd name="connsiteX4" fmla="*/ 1071035 w 1666876"/>
                <a:gd name="connsiteY4" fmla="*/ 629802 h 1736283"/>
                <a:gd name="connsiteX5" fmla="*/ 1426211 w 1666876"/>
                <a:gd name="connsiteY5" fmla="*/ 0 h 1736283"/>
                <a:gd name="connsiteX6" fmla="*/ 1666876 w 1666876"/>
                <a:gd name="connsiteY6" fmla="*/ 674950 h 1736283"/>
                <a:gd name="connsiteX0" fmla="*/ 0 w 1635550"/>
                <a:gd name="connsiteY0" fmla="*/ 1700932 h 1700932"/>
                <a:gd name="connsiteX1" fmla="*/ 297392 w 1635550"/>
                <a:gd name="connsiteY1" fmla="*/ 1293427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 name="connsiteX0" fmla="*/ 0 w 1635550"/>
                <a:gd name="connsiteY0" fmla="*/ 1700932 h 1700932"/>
                <a:gd name="connsiteX1" fmla="*/ 313056 w 1635550"/>
                <a:gd name="connsiteY1" fmla="*/ 1308576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550" h="1700932">
                  <a:moveTo>
                    <a:pt x="0" y="1700932"/>
                  </a:moveTo>
                  <a:lnTo>
                    <a:pt x="313056" y="1308576"/>
                  </a:lnTo>
                  <a:lnTo>
                    <a:pt x="484507" y="1665583"/>
                  </a:lnTo>
                  <a:lnTo>
                    <a:pt x="613836" y="628364"/>
                  </a:lnTo>
                  <a:lnTo>
                    <a:pt x="1039709" y="629802"/>
                  </a:lnTo>
                  <a:lnTo>
                    <a:pt x="1394885" y="0"/>
                  </a:lnTo>
                  <a:lnTo>
                    <a:pt x="1635550" y="674950"/>
                  </a:lnTo>
                </a:path>
              </a:pathLst>
            </a:custGeom>
            <a:noFill/>
            <a:ln w="38100" cap="sq">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8" name="Rectangle 6"/>
            <p:cNvSpPr/>
            <p:nvPr/>
          </p:nvSpPr>
          <p:spPr bwMode="auto">
            <a:xfrm>
              <a:off x="1035950" y="2869291"/>
              <a:ext cx="378568" cy="457200"/>
            </a:xfrm>
            <a:custGeom>
              <a:avLst/>
              <a:gdLst/>
              <a:ahLst/>
              <a:cxnLst/>
              <a:rect l="l" t="t" r="r" b="b"/>
              <a:pathLst>
                <a:path w="378568" h="457200">
                  <a:moveTo>
                    <a:pt x="0" y="0"/>
                  </a:moveTo>
                  <a:lnTo>
                    <a:pt x="37468" y="0"/>
                  </a:lnTo>
                  <a:lnTo>
                    <a:pt x="37468" y="420624"/>
                  </a:lnTo>
                  <a:lnTo>
                    <a:pt x="378568" y="420624"/>
                  </a:lnTo>
                  <a:lnTo>
                    <a:pt x="378568" y="457200"/>
                  </a:lnTo>
                  <a:lnTo>
                    <a:pt x="37468" y="457200"/>
                  </a:lnTo>
                  <a:lnTo>
                    <a:pt x="12808" y="457200"/>
                  </a:lnTo>
                  <a:lnTo>
                    <a:pt x="0" y="457200"/>
                  </a:lnTo>
                  <a:close/>
                </a:path>
              </a:pathLst>
            </a:custGeom>
            <a:solidFill>
              <a:schemeClr val="bg1"/>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sp>
        <p:nvSpPr>
          <p:cNvPr id="71" name="Rectangle 70"/>
          <p:cNvSpPr/>
          <p:nvPr/>
        </p:nvSpPr>
        <p:spPr bwMode="auto">
          <a:xfrm>
            <a:off x="6550402" y="1396260"/>
            <a:ext cx="5464021" cy="490181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133" fontAlgn="base">
              <a:spcBef>
                <a:spcPct val="0"/>
              </a:spcBef>
              <a:spcAft>
                <a:spcPct val="0"/>
              </a:spcAft>
            </a:pPr>
            <a:endParaRPr lang="en-US" sz="3200" dirty="0">
              <a:ln>
                <a:solidFill>
                  <a:schemeClr val="bg1">
                    <a:alpha val="0"/>
                  </a:schemeClr>
                </a:solidFill>
              </a:ln>
              <a:solidFill>
                <a:schemeClr val="bg1"/>
              </a:solidFill>
              <a:latin typeface="+mj-lt"/>
              <a:ea typeface="Segoe UI" pitchFamily="34" charset="0"/>
              <a:cs typeface="Segoe UI" pitchFamily="34" charset="0"/>
            </a:endParaRPr>
          </a:p>
        </p:txBody>
      </p:sp>
      <p:sp>
        <p:nvSpPr>
          <p:cNvPr id="72" name="Rectangle 71"/>
          <p:cNvSpPr/>
          <p:nvPr/>
        </p:nvSpPr>
        <p:spPr bwMode="auto">
          <a:xfrm>
            <a:off x="6550403" y="1396260"/>
            <a:ext cx="5464020" cy="58477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133" fontAlgn="base">
              <a:spcBef>
                <a:spcPct val="0"/>
              </a:spcBef>
              <a:spcAft>
                <a:spcPct val="0"/>
              </a:spcAft>
            </a:pPr>
            <a:r>
              <a:rPr lang="en-US" sz="2800" dirty="0" smtClean="0">
                <a:ln>
                  <a:solidFill>
                    <a:schemeClr val="bg1">
                      <a:alpha val="0"/>
                    </a:schemeClr>
                  </a:solidFill>
                </a:ln>
                <a:gradFill>
                  <a:gsLst>
                    <a:gs pos="0">
                      <a:srgbClr val="FFFFFF"/>
                    </a:gs>
                    <a:gs pos="100000">
                      <a:srgbClr val="FFFFFF"/>
                    </a:gs>
                  </a:gsLst>
                  <a:lin ang="5400000" scaled="0"/>
                </a:gradFill>
                <a:latin typeface="+mj-lt"/>
                <a:ea typeface="Segoe UI" pitchFamily="34" charset="0"/>
                <a:cs typeface="Segoe UI" pitchFamily="34" charset="0"/>
              </a:rPr>
              <a:t>Scale your business with the cloud</a:t>
            </a:r>
            <a:endParaRPr lang="en-US" sz="2800" dirty="0">
              <a:ln>
                <a:solidFill>
                  <a:schemeClr val="bg1">
                    <a:alpha val="0"/>
                  </a:schemeClr>
                </a:solidFill>
              </a:ln>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73" name="Group 72"/>
          <p:cNvGrpSpPr/>
          <p:nvPr/>
        </p:nvGrpSpPr>
        <p:grpSpPr>
          <a:xfrm>
            <a:off x="11164678" y="5221634"/>
            <a:ext cx="345847" cy="414136"/>
            <a:chOff x="10027714" y="4227578"/>
            <a:chExt cx="345847" cy="414136"/>
          </a:xfrm>
          <a:solidFill>
            <a:schemeClr val="tx2">
              <a:lumMod val="50000"/>
            </a:schemeClr>
          </a:solidFill>
        </p:grpSpPr>
        <p:sp>
          <p:nvSpPr>
            <p:cNvPr id="74" name="Oval 73"/>
            <p:cNvSpPr/>
            <p:nvPr/>
          </p:nvSpPr>
          <p:spPr bwMode="auto">
            <a:xfrm>
              <a:off x="10027714" y="4236093"/>
              <a:ext cx="345847" cy="123240"/>
            </a:xfrm>
            <a:prstGeom prst="ellipse">
              <a:avLst/>
            </a:prstGeom>
            <a:solidFill>
              <a:schemeClr val="accent5">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Flowchart: Magnetic Disk 10"/>
            <p:cNvSpPr/>
            <p:nvPr/>
          </p:nvSpPr>
          <p:spPr bwMode="auto">
            <a:xfrm>
              <a:off x="10027714" y="4227578"/>
              <a:ext cx="345847" cy="414136"/>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rPr>
                <a:t>DB</a:t>
              </a:r>
              <a:endParaRPr kumimoji="0" lang="en-US" sz="10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endParaRPr>
            </a:p>
          </p:txBody>
        </p:sp>
      </p:grpSp>
      <p:sp>
        <p:nvSpPr>
          <p:cNvPr id="76" name="Rectangle 75"/>
          <p:cNvSpPr/>
          <p:nvPr/>
        </p:nvSpPr>
        <p:spPr>
          <a:xfrm>
            <a:off x="7568826" y="3587972"/>
            <a:ext cx="965701" cy="646331"/>
          </a:xfrm>
          <a:prstGeom prst="rect">
            <a:avLst/>
          </a:prstGeom>
        </p:spPr>
        <p:txBody>
          <a:bodyPr wrap="square" lIns="45720" rIns="45720">
            <a:spAutoFit/>
          </a:bodyPr>
          <a:lstStyle/>
          <a:p>
            <a:pPr algn="r" defTabSz="1218463" fontAlgn="base">
              <a:spcAft>
                <a:spcPct val="0"/>
              </a:spcAft>
              <a:buClr>
                <a:srgbClr val="D2D2D2">
                  <a:lumMod val="75000"/>
                </a:srgbClr>
              </a:buClr>
              <a:buSzPct val="100000"/>
            </a:pPr>
            <a:r>
              <a:rPr lang="en-US" sz="1200" dirty="0" smtClean="0">
                <a:ln>
                  <a:solidFill>
                    <a:schemeClr val="bg1">
                      <a:alpha val="0"/>
                    </a:schemeClr>
                  </a:solidFill>
                </a:ln>
                <a:gradFill>
                  <a:gsLst>
                    <a:gs pos="0">
                      <a:schemeClr val="tx1"/>
                    </a:gs>
                    <a:gs pos="100000">
                      <a:schemeClr val="tx1"/>
                    </a:gs>
                  </a:gsLst>
                  <a:lin ang="5400000" scaled="0"/>
                </a:gradFill>
                <a:cs typeface="Segoe UI" pitchFamily="34" charset="0"/>
              </a:rPr>
              <a:t>Non-relational data</a:t>
            </a:r>
            <a:endParaRPr lang="en-US" sz="120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79" name="Freeform 78"/>
          <p:cNvSpPr/>
          <p:nvPr/>
        </p:nvSpPr>
        <p:spPr bwMode="auto">
          <a:xfrm>
            <a:off x="10330286" y="4421858"/>
            <a:ext cx="1079493" cy="704738"/>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45720" tIns="0" rIns="45720" bIns="0" numCol="1" spcCol="0" rtlCol="0" fromWordArt="0" anchor="ctr" anchorCtr="0" forceAA="0" compatLnSpc="1">
            <a:prstTxWarp prst="textNoShape">
              <a:avLst/>
            </a:prstTxWarp>
            <a:noAutofit/>
          </a:bodyPr>
          <a:lstStyle/>
          <a:p>
            <a:pPr algn="ctr" defTabSz="1218463" fontAlgn="base">
              <a:spcBef>
                <a:spcPts val="840"/>
              </a:spcBef>
              <a:spcAft>
                <a:spcPct val="0"/>
              </a:spcAft>
              <a:buClr>
                <a:srgbClr val="D2D2D2">
                  <a:lumMod val="75000"/>
                </a:srgbClr>
              </a:buClr>
              <a:buSzPct val="100000"/>
            </a:pPr>
            <a:r>
              <a:rPr lang="en-US" sz="900" b="1" kern="0" dirty="0">
                <a:ln>
                  <a:solidFill>
                    <a:schemeClr val="bg1">
                      <a:alpha val="0"/>
                    </a:schemeClr>
                  </a:solidFill>
                </a:ln>
                <a:gradFill>
                  <a:gsLst>
                    <a:gs pos="0">
                      <a:schemeClr val="tx1"/>
                    </a:gs>
                    <a:gs pos="100000">
                      <a:schemeClr val="tx1"/>
                    </a:gs>
                  </a:gsLst>
                  <a:lin ang="5400000" scaled="0"/>
                </a:gradFill>
                <a:cs typeface="Segoe UI" pitchFamily="34" charset="0"/>
              </a:rPr>
              <a:t>Data Collection </a:t>
            </a:r>
          </a:p>
        </p:txBody>
      </p:sp>
      <p:sp>
        <p:nvSpPr>
          <p:cNvPr id="80" name="Rectangle 79"/>
          <p:cNvSpPr/>
          <p:nvPr/>
        </p:nvSpPr>
        <p:spPr>
          <a:xfrm>
            <a:off x="9937547" y="3644999"/>
            <a:ext cx="837661" cy="461665"/>
          </a:xfrm>
          <a:prstGeom prst="rect">
            <a:avLst/>
          </a:prstGeom>
        </p:spPr>
        <p:txBody>
          <a:bodyPr wrap="square" lIns="45720" rIns="45720">
            <a:spAutoFit/>
          </a:bodyPr>
          <a:lstStyle/>
          <a:p>
            <a:pPr defTabSz="1218463" fontAlgn="base">
              <a:spcAft>
                <a:spcPct val="0"/>
              </a:spcAft>
              <a:buClr>
                <a:srgbClr val="D2D2D2">
                  <a:lumMod val="75000"/>
                </a:srgbClr>
              </a:buClr>
              <a:buSzPct val="100000"/>
            </a:pPr>
            <a:r>
              <a:rPr lang="en-US" sz="1200" dirty="0" smtClean="0">
                <a:ln>
                  <a:solidFill>
                    <a:schemeClr val="bg1">
                      <a:alpha val="0"/>
                    </a:schemeClr>
                  </a:solidFill>
                </a:ln>
                <a:gradFill>
                  <a:gsLst>
                    <a:gs pos="0">
                      <a:schemeClr val="tx1"/>
                    </a:gs>
                    <a:gs pos="100000">
                      <a:schemeClr val="tx1"/>
                    </a:gs>
                  </a:gsLst>
                  <a:lin ang="5400000" scaled="0"/>
                </a:gradFill>
                <a:cs typeface="Segoe UI" pitchFamily="34" charset="0"/>
              </a:rPr>
              <a:t>Relational data</a:t>
            </a:r>
            <a:endParaRPr lang="en-US" sz="120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81" name="Rectangle 80"/>
          <p:cNvSpPr/>
          <p:nvPr/>
        </p:nvSpPr>
        <p:spPr>
          <a:xfrm>
            <a:off x="6521006" y="5670352"/>
            <a:ext cx="1318757" cy="461655"/>
          </a:xfrm>
          <a:prstGeom prst="rect">
            <a:avLst/>
          </a:prstGeom>
        </p:spPr>
        <p:txBody>
          <a:bodyPr wrap="square" lIns="45720" tIns="45715" rIns="45720" bIns="45715">
            <a:spAutoFit/>
          </a:bodyPr>
          <a:lstStyle/>
          <a:p>
            <a:pPr algn="ctr" defTabSz="1218463" fontAlgn="base">
              <a:spcBef>
                <a:spcPts val="840"/>
              </a:spcBef>
              <a:spcAft>
                <a:spcPct val="0"/>
              </a:spcAft>
              <a:buClr>
                <a:srgbClr val="D2D2D2">
                  <a:lumMod val="75000"/>
                </a:srgbClr>
              </a:buClr>
              <a:buSzPct val="100000"/>
              <a:defRPr/>
            </a:pPr>
            <a:r>
              <a:rPr lang="en-US" sz="1200" kern="0" dirty="0" smtClean="0">
                <a:ln>
                  <a:solidFill>
                    <a:schemeClr val="bg1">
                      <a:alpha val="0"/>
                    </a:schemeClr>
                  </a:solidFill>
                </a:ln>
                <a:gradFill>
                  <a:gsLst>
                    <a:gs pos="0">
                      <a:schemeClr val="tx1"/>
                    </a:gs>
                    <a:gs pos="100000">
                      <a:schemeClr val="tx1"/>
                    </a:gs>
                  </a:gsLst>
                  <a:lin ang="5400000" scaled="0"/>
                </a:gradFill>
                <a:cs typeface="Segoe UI" pitchFamily="34" charset="0"/>
              </a:rPr>
              <a:t>Elastic scale, big data, small data</a:t>
            </a:r>
            <a:endParaRPr lang="en-US" sz="1200" kern="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82" name="Rectangle 81"/>
          <p:cNvSpPr/>
          <p:nvPr/>
        </p:nvSpPr>
        <p:spPr>
          <a:xfrm>
            <a:off x="10353654" y="5811640"/>
            <a:ext cx="1224748" cy="461655"/>
          </a:xfrm>
          <a:prstGeom prst="rect">
            <a:avLst/>
          </a:prstGeom>
        </p:spPr>
        <p:txBody>
          <a:bodyPr wrap="square" lIns="45720" tIns="45715" rIns="45720" bIns="45715">
            <a:spAutoFit/>
          </a:bodyPr>
          <a:lstStyle/>
          <a:p>
            <a:pPr marL="0" marR="0" lvl="0" indent="0" algn="ctr" defTabSz="1218463" eaLnBrk="1" fontAlgn="base" latinLnBrk="0" hangingPunct="1">
              <a:lnSpc>
                <a:spcPct val="100000"/>
              </a:lnSpc>
              <a:spcBef>
                <a:spcPts val="840"/>
              </a:spcBef>
              <a:spcAft>
                <a:spcPct val="0"/>
              </a:spcAft>
              <a:buClr>
                <a:srgbClr val="D2D2D2">
                  <a:lumMod val="75000"/>
                </a:srgbClr>
              </a:buClr>
              <a:buSzPct val="100000"/>
              <a:buFontTx/>
              <a:buNone/>
              <a:tabLst/>
              <a:defRPr/>
            </a:pPr>
            <a:r>
              <a:rPr kumimoji="0" lang="en-US" sz="1200" b="0" i="0" u="none" strike="noStrike" kern="0" cap="none" spc="0" normalizeH="0" baseline="0" noProof="0" dirty="0">
                <a:ln>
                  <a:solidFill>
                    <a:schemeClr val="bg1">
                      <a:alpha val="0"/>
                    </a:schemeClr>
                  </a:solidFill>
                </a:ln>
                <a:gradFill>
                  <a:gsLst>
                    <a:gs pos="0">
                      <a:schemeClr val="tx1"/>
                    </a:gs>
                    <a:gs pos="100000">
                      <a:schemeClr val="tx1"/>
                    </a:gs>
                  </a:gsLst>
                  <a:lin ang="5400000" scaled="0"/>
                </a:gradFill>
                <a:effectLst/>
                <a:uLnTx/>
                <a:uFillTx/>
                <a:cs typeface="Segoe UI" pitchFamily="34" charset="0"/>
              </a:rPr>
              <a:t>Scale </a:t>
            </a:r>
            <a:r>
              <a:rPr lang="en-US" sz="1200" kern="0" dirty="0" smtClean="0">
                <a:ln>
                  <a:solidFill>
                    <a:schemeClr val="bg1">
                      <a:alpha val="0"/>
                    </a:schemeClr>
                  </a:solidFill>
                </a:ln>
                <a:gradFill>
                  <a:gsLst>
                    <a:gs pos="0">
                      <a:schemeClr val="tx1"/>
                    </a:gs>
                    <a:gs pos="100000">
                      <a:schemeClr val="tx1"/>
                    </a:gs>
                  </a:gsLst>
                  <a:lin ang="5400000" scaled="0"/>
                </a:gradFill>
                <a:cs typeface="Segoe UI" pitchFamily="34" charset="0"/>
              </a:rPr>
              <a:t>In/Out </a:t>
            </a:r>
            <a:r>
              <a:rPr kumimoji="0" lang="en-US" sz="1200" b="0" i="0" u="none" strike="noStrike" kern="0" cap="none" spc="0" normalizeH="0" baseline="0" noProof="0" dirty="0" smtClean="0">
                <a:ln>
                  <a:solidFill>
                    <a:schemeClr val="bg1">
                      <a:alpha val="0"/>
                    </a:schemeClr>
                  </a:solidFill>
                </a:ln>
                <a:gradFill>
                  <a:gsLst>
                    <a:gs pos="0">
                      <a:schemeClr val="tx1"/>
                    </a:gs>
                    <a:gs pos="100000">
                      <a:schemeClr val="tx1"/>
                    </a:gs>
                  </a:gsLst>
                  <a:lin ang="5400000" scaled="0"/>
                </a:gradFill>
                <a:effectLst/>
                <a:uLnTx/>
                <a:uFillTx/>
                <a:cs typeface="Segoe UI" pitchFamily="34" charset="0"/>
              </a:rPr>
              <a:t>to </a:t>
            </a:r>
            <a:r>
              <a:rPr kumimoji="0" lang="en-US" sz="1200" b="0" i="0" u="none" strike="noStrike" kern="0" cap="none" spc="0" normalizeH="0" baseline="0" noProof="0" dirty="0">
                <a:ln>
                  <a:solidFill>
                    <a:schemeClr val="bg1">
                      <a:alpha val="0"/>
                    </a:schemeClr>
                  </a:solidFill>
                </a:ln>
                <a:gradFill>
                  <a:gsLst>
                    <a:gs pos="0">
                      <a:schemeClr val="tx1"/>
                    </a:gs>
                    <a:gs pos="100000">
                      <a:schemeClr val="tx1"/>
                    </a:gs>
                  </a:gsLst>
                  <a:lin ang="5400000" scaled="0"/>
                </a:gradFill>
                <a:effectLst/>
                <a:uLnTx/>
                <a:uFillTx/>
                <a:cs typeface="Segoe UI" pitchFamily="34" charset="0"/>
              </a:rPr>
              <a:t>Meet </a:t>
            </a:r>
            <a:r>
              <a:rPr kumimoji="0" lang="en-US" sz="1200" b="0" i="0" u="none" strike="noStrike" kern="0" cap="none" spc="0" normalizeH="0" baseline="0" noProof="0" dirty="0" smtClean="0">
                <a:ln>
                  <a:solidFill>
                    <a:schemeClr val="bg1">
                      <a:alpha val="0"/>
                    </a:schemeClr>
                  </a:solidFill>
                </a:ln>
                <a:gradFill>
                  <a:gsLst>
                    <a:gs pos="0">
                      <a:schemeClr val="tx1"/>
                    </a:gs>
                    <a:gs pos="100000">
                      <a:schemeClr val="tx1"/>
                    </a:gs>
                  </a:gsLst>
                  <a:lin ang="5400000" scaled="0"/>
                </a:gradFill>
                <a:effectLst/>
                <a:uLnTx/>
                <a:uFillTx/>
                <a:cs typeface="Segoe UI" pitchFamily="34" charset="0"/>
              </a:rPr>
              <a:t>Workload</a:t>
            </a:r>
            <a:endParaRPr kumimoji="0" lang="en-US" sz="1200" b="0" i="0" u="none" strike="noStrike" kern="0" cap="none" spc="0" normalizeH="0" baseline="0" noProof="0" dirty="0">
              <a:ln>
                <a:solidFill>
                  <a:schemeClr val="bg1">
                    <a:alpha val="0"/>
                  </a:schemeClr>
                </a:solidFill>
              </a:ln>
              <a:gradFill>
                <a:gsLst>
                  <a:gs pos="0">
                    <a:schemeClr val="tx1"/>
                  </a:gs>
                  <a:gs pos="100000">
                    <a:schemeClr val="tx1"/>
                  </a:gs>
                </a:gsLst>
                <a:lin ang="5400000" scaled="0"/>
              </a:gradFill>
              <a:effectLst/>
              <a:uLnTx/>
              <a:uFillTx/>
              <a:cs typeface="Segoe UI" pitchFamily="34" charset="0"/>
            </a:endParaRPr>
          </a:p>
        </p:txBody>
      </p:sp>
      <p:sp>
        <p:nvSpPr>
          <p:cNvPr id="83" name="Rounded Rectangle 82"/>
          <p:cNvSpPr/>
          <p:nvPr/>
        </p:nvSpPr>
        <p:spPr>
          <a:xfrm>
            <a:off x="10113137" y="4929183"/>
            <a:ext cx="812357" cy="646087"/>
          </a:xfrm>
          <a:prstGeom prst="roundRect">
            <a:avLst>
              <a:gd name="adj" fmla="val 6054"/>
            </a:avLst>
          </a:prstGeom>
          <a:solidFill>
            <a:schemeClr val="bg1"/>
          </a:solidFill>
        </p:spPr>
        <p:txBody>
          <a:bodyPr lIns="45720" tIns="137160" rIns="45720" anchor="ctr" anchorCtr="0">
            <a:noAutofit/>
          </a:bodyPr>
          <a:lstStyle/>
          <a:p>
            <a:pPr algn="ctr" defTabSz="1218463" fontAlgn="base">
              <a:spcBef>
                <a:spcPts val="840"/>
              </a:spcBef>
              <a:spcAft>
                <a:spcPct val="0"/>
              </a:spcAft>
              <a:buClr>
                <a:srgbClr val="D2D2D2">
                  <a:lumMod val="75000"/>
                </a:srgbClr>
              </a:buClr>
              <a:buSzPct val="100000"/>
              <a:defRPr/>
            </a:pPr>
            <a:r>
              <a:rPr lang="en-US" sz="900" kern="0" dirty="0" smtClean="0">
                <a:ln>
                  <a:solidFill>
                    <a:schemeClr val="bg1">
                      <a:alpha val="0"/>
                    </a:schemeClr>
                  </a:solidFill>
                </a:ln>
                <a:gradFill>
                  <a:gsLst>
                    <a:gs pos="0">
                      <a:schemeClr val="tx1"/>
                    </a:gs>
                    <a:gs pos="100000">
                      <a:schemeClr val="tx1"/>
                    </a:gs>
                  </a:gsLst>
                  <a:lin ang="5400000" scaled="0"/>
                </a:gradFill>
                <a:cs typeface="Segoe UI" pitchFamily="34" charset="0"/>
              </a:rPr>
              <a:t>Transactional Processing</a:t>
            </a:r>
            <a:endParaRPr lang="en-US" sz="900" kern="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85" name="Rounded Rectangle 26"/>
          <p:cNvSpPr/>
          <p:nvPr/>
        </p:nvSpPr>
        <p:spPr bwMode="auto">
          <a:xfrm>
            <a:off x="10113138" y="4929182"/>
            <a:ext cx="812357" cy="646087"/>
          </a:xfrm>
          <a:custGeom>
            <a:avLst/>
            <a:gdLst/>
            <a:ahLst/>
            <a:cxnLst/>
            <a:rect l="l" t="t" r="r" b="b"/>
            <a:pathLst>
              <a:path w="975656" h="771142">
                <a:moveTo>
                  <a:pt x="48625" y="186065"/>
                </a:moveTo>
                <a:lnTo>
                  <a:pt x="48625" y="722122"/>
                </a:lnTo>
                <a:lnTo>
                  <a:pt x="923078" y="722122"/>
                </a:lnTo>
                <a:lnTo>
                  <a:pt x="923078" y="186065"/>
                </a:lnTo>
                <a:close/>
                <a:moveTo>
                  <a:pt x="44317" y="138626"/>
                </a:moveTo>
                <a:lnTo>
                  <a:pt x="932129" y="138626"/>
                </a:lnTo>
                <a:cubicBezTo>
                  <a:pt x="955951" y="138626"/>
                  <a:pt x="975260" y="157937"/>
                  <a:pt x="975260" y="181758"/>
                </a:cubicBezTo>
                <a:lnTo>
                  <a:pt x="975260" y="728011"/>
                </a:lnTo>
                <a:cubicBezTo>
                  <a:pt x="975260" y="751832"/>
                  <a:pt x="955951" y="771142"/>
                  <a:pt x="932129" y="771142"/>
                </a:cubicBezTo>
                <a:lnTo>
                  <a:pt x="44317" y="771142"/>
                </a:lnTo>
                <a:cubicBezTo>
                  <a:pt x="20497" y="771142"/>
                  <a:pt x="1186" y="751832"/>
                  <a:pt x="1186" y="728011"/>
                </a:cubicBezTo>
                <a:lnTo>
                  <a:pt x="1186" y="181758"/>
                </a:lnTo>
                <a:cubicBezTo>
                  <a:pt x="1186" y="157937"/>
                  <a:pt x="20497" y="138626"/>
                  <a:pt x="44317" y="138626"/>
                </a:cubicBezTo>
                <a:close/>
                <a:moveTo>
                  <a:pt x="740703" y="60616"/>
                </a:moveTo>
                <a:lnTo>
                  <a:pt x="740703" y="66309"/>
                </a:lnTo>
                <a:lnTo>
                  <a:pt x="778654" y="66309"/>
                </a:lnTo>
                <a:lnTo>
                  <a:pt x="778654" y="60616"/>
                </a:lnTo>
                <a:close/>
                <a:moveTo>
                  <a:pt x="808303" y="33998"/>
                </a:moveTo>
                <a:lnTo>
                  <a:pt x="838875" y="33998"/>
                </a:lnTo>
                <a:lnTo>
                  <a:pt x="838875" y="64570"/>
                </a:lnTo>
                <a:lnTo>
                  <a:pt x="808303" y="64570"/>
                </a:lnTo>
                <a:close/>
                <a:moveTo>
                  <a:pt x="804614" y="30309"/>
                </a:moveTo>
                <a:lnTo>
                  <a:pt x="804614" y="68259"/>
                </a:lnTo>
                <a:lnTo>
                  <a:pt x="842564" y="68259"/>
                </a:lnTo>
                <a:lnTo>
                  <a:pt x="842564" y="30309"/>
                </a:lnTo>
                <a:close/>
                <a:moveTo>
                  <a:pt x="878131" y="29718"/>
                </a:moveTo>
                <a:lnTo>
                  <a:pt x="873050" y="35560"/>
                </a:lnTo>
                <a:lnTo>
                  <a:pt x="888980" y="49415"/>
                </a:lnTo>
                <a:lnTo>
                  <a:pt x="873050" y="63272"/>
                </a:lnTo>
                <a:lnTo>
                  <a:pt x="878131" y="69113"/>
                </a:lnTo>
                <a:lnTo>
                  <a:pt x="894878" y="54546"/>
                </a:lnTo>
                <a:lnTo>
                  <a:pt x="911626" y="69113"/>
                </a:lnTo>
                <a:lnTo>
                  <a:pt x="916707" y="63272"/>
                </a:lnTo>
                <a:lnTo>
                  <a:pt x="900777" y="49415"/>
                </a:lnTo>
                <a:lnTo>
                  <a:pt x="916707" y="35560"/>
                </a:lnTo>
                <a:lnTo>
                  <a:pt x="911626" y="29718"/>
                </a:lnTo>
                <a:lnTo>
                  <a:pt x="894878" y="44285"/>
                </a:lnTo>
                <a:close/>
                <a:moveTo>
                  <a:pt x="41693" y="0"/>
                </a:moveTo>
                <a:lnTo>
                  <a:pt x="55082" y="0"/>
                </a:lnTo>
                <a:lnTo>
                  <a:pt x="933963" y="0"/>
                </a:lnTo>
                <a:cubicBezTo>
                  <a:pt x="956990" y="0"/>
                  <a:pt x="975656" y="18666"/>
                  <a:pt x="975656" y="41693"/>
                </a:cubicBezTo>
                <a:lnTo>
                  <a:pt x="975656" y="99042"/>
                </a:lnTo>
                <a:cubicBezTo>
                  <a:pt x="975656" y="104508"/>
                  <a:pt x="974604" y="109729"/>
                  <a:pt x="972624" y="114484"/>
                </a:cubicBezTo>
                <a:cubicBezTo>
                  <a:pt x="965521" y="104313"/>
                  <a:pt x="953637" y="98040"/>
                  <a:pt x="940288" y="98040"/>
                </a:cubicBezTo>
                <a:lnTo>
                  <a:pt x="32567" y="98370"/>
                </a:lnTo>
                <a:cubicBezTo>
                  <a:pt x="22041" y="97381"/>
                  <a:pt x="8879" y="99028"/>
                  <a:pt x="989" y="106276"/>
                </a:cubicBezTo>
                <a:cubicBezTo>
                  <a:pt x="659" y="84748"/>
                  <a:pt x="329" y="63220"/>
                  <a:pt x="0" y="41693"/>
                </a:cubicBezTo>
                <a:cubicBezTo>
                  <a:pt x="0" y="38815"/>
                  <a:pt x="292" y="36004"/>
                  <a:pt x="847" y="33290"/>
                </a:cubicBezTo>
                <a:cubicBezTo>
                  <a:pt x="1403" y="30576"/>
                  <a:pt x="2221" y="27958"/>
                  <a:pt x="3277" y="25464"/>
                </a:cubicBezTo>
                <a:cubicBezTo>
                  <a:pt x="5386" y="20476"/>
                  <a:pt x="8439" y="15985"/>
                  <a:pt x="12212" y="12212"/>
                </a:cubicBezTo>
                <a:cubicBezTo>
                  <a:pt x="15984" y="8439"/>
                  <a:pt x="20476" y="5386"/>
                  <a:pt x="25464" y="3277"/>
                </a:cubicBezTo>
                <a:cubicBezTo>
                  <a:pt x="27958" y="2222"/>
                  <a:pt x="30576" y="1402"/>
                  <a:pt x="33290" y="848"/>
                </a:cubicBezTo>
                <a:cubicBezTo>
                  <a:pt x="36005" y="292"/>
                  <a:pt x="38814" y="0"/>
                  <a:pt x="41693" y="0"/>
                </a:cubicBezTo>
                <a:close/>
              </a:path>
            </a:pathLst>
          </a:custGeom>
          <a:solidFill>
            <a:schemeClr val="accent1"/>
          </a:solidFill>
          <a:ln w="9525" cap="flat" cmpd="sng" algn="ctr">
            <a:noFill/>
            <a:prstDash val="solid"/>
          </a:ln>
          <a:effectLst/>
        </p:spPr>
        <p:txBody>
          <a:bodyPr rot="0" spcFirstLastPara="0" vertOverflow="overflow" horzOverflow="overflow" vert="horz" wrap="square" lIns="18288" tIns="91440" rIns="18288" bIns="18288" numCol="1" spcCol="0" rtlCol="0" fromWordArt="0" anchor="ctr" anchorCtr="0" forceAA="0" compatLnSpc="1">
            <a:prstTxWarp prst="textNoShape">
              <a:avLst/>
            </a:prstTxWarp>
            <a:noAutofit/>
          </a:bodyPr>
          <a:lstStyle/>
          <a:p>
            <a:pPr algn="ctr" defTabSz="1218463" fontAlgn="base">
              <a:spcBef>
                <a:spcPts val="840"/>
              </a:spcBef>
              <a:spcAft>
                <a:spcPct val="0"/>
              </a:spcAft>
              <a:buClr>
                <a:srgbClr val="D2D2D2">
                  <a:lumMod val="75000"/>
                </a:srgbClr>
              </a:buClr>
              <a:buSzPct val="100000"/>
              <a:defRPr/>
            </a:pPr>
            <a:endParaRPr lang="en-US" sz="900" kern="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86" name="Rectangle 85"/>
          <p:cNvSpPr/>
          <p:nvPr/>
        </p:nvSpPr>
        <p:spPr>
          <a:xfrm>
            <a:off x="10508907" y="4020659"/>
            <a:ext cx="1505516" cy="338544"/>
          </a:xfrm>
          <a:prstGeom prst="rect">
            <a:avLst/>
          </a:prstGeom>
        </p:spPr>
        <p:txBody>
          <a:bodyPr wrap="none" lIns="91428" tIns="45715" rIns="91428" bIns="45715">
            <a:spAutoFit/>
          </a:bodyPr>
          <a:lstStyle/>
          <a:p>
            <a:pPr marL="0" marR="0" lvl="0" indent="0" algn="ctr" defTabSz="685764" eaLnBrk="1" fontAlgn="base" latinLnBrk="0" hangingPunct="1">
              <a:lnSpc>
                <a:spcPct val="100000"/>
              </a:lnSpc>
              <a:spcBef>
                <a:spcPct val="0"/>
              </a:spcBef>
              <a:spcAft>
                <a:spcPct val="0"/>
              </a:spcAft>
              <a:buClr>
                <a:srgbClr val="C2C2C2">
                  <a:lumMod val="75000"/>
                </a:srgbClr>
              </a:buClr>
              <a:buSzPct val="100000"/>
              <a:buFontTx/>
              <a:buNone/>
              <a:tabLst/>
              <a:defRPr/>
            </a:pPr>
            <a:r>
              <a:rPr kumimoji="0" lang="en-US" sz="1600" b="1" i="0" u="none" strike="noStrike" kern="0" spc="0" normalizeH="0" baseline="0" noProof="0" dirty="0" smtClean="0">
                <a:ln>
                  <a:solidFill>
                    <a:schemeClr val="bg1">
                      <a:alpha val="0"/>
                    </a:schemeClr>
                  </a:solidFill>
                </a:ln>
                <a:gradFill>
                  <a:gsLst>
                    <a:gs pos="0">
                      <a:schemeClr val="tx1"/>
                    </a:gs>
                    <a:gs pos="100000">
                      <a:schemeClr val="tx1"/>
                    </a:gs>
                  </a:gsLst>
                  <a:lin ang="5400000" scaled="0"/>
                </a:gradFill>
                <a:effectLst/>
                <a:uLnTx/>
                <a:uFillTx/>
                <a:ea typeface="Segoe UI" pitchFamily="34" charset="0"/>
                <a:cs typeface="Segoe UI" pitchFamily="34" charset="0"/>
              </a:rPr>
              <a:t>SQL Database</a:t>
            </a:r>
            <a:endParaRPr kumimoji="0" lang="en-US" sz="1600" b="1" i="0" u="none" strike="noStrike" kern="0" spc="0" normalizeH="0" baseline="0" noProof="0" dirty="0">
              <a:ln>
                <a:solidFill>
                  <a:schemeClr val="bg1">
                    <a:alpha val="0"/>
                  </a:schemeClr>
                </a:solidFill>
              </a:ln>
              <a:gradFill>
                <a:gsLst>
                  <a:gs pos="0">
                    <a:schemeClr val="tx1"/>
                  </a:gs>
                  <a:gs pos="100000">
                    <a:schemeClr val="tx1"/>
                  </a:gs>
                </a:gsLst>
                <a:lin ang="5400000" scaled="0"/>
              </a:gradFill>
              <a:effectLst/>
              <a:uLnTx/>
              <a:uFillTx/>
              <a:ea typeface="Segoe UI" pitchFamily="34" charset="0"/>
              <a:cs typeface="Segoe UI" pitchFamily="34" charset="0"/>
            </a:endParaRPr>
          </a:p>
        </p:txBody>
      </p:sp>
      <p:grpSp>
        <p:nvGrpSpPr>
          <p:cNvPr id="92" name="Group 91"/>
          <p:cNvGrpSpPr/>
          <p:nvPr/>
        </p:nvGrpSpPr>
        <p:grpSpPr>
          <a:xfrm>
            <a:off x="10925495" y="5334277"/>
            <a:ext cx="345847" cy="414136"/>
            <a:chOff x="10027714" y="4227578"/>
            <a:chExt cx="345847" cy="414136"/>
          </a:xfrm>
          <a:solidFill>
            <a:schemeClr val="tx2">
              <a:lumMod val="50000"/>
            </a:schemeClr>
          </a:solidFill>
        </p:grpSpPr>
        <p:sp>
          <p:nvSpPr>
            <p:cNvPr id="93" name="Oval 92"/>
            <p:cNvSpPr/>
            <p:nvPr/>
          </p:nvSpPr>
          <p:spPr bwMode="auto">
            <a:xfrm>
              <a:off x="10027714" y="4236093"/>
              <a:ext cx="345847" cy="123240"/>
            </a:xfrm>
            <a:prstGeom prst="ellipse">
              <a:avLst/>
            </a:prstGeom>
            <a:solidFill>
              <a:schemeClr val="accent5">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Magnetic Disk 10"/>
            <p:cNvSpPr/>
            <p:nvPr/>
          </p:nvSpPr>
          <p:spPr bwMode="auto">
            <a:xfrm>
              <a:off x="10027714" y="4227578"/>
              <a:ext cx="345847" cy="414136"/>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rPr>
                <a:t>DB</a:t>
              </a:r>
              <a:endParaRPr kumimoji="0" lang="en-US" sz="10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endParaRPr>
            </a:p>
          </p:txBody>
        </p:sp>
      </p:grpSp>
      <p:grpSp>
        <p:nvGrpSpPr>
          <p:cNvPr id="95" name="Group 94"/>
          <p:cNvGrpSpPr/>
          <p:nvPr/>
        </p:nvGrpSpPr>
        <p:grpSpPr>
          <a:xfrm>
            <a:off x="10684893" y="5446920"/>
            <a:ext cx="345847" cy="414136"/>
            <a:chOff x="10027714" y="4227578"/>
            <a:chExt cx="345847" cy="414136"/>
          </a:xfrm>
          <a:solidFill>
            <a:schemeClr val="tx2">
              <a:lumMod val="50000"/>
            </a:schemeClr>
          </a:solidFill>
        </p:grpSpPr>
        <p:sp>
          <p:nvSpPr>
            <p:cNvPr id="96" name="Oval 95"/>
            <p:cNvSpPr/>
            <p:nvPr/>
          </p:nvSpPr>
          <p:spPr bwMode="auto">
            <a:xfrm>
              <a:off x="10027714" y="4236093"/>
              <a:ext cx="345847" cy="123240"/>
            </a:xfrm>
            <a:prstGeom prst="ellipse">
              <a:avLst/>
            </a:prstGeom>
            <a:solidFill>
              <a:schemeClr val="accent5">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Magnetic Disk 10"/>
            <p:cNvSpPr/>
            <p:nvPr/>
          </p:nvSpPr>
          <p:spPr bwMode="auto">
            <a:xfrm>
              <a:off x="10027714" y="4227578"/>
              <a:ext cx="345847" cy="414136"/>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rPr>
                <a:t>DB</a:t>
              </a:r>
              <a:endParaRPr kumimoji="0" lang="en-US" sz="1000" b="1" i="0" u="none" strike="noStrike" kern="0" cap="none" spc="0" normalizeH="0" baseline="0" noProof="0" dirty="0" smtClean="0">
                <a:ln>
                  <a:solidFill>
                    <a:schemeClr val="bg1">
                      <a:alpha val="0"/>
                    </a:schemeClr>
                  </a:solidFill>
                </a:ln>
                <a:solidFill>
                  <a:schemeClr val="bg1"/>
                </a:solidFill>
                <a:effectLst/>
                <a:uLnTx/>
                <a:uFillTx/>
                <a:latin typeface="Segoe UI"/>
                <a:ea typeface="Segoe UI" pitchFamily="34" charset="0"/>
                <a:cs typeface="Segoe UI" pitchFamily="34" charset="0"/>
              </a:endParaRPr>
            </a:p>
          </p:txBody>
        </p:sp>
      </p:grpSp>
      <p:sp>
        <p:nvSpPr>
          <p:cNvPr id="98" name="Rectangle 32"/>
          <p:cNvSpPr>
            <a:spLocks noChangeAspect="1"/>
          </p:cNvSpPr>
          <p:nvPr/>
        </p:nvSpPr>
        <p:spPr bwMode="auto">
          <a:xfrm rot="17568522" flipH="1">
            <a:off x="7483630" y="3285193"/>
            <a:ext cx="835959" cy="1036143"/>
          </a:xfrm>
          <a:custGeom>
            <a:avLst/>
            <a:gdLst>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608148 w 3501451"/>
              <a:gd name="connsiteY6" fmla="*/ 2562905 h 4011326"/>
              <a:gd name="connsiteX7" fmla="*/ 2693387 w 3501451"/>
              <a:gd name="connsiteY7" fmla="*/ 371208 h 4011326"/>
              <a:gd name="connsiteX8" fmla="*/ 2649803 w 3501451"/>
              <a:gd name="connsiteY8" fmla="*/ 0 h 4011326"/>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2693387 w 3501451"/>
              <a:gd name="connsiteY6" fmla="*/ 371208 h 4011326"/>
              <a:gd name="connsiteX7" fmla="*/ 2649803 w 3501451"/>
              <a:gd name="connsiteY7" fmla="*/ 0 h 4011326"/>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2693387 w 3501451"/>
              <a:gd name="connsiteY6" fmla="*/ 371208 h 4011326"/>
              <a:gd name="connsiteX7" fmla="*/ 2649803 w 3501451"/>
              <a:gd name="connsiteY7" fmla="*/ 0 h 4011326"/>
              <a:gd name="connsiteX0" fmla="*/ 2669558 w 3521206"/>
              <a:gd name="connsiteY0" fmla="*/ 0 h 4011326"/>
              <a:gd name="connsiteX1" fmla="*/ 2687169 w 3521206"/>
              <a:gd name="connsiteY1" fmla="*/ 0 h 4011326"/>
              <a:gd name="connsiteX2" fmla="*/ 3521206 w 3521206"/>
              <a:gd name="connsiteY2" fmla="*/ 602911 h 4011326"/>
              <a:gd name="connsiteX3" fmla="*/ 2848798 w 3521206"/>
              <a:gd name="connsiteY3" fmla="*/ 1526567 h 4011326"/>
              <a:gd name="connsiteX4" fmla="*/ 2803580 w 3521206"/>
              <a:gd name="connsiteY4" fmla="*/ 1141448 h 4011326"/>
              <a:gd name="connsiteX5" fmla="*/ 24921 w 3521206"/>
              <a:gd name="connsiteY5" fmla="*/ 4011326 h 4011326"/>
              <a:gd name="connsiteX6" fmla="*/ 2713142 w 3521206"/>
              <a:gd name="connsiteY6" fmla="*/ 371208 h 4011326"/>
              <a:gd name="connsiteX7" fmla="*/ 2669558 w 3521206"/>
              <a:gd name="connsiteY7" fmla="*/ 0 h 4011326"/>
              <a:gd name="connsiteX0" fmla="*/ 2669558 w 3521206"/>
              <a:gd name="connsiteY0" fmla="*/ 0 h 4011326"/>
              <a:gd name="connsiteX1" fmla="*/ 2687169 w 3521206"/>
              <a:gd name="connsiteY1" fmla="*/ 0 h 4011326"/>
              <a:gd name="connsiteX2" fmla="*/ 3521206 w 3521206"/>
              <a:gd name="connsiteY2" fmla="*/ 602911 h 4011326"/>
              <a:gd name="connsiteX3" fmla="*/ 2848798 w 3521206"/>
              <a:gd name="connsiteY3" fmla="*/ 1526567 h 4011326"/>
              <a:gd name="connsiteX4" fmla="*/ 2803580 w 3521206"/>
              <a:gd name="connsiteY4" fmla="*/ 1141448 h 4011326"/>
              <a:gd name="connsiteX5" fmla="*/ 24921 w 3521206"/>
              <a:gd name="connsiteY5" fmla="*/ 4011326 h 4011326"/>
              <a:gd name="connsiteX6" fmla="*/ 2713142 w 3521206"/>
              <a:gd name="connsiteY6" fmla="*/ 371208 h 4011326"/>
              <a:gd name="connsiteX7" fmla="*/ 2669558 w 3521206"/>
              <a:gd name="connsiteY7" fmla="*/ 0 h 4011326"/>
              <a:gd name="connsiteX0" fmla="*/ 2729985 w 3581633"/>
              <a:gd name="connsiteY0" fmla="*/ 0 h 4011326"/>
              <a:gd name="connsiteX1" fmla="*/ 2747596 w 3581633"/>
              <a:gd name="connsiteY1" fmla="*/ 0 h 4011326"/>
              <a:gd name="connsiteX2" fmla="*/ 3581633 w 3581633"/>
              <a:gd name="connsiteY2" fmla="*/ 602911 h 4011326"/>
              <a:gd name="connsiteX3" fmla="*/ 2909225 w 3581633"/>
              <a:gd name="connsiteY3" fmla="*/ 1526567 h 4011326"/>
              <a:gd name="connsiteX4" fmla="*/ 2864007 w 3581633"/>
              <a:gd name="connsiteY4" fmla="*/ 1141448 h 4011326"/>
              <a:gd name="connsiteX5" fmla="*/ 85348 w 3581633"/>
              <a:gd name="connsiteY5" fmla="*/ 4011326 h 4011326"/>
              <a:gd name="connsiteX6" fmla="*/ 2773569 w 3581633"/>
              <a:gd name="connsiteY6" fmla="*/ 371208 h 4011326"/>
              <a:gd name="connsiteX7" fmla="*/ 2729985 w 3581633"/>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3876039 w 4727687"/>
              <a:gd name="connsiteY0" fmla="*/ 0 h 4842753"/>
              <a:gd name="connsiteX1" fmla="*/ 3893650 w 4727687"/>
              <a:gd name="connsiteY1" fmla="*/ 0 h 4842753"/>
              <a:gd name="connsiteX2" fmla="*/ 4727687 w 4727687"/>
              <a:gd name="connsiteY2" fmla="*/ 602911 h 4842753"/>
              <a:gd name="connsiteX3" fmla="*/ 4055279 w 4727687"/>
              <a:gd name="connsiteY3" fmla="*/ 1526567 h 4842753"/>
              <a:gd name="connsiteX4" fmla="*/ 4010061 w 4727687"/>
              <a:gd name="connsiteY4" fmla="*/ 1141448 h 4842753"/>
              <a:gd name="connsiteX5" fmla="*/ 39356 w 4727687"/>
              <a:gd name="connsiteY5" fmla="*/ 4842753 h 4842753"/>
              <a:gd name="connsiteX6" fmla="*/ 3919623 w 4727687"/>
              <a:gd name="connsiteY6" fmla="*/ 371208 h 4842753"/>
              <a:gd name="connsiteX7" fmla="*/ 3876039 w 4727687"/>
              <a:gd name="connsiteY7" fmla="*/ 0 h 4842753"/>
              <a:gd name="connsiteX0" fmla="*/ 3876040 w 4727688"/>
              <a:gd name="connsiteY0" fmla="*/ 0 h 4842753"/>
              <a:gd name="connsiteX1" fmla="*/ 3893651 w 4727688"/>
              <a:gd name="connsiteY1" fmla="*/ 0 h 4842753"/>
              <a:gd name="connsiteX2" fmla="*/ 4727688 w 4727688"/>
              <a:gd name="connsiteY2" fmla="*/ 602911 h 4842753"/>
              <a:gd name="connsiteX3" fmla="*/ 4055280 w 4727688"/>
              <a:gd name="connsiteY3" fmla="*/ 1526567 h 4842753"/>
              <a:gd name="connsiteX4" fmla="*/ 4010062 w 4727688"/>
              <a:gd name="connsiteY4" fmla="*/ 1141448 h 4842753"/>
              <a:gd name="connsiteX5" fmla="*/ 39357 w 4727688"/>
              <a:gd name="connsiteY5" fmla="*/ 4842753 h 4842753"/>
              <a:gd name="connsiteX6" fmla="*/ 3919624 w 4727688"/>
              <a:gd name="connsiteY6" fmla="*/ 371208 h 4842753"/>
              <a:gd name="connsiteX7" fmla="*/ 3876040 w 4727688"/>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4394580 w 5246228"/>
              <a:gd name="connsiteY0" fmla="*/ 0 h 5634111"/>
              <a:gd name="connsiteX1" fmla="*/ 4412191 w 5246228"/>
              <a:gd name="connsiteY1" fmla="*/ 0 h 5634111"/>
              <a:gd name="connsiteX2" fmla="*/ 5246228 w 5246228"/>
              <a:gd name="connsiteY2" fmla="*/ 602911 h 5634111"/>
              <a:gd name="connsiteX3" fmla="*/ 4573820 w 5246228"/>
              <a:gd name="connsiteY3" fmla="*/ 1526567 h 5634111"/>
              <a:gd name="connsiteX4" fmla="*/ 4528602 w 5246228"/>
              <a:gd name="connsiteY4" fmla="*/ 1141448 h 5634111"/>
              <a:gd name="connsiteX5" fmla="*/ 16969 w 5246228"/>
              <a:gd name="connsiteY5" fmla="*/ 5634111 h 5634111"/>
              <a:gd name="connsiteX6" fmla="*/ 4438164 w 5246228"/>
              <a:gd name="connsiteY6" fmla="*/ 371208 h 5634111"/>
              <a:gd name="connsiteX7" fmla="*/ 4394580 w 5246228"/>
              <a:gd name="connsiteY7" fmla="*/ 0 h 5634111"/>
              <a:gd name="connsiteX0" fmla="*/ 4394580 w 5246228"/>
              <a:gd name="connsiteY0" fmla="*/ 0 h 5634111"/>
              <a:gd name="connsiteX1" fmla="*/ 4412191 w 5246228"/>
              <a:gd name="connsiteY1" fmla="*/ 0 h 5634111"/>
              <a:gd name="connsiteX2" fmla="*/ 5246228 w 5246228"/>
              <a:gd name="connsiteY2" fmla="*/ 602911 h 5634111"/>
              <a:gd name="connsiteX3" fmla="*/ 4573820 w 5246228"/>
              <a:gd name="connsiteY3" fmla="*/ 1526567 h 5634111"/>
              <a:gd name="connsiteX4" fmla="*/ 4528602 w 5246228"/>
              <a:gd name="connsiteY4" fmla="*/ 1141448 h 5634111"/>
              <a:gd name="connsiteX5" fmla="*/ 16969 w 5246228"/>
              <a:gd name="connsiteY5" fmla="*/ 5634111 h 5634111"/>
              <a:gd name="connsiteX6" fmla="*/ 4438164 w 5246228"/>
              <a:gd name="connsiteY6" fmla="*/ 371208 h 5634111"/>
              <a:gd name="connsiteX7" fmla="*/ 4394580 w 5246228"/>
              <a:gd name="connsiteY7" fmla="*/ 0 h 5634111"/>
              <a:gd name="connsiteX0" fmla="*/ 4377611 w 5229259"/>
              <a:gd name="connsiteY0" fmla="*/ 0 h 5634111"/>
              <a:gd name="connsiteX1" fmla="*/ 4395222 w 5229259"/>
              <a:gd name="connsiteY1" fmla="*/ 0 h 5634111"/>
              <a:gd name="connsiteX2" fmla="*/ 5229259 w 5229259"/>
              <a:gd name="connsiteY2" fmla="*/ 602911 h 5634111"/>
              <a:gd name="connsiteX3" fmla="*/ 4556851 w 5229259"/>
              <a:gd name="connsiteY3" fmla="*/ 1526567 h 5634111"/>
              <a:gd name="connsiteX4" fmla="*/ 4511633 w 5229259"/>
              <a:gd name="connsiteY4" fmla="*/ 1141448 h 5634111"/>
              <a:gd name="connsiteX5" fmla="*/ 0 w 5229259"/>
              <a:gd name="connsiteY5" fmla="*/ 5634111 h 5634111"/>
              <a:gd name="connsiteX6" fmla="*/ 4421195 w 5229259"/>
              <a:gd name="connsiteY6" fmla="*/ 371208 h 5634111"/>
              <a:gd name="connsiteX7" fmla="*/ 4377611 w 5229259"/>
              <a:gd name="connsiteY7" fmla="*/ 0 h 5634111"/>
              <a:gd name="connsiteX0" fmla="*/ 4377611 w 5229259"/>
              <a:gd name="connsiteY0" fmla="*/ 0 h 5634111"/>
              <a:gd name="connsiteX1" fmla="*/ 4395222 w 5229259"/>
              <a:gd name="connsiteY1" fmla="*/ 0 h 5634111"/>
              <a:gd name="connsiteX2" fmla="*/ 5229259 w 5229259"/>
              <a:gd name="connsiteY2" fmla="*/ 602911 h 5634111"/>
              <a:gd name="connsiteX3" fmla="*/ 4556851 w 5229259"/>
              <a:gd name="connsiteY3" fmla="*/ 1526567 h 5634111"/>
              <a:gd name="connsiteX4" fmla="*/ 4511633 w 5229259"/>
              <a:gd name="connsiteY4" fmla="*/ 1141448 h 5634111"/>
              <a:gd name="connsiteX5" fmla="*/ 0 w 5229259"/>
              <a:gd name="connsiteY5" fmla="*/ 5634111 h 5634111"/>
              <a:gd name="connsiteX6" fmla="*/ 4421195 w 5229259"/>
              <a:gd name="connsiteY6" fmla="*/ 371208 h 5634111"/>
              <a:gd name="connsiteX7" fmla="*/ 4377611 w 5229259"/>
              <a:gd name="connsiteY7" fmla="*/ 0 h 563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9259" h="5634111">
                <a:moveTo>
                  <a:pt x="4377611" y="0"/>
                </a:moveTo>
                <a:lnTo>
                  <a:pt x="4395222" y="0"/>
                </a:lnTo>
                <a:lnTo>
                  <a:pt x="5229259" y="602911"/>
                </a:lnTo>
                <a:lnTo>
                  <a:pt x="4556851" y="1526567"/>
                </a:lnTo>
                <a:lnTo>
                  <a:pt x="4511633" y="1141448"/>
                </a:lnTo>
                <a:cubicBezTo>
                  <a:pt x="3177881" y="1527269"/>
                  <a:pt x="664705" y="2400651"/>
                  <a:pt x="0" y="5634111"/>
                </a:cubicBezTo>
                <a:cubicBezTo>
                  <a:pt x="285524" y="2169055"/>
                  <a:pt x="2466010" y="943273"/>
                  <a:pt x="4421195" y="371208"/>
                </a:cubicBezTo>
                <a:lnTo>
                  <a:pt x="4377611" y="0"/>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99" name="Rectangle 32"/>
          <p:cNvSpPr>
            <a:spLocks noChangeAspect="1"/>
          </p:cNvSpPr>
          <p:nvPr/>
        </p:nvSpPr>
        <p:spPr bwMode="auto">
          <a:xfrm rot="4031478">
            <a:off x="10276727" y="3285192"/>
            <a:ext cx="835959" cy="1036143"/>
          </a:xfrm>
          <a:custGeom>
            <a:avLst/>
            <a:gdLst>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608148 w 3501451"/>
              <a:gd name="connsiteY6" fmla="*/ 2562905 h 4011326"/>
              <a:gd name="connsiteX7" fmla="*/ 2693387 w 3501451"/>
              <a:gd name="connsiteY7" fmla="*/ 371208 h 4011326"/>
              <a:gd name="connsiteX8" fmla="*/ 2649803 w 3501451"/>
              <a:gd name="connsiteY8" fmla="*/ 0 h 4011326"/>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2693387 w 3501451"/>
              <a:gd name="connsiteY6" fmla="*/ 371208 h 4011326"/>
              <a:gd name="connsiteX7" fmla="*/ 2649803 w 3501451"/>
              <a:gd name="connsiteY7" fmla="*/ 0 h 4011326"/>
              <a:gd name="connsiteX0" fmla="*/ 2649803 w 3501451"/>
              <a:gd name="connsiteY0" fmla="*/ 0 h 4011326"/>
              <a:gd name="connsiteX1" fmla="*/ 2667414 w 3501451"/>
              <a:gd name="connsiteY1" fmla="*/ 0 h 4011326"/>
              <a:gd name="connsiteX2" fmla="*/ 3501451 w 3501451"/>
              <a:gd name="connsiteY2" fmla="*/ 602911 h 4011326"/>
              <a:gd name="connsiteX3" fmla="*/ 2829043 w 3501451"/>
              <a:gd name="connsiteY3" fmla="*/ 1526567 h 4011326"/>
              <a:gd name="connsiteX4" fmla="*/ 2783825 w 3501451"/>
              <a:gd name="connsiteY4" fmla="*/ 1141448 h 4011326"/>
              <a:gd name="connsiteX5" fmla="*/ 5166 w 3501451"/>
              <a:gd name="connsiteY5" fmla="*/ 4011326 h 4011326"/>
              <a:gd name="connsiteX6" fmla="*/ 2693387 w 3501451"/>
              <a:gd name="connsiteY6" fmla="*/ 371208 h 4011326"/>
              <a:gd name="connsiteX7" fmla="*/ 2649803 w 3501451"/>
              <a:gd name="connsiteY7" fmla="*/ 0 h 4011326"/>
              <a:gd name="connsiteX0" fmla="*/ 2669558 w 3521206"/>
              <a:gd name="connsiteY0" fmla="*/ 0 h 4011326"/>
              <a:gd name="connsiteX1" fmla="*/ 2687169 w 3521206"/>
              <a:gd name="connsiteY1" fmla="*/ 0 h 4011326"/>
              <a:gd name="connsiteX2" fmla="*/ 3521206 w 3521206"/>
              <a:gd name="connsiteY2" fmla="*/ 602911 h 4011326"/>
              <a:gd name="connsiteX3" fmla="*/ 2848798 w 3521206"/>
              <a:gd name="connsiteY3" fmla="*/ 1526567 h 4011326"/>
              <a:gd name="connsiteX4" fmla="*/ 2803580 w 3521206"/>
              <a:gd name="connsiteY4" fmla="*/ 1141448 h 4011326"/>
              <a:gd name="connsiteX5" fmla="*/ 24921 w 3521206"/>
              <a:gd name="connsiteY5" fmla="*/ 4011326 h 4011326"/>
              <a:gd name="connsiteX6" fmla="*/ 2713142 w 3521206"/>
              <a:gd name="connsiteY6" fmla="*/ 371208 h 4011326"/>
              <a:gd name="connsiteX7" fmla="*/ 2669558 w 3521206"/>
              <a:gd name="connsiteY7" fmla="*/ 0 h 4011326"/>
              <a:gd name="connsiteX0" fmla="*/ 2669558 w 3521206"/>
              <a:gd name="connsiteY0" fmla="*/ 0 h 4011326"/>
              <a:gd name="connsiteX1" fmla="*/ 2687169 w 3521206"/>
              <a:gd name="connsiteY1" fmla="*/ 0 h 4011326"/>
              <a:gd name="connsiteX2" fmla="*/ 3521206 w 3521206"/>
              <a:gd name="connsiteY2" fmla="*/ 602911 h 4011326"/>
              <a:gd name="connsiteX3" fmla="*/ 2848798 w 3521206"/>
              <a:gd name="connsiteY3" fmla="*/ 1526567 h 4011326"/>
              <a:gd name="connsiteX4" fmla="*/ 2803580 w 3521206"/>
              <a:gd name="connsiteY4" fmla="*/ 1141448 h 4011326"/>
              <a:gd name="connsiteX5" fmla="*/ 24921 w 3521206"/>
              <a:gd name="connsiteY5" fmla="*/ 4011326 h 4011326"/>
              <a:gd name="connsiteX6" fmla="*/ 2713142 w 3521206"/>
              <a:gd name="connsiteY6" fmla="*/ 371208 h 4011326"/>
              <a:gd name="connsiteX7" fmla="*/ 2669558 w 3521206"/>
              <a:gd name="connsiteY7" fmla="*/ 0 h 4011326"/>
              <a:gd name="connsiteX0" fmla="*/ 2729985 w 3581633"/>
              <a:gd name="connsiteY0" fmla="*/ 0 h 4011326"/>
              <a:gd name="connsiteX1" fmla="*/ 2747596 w 3581633"/>
              <a:gd name="connsiteY1" fmla="*/ 0 h 4011326"/>
              <a:gd name="connsiteX2" fmla="*/ 3581633 w 3581633"/>
              <a:gd name="connsiteY2" fmla="*/ 602911 h 4011326"/>
              <a:gd name="connsiteX3" fmla="*/ 2909225 w 3581633"/>
              <a:gd name="connsiteY3" fmla="*/ 1526567 h 4011326"/>
              <a:gd name="connsiteX4" fmla="*/ 2864007 w 3581633"/>
              <a:gd name="connsiteY4" fmla="*/ 1141448 h 4011326"/>
              <a:gd name="connsiteX5" fmla="*/ 85348 w 3581633"/>
              <a:gd name="connsiteY5" fmla="*/ 4011326 h 4011326"/>
              <a:gd name="connsiteX6" fmla="*/ 2773569 w 3581633"/>
              <a:gd name="connsiteY6" fmla="*/ 371208 h 4011326"/>
              <a:gd name="connsiteX7" fmla="*/ 2729985 w 3581633"/>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2716092 w 3567740"/>
              <a:gd name="connsiteY0" fmla="*/ 0 h 4011326"/>
              <a:gd name="connsiteX1" fmla="*/ 2733703 w 3567740"/>
              <a:gd name="connsiteY1" fmla="*/ 0 h 4011326"/>
              <a:gd name="connsiteX2" fmla="*/ 3567740 w 3567740"/>
              <a:gd name="connsiteY2" fmla="*/ 602911 h 4011326"/>
              <a:gd name="connsiteX3" fmla="*/ 2895332 w 3567740"/>
              <a:gd name="connsiteY3" fmla="*/ 1526567 h 4011326"/>
              <a:gd name="connsiteX4" fmla="*/ 2850114 w 3567740"/>
              <a:gd name="connsiteY4" fmla="*/ 1141448 h 4011326"/>
              <a:gd name="connsiteX5" fmla="*/ 71455 w 3567740"/>
              <a:gd name="connsiteY5" fmla="*/ 4011326 h 4011326"/>
              <a:gd name="connsiteX6" fmla="*/ 2759676 w 3567740"/>
              <a:gd name="connsiteY6" fmla="*/ 371208 h 4011326"/>
              <a:gd name="connsiteX7" fmla="*/ 2716092 w 3567740"/>
              <a:gd name="connsiteY7" fmla="*/ 0 h 4011326"/>
              <a:gd name="connsiteX0" fmla="*/ 3876039 w 4727687"/>
              <a:gd name="connsiteY0" fmla="*/ 0 h 4842753"/>
              <a:gd name="connsiteX1" fmla="*/ 3893650 w 4727687"/>
              <a:gd name="connsiteY1" fmla="*/ 0 h 4842753"/>
              <a:gd name="connsiteX2" fmla="*/ 4727687 w 4727687"/>
              <a:gd name="connsiteY2" fmla="*/ 602911 h 4842753"/>
              <a:gd name="connsiteX3" fmla="*/ 4055279 w 4727687"/>
              <a:gd name="connsiteY3" fmla="*/ 1526567 h 4842753"/>
              <a:gd name="connsiteX4" fmla="*/ 4010061 w 4727687"/>
              <a:gd name="connsiteY4" fmla="*/ 1141448 h 4842753"/>
              <a:gd name="connsiteX5" fmla="*/ 39356 w 4727687"/>
              <a:gd name="connsiteY5" fmla="*/ 4842753 h 4842753"/>
              <a:gd name="connsiteX6" fmla="*/ 3919623 w 4727687"/>
              <a:gd name="connsiteY6" fmla="*/ 371208 h 4842753"/>
              <a:gd name="connsiteX7" fmla="*/ 3876039 w 4727687"/>
              <a:gd name="connsiteY7" fmla="*/ 0 h 4842753"/>
              <a:gd name="connsiteX0" fmla="*/ 3876040 w 4727688"/>
              <a:gd name="connsiteY0" fmla="*/ 0 h 4842753"/>
              <a:gd name="connsiteX1" fmla="*/ 3893651 w 4727688"/>
              <a:gd name="connsiteY1" fmla="*/ 0 h 4842753"/>
              <a:gd name="connsiteX2" fmla="*/ 4727688 w 4727688"/>
              <a:gd name="connsiteY2" fmla="*/ 602911 h 4842753"/>
              <a:gd name="connsiteX3" fmla="*/ 4055280 w 4727688"/>
              <a:gd name="connsiteY3" fmla="*/ 1526567 h 4842753"/>
              <a:gd name="connsiteX4" fmla="*/ 4010062 w 4727688"/>
              <a:gd name="connsiteY4" fmla="*/ 1141448 h 4842753"/>
              <a:gd name="connsiteX5" fmla="*/ 39357 w 4727688"/>
              <a:gd name="connsiteY5" fmla="*/ 4842753 h 4842753"/>
              <a:gd name="connsiteX6" fmla="*/ 3919624 w 4727688"/>
              <a:gd name="connsiteY6" fmla="*/ 371208 h 4842753"/>
              <a:gd name="connsiteX7" fmla="*/ 3876040 w 4727688"/>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3857506 w 4709154"/>
              <a:gd name="connsiteY0" fmla="*/ 0 h 4842753"/>
              <a:gd name="connsiteX1" fmla="*/ 3875117 w 4709154"/>
              <a:gd name="connsiteY1" fmla="*/ 0 h 4842753"/>
              <a:gd name="connsiteX2" fmla="*/ 4709154 w 4709154"/>
              <a:gd name="connsiteY2" fmla="*/ 602911 h 4842753"/>
              <a:gd name="connsiteX3" fmla="*/ 4036746 w 4709154"/>
              <a:gd name="connsiteY3" fmla="*/ 1526567 h 4842753"/>
              <a:gd name="connsiteX4" fmla="*/ 3991528 w 4709154"/>
              <a:gd name="connsiteY4" fmla="*/ 1141448 h 4842753"/>
              <a:gd name="connsiteX5" fmla="*/ 20823 w 4709154"/>
              <a:gd name="connsiteY5" fmla="*/ 4842753 h 4842753"/>
              <a:gd name="connsiteX6" fmla="*/ 3901090 w 4709154"/>
              <a:gd name="connsiteY6" fmla="*/ 371208 h 4842753"/>
              <a:gd name="connsiteX7" fmla="*/ 3857506 w 4709154"/>
              <a:gd name="connsiteY7" fmla="*/ 0 h 4842753"/>
              <a:gd name="connsiteX0" fmla="*/ 4394580 w 5246228"/>
              <a:gd name="connsiteY0" fmla="*/ 0 h 5634111"/>
              <a:gd name="connsiteX1" fmla="*/ 4412191 w 5246228"/>
              <a:gd name="connsiteY1" fmla="*/ 0 h 5634111"/>
              <a:gd name="connsiteX2" fmla="*/ 5246228 w 5246228"/>
              <a:gd name="connsiteY2" fmla="*/ 602911 h 5634111"/>
              <a:gd name="connsiteX3" fmla="*/ 4573820 w 5246228"/>
              <a:gd name="connsiteY3" fmla="*/ 1526567 h 5634111"/>
              <a:gd name="connsiteX4" fmla="*/ 4528602 w 5246228"/>
              <a:gd name="connsiteY4" fmla="*/ 1141448 h 5634111"/>
              <a:gd name="connsiteX5" fmla="*/ 16969 w 5246228"/>
              <a:gd name="connsiteY5" fmla="*/ 5634111 h 5634111"/>
              <a:gd name="connsiteX6" fmla="*/ 4438164 w 5246228"/>
              <a:gd name="connsiteY6" fmla="*/ 371208 h 5634111"/>
              <a:gd name="connsiteX7" fmla="*/ 4394580 w 5246228"/>
              <a:gd name="connsiteY7" fmla="*/ 0 h 5634111"/>
              <a:gd name="connsiteX0" fmla="*/ 4394580 w 5246228"/>
              <a:gd name="connsiteY0" fmla="*/ 0 h 5634111"/>
              <a:gd name="connsiteX1" fmla="*/ 4412191 w 5246228"/>
              <a:gd name="connsiteY1" fmla="*/ 0 h 5634111"/>
              <a:gd name="connsiteX2" fmla="*/ 5246228 w 5246228"/>
              <a:gd name="connsiteY2" fmla="*/ 602911 h 5634111"/>
              <a:gd name="connsiteX3" fmla="*/ 4573820 w 5246228"/>
              <a:gd name="connsiteY3" fmla="*/ 1526567 h 5634111"/>
              <a:gd name="connsiteX4" fmla="*/ 4528602 w 5246228"/>
              <a:gd name="connsiteY4" fmla="*/ 1141448 h 5634111"/>
              <a:gd name="connsiteX5" fmla="*/ 16969 w 5246228"/>
              <a:gd name="connsiteY5" fmla="*/ 5634111 h 5634111"/>
              <a:gd name="connsiteX6" fmla="*/ 4438164 w 5246228"/>
              <a:gd name="connsiteY6" fmla="*/ 371208 h 5634111"/>
              <a:gd name="connsiteX7" fmla="*/ 4394580 w 5246228"/>
              <a:gd name="connsiteY7" fmla="*/ 0 h 5634111"/>
              <a:gd name="connsiteX0" fmla="*/ 4377611 w 5229259"/>
              <a:gd name="connsiteY0" fmla="*/ 0 h 5634111"/>
              <a:gd name="connsiteX1" fmla="*/ 4395222 w 5229259"/>
              <a:gd name="connsiteY1" fmla="*/ 0 h 5634111"/>
              <a:gd name="connsiteX2" fmla="*/ 5229259 w 5229259"/>
              <a:gd name="connsiteY2" fmla="*/ 602911 h 5634111"/>
              <a:gd name="connsiteX3" fmla="*/ 4556851 w 5229259"/>
              <a:gd name="connsiteY3" fmla="*/ 1526567 h 5634111"/>
              <a:gd name="connsiteX4" fmla="*/ 4511633 w 5229259"/>
              <a:gd name="connsiteY4" fmla="*/ 1141448 h 5634111"/>
              <a:gd name="connsiteX5" fmla="*/ 0 w 5229259"/>
              <a:gd name="connsiteY5" fmla="*/ 5634111 h 5634111"/>
              <a:gd name="connsiteX6" fmla="*/ 4421195 w 5229259"/>
              <a:gd name="connsiteY6" fmla="*/ 371208 h 5634111"/>
              <a:gd name="connsiteX7" fmla="*/ 4377611 w 5229259"/>
              <a:gd name="connsiteY7" fmla="*/ 0 h 5634111"/>
              <a:gd name="connsiteX0" fmla="*/ 4377611 w 5229259"/>
              <a:gd name="connsiteY0" fmla="*/ 0 h 5634111"/>
              <a:gd name="connsiteX1" fmla="*/ 4395222 w 5229259"/>
              <a:gd name="connsiteY1" fmla="*/ 0 h 5634111"/>
              <a:gd name="connsiteX2" fmla="*/ 5229259 w 5229259"/>
              <a:gd name="connsiteY2" fmla="*/ 602911 h 5634111"/>
              <a:gd name="connsiteX3" fmla="*/ 4556851 w 5229259"/>
              <a:gd name="connsiteY3" fmla="*/ 1526567 h 5634111"/>
              <a:gd name="connsiteX4" fmla="*/ 4511633 w 5229259"/>
              <a:gd name="connsiteY4" fmla="*/ 1141448 h 5634111"/>
              <a:gd name="connsiteX5" fmla="*/ 0 w 5229259"/>
              <a:gd name="connsiteY5" fmla="*/ 5634111 h 5634111"/>
              <a:gd name="connsiteX6" fmla="*/ 4421195 w 5229259"/>
              <a:gd name="connsiteY6" fmla="*/ 371208 h 5634111"/>
              <a:gd name="connsiteX7" fmla="*/ 4377611 w 5229259"/>
              <a:gd name="connsiteY7" fmla="*/ 0 h 563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9259" h="5634111">
                <a:moveTo>
                  <a:pt x="4377611" y="0"/>
                </a:moveTo>
                <a:lnTo>
                  <a:pt x="4395222" y="0"/>
                </a:lnTo>
                <a:lnTo>
                  <a:pt x="5229259" y="602911"/>
                </a:lnTo>
                <a:lnTo>
                  <a:pt x="4556851" y="1526567"/>
                </a:lnTo>
                <a:lnTo>
                  <a:pt x="4511633" y="1141448"/>
                </a:lnTo>
                <a:cubicBezTo>
                  <a:pt x="3177881" y="1527269"/>
                  <a:pt x="664705" y="2400651"/>
                  <a:pt x="0" y="5634111"/>
                </a:cubicBezTo>
                <a:cubicBezTo>
                  <a:pt x="285524" y="2169055"/>
                  <a:pt x="2466010" y="943273"/>
                  <a:pt x="4421195" y="371208"/>
                </a:cubicBezTo>
                <a:lnTo>
                  <a:pt x="4377611" y="0"/>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100" name="Rectangle 99"/>
          <p:cNvSpPr/>
          <p:nvPr/>
        </p:nvSpPr>
        <p:spPr>
          <a:xfrm>
            <a:off x="6356130" y="4005690"/>
            <a:ext cx="1840429" cy="338544"/>
          </a:xfrm>
          <a:prstGeom prst="rect">
            <a:avLst/>
          </a:prstGeom>
        </p:spPr>
        <p:txBody>
          <a:bodyPr wrap="square" lIns="91428" tIns="45715" rIns="91428" bIns="45715">
            <a:spAutoFit/>
          </a:bodyPr>
          <a:lstStyle/>
          <a:p>
            <a:pPr marL="0" marR="0" lvl="0" indent="0" algn="ctr" defTabSz="685764" eaLnBrk="1" fontAlgn="base" latinLnBrk="0" hangingPunct="1">
              <a:lnSpc>
                <a:spcPct val="100000"/>
              </a:lnSpc>
              <a:spcBef>
                <a:spcPct val="0"/>
              </a:spcBef>
              <a:spcAft>
                <a:spcPct val="0"/>
              </a:spcAft>
              <a:buClr>
                <a:srgbClr val="C2C2C2">
                  <a:lumMod val="75000"/>
                </a:srgbClr>
              </a:buClr>
              <a:buSzPct val="100000"/>
              <a:buFontTx/>
              <a:buNone/>
              <a:tabLst/>
              <a:defRPr/>
            </a:pPr>
            <a:r>
              <a:rPr lang="en-US" sz="1600" b="1" kern="0" dirty="0" smtClean="0">
                <a:ln>
                  <a:solidFill>
                    <a:schemeClr val="bg1">
                      <a:alpha val="0"/>
                    </a:schemeClr>
                  </a:solidFill>
                </a:ln>
                <a:gradFill>
                  <a:gsLst>
                    <a:gs pos="0">
                      <a:schemeClr val="tx1"/>
                    </a:gs>
                    <a:gs pos="100000">
                      <a:schemeClr val="tx1"/>
                    </a:gs>
                  </a:gsLst>
                  <a:lin ang="5400000" scaled="0"/>
                </a:gradFill>
                <a:ea typeface="Segoe UI" pitchFamily="34" charset="0"/>
                <a:cs typeface="Segoe UI" pitchFamily="34" charset="0"/>
              </a:rPr>
              <a:t>Azure Storage</a:t>
            </a:r>
            <a:endParaRPr kumimoji="0" lang="en-US" sz="1600" b="1" i="0" u="none" strike="noStrike" kern="0" spc="0" normalizeH="0" baseline="0" noProof="0" dirty="0">
              <a:ln>
                <a:solidFill>
                  <a:schemeClr val="bg1">
                    <a:alpha val="0"/>
                  </a:schemeClr>
                </a:solidFill>
              </a:ln>
              <a:gradFill>
                <a:gsLst>
                  <a:gs pos="0">
                    <a:schemeClr val="tx1"/>
                  </a:gs>
                  <a:gs pos="100000">
                    <a:schemeClr val="tx1"/>
                  </a:gs>
                </a:gsLst>
                <a:lin ang="5400000" scaled="0"/>
              </a:gradFill>
              <a:effectLst/>
              <a:uLnTx/>
              <a:uFillTx/>
              <a:ea typeface="Segoe UI" pitchFamily="34" charset="0"/>
              <a:cs typeface="Segoe UI" pitchFamily="34" charset="0"/>
            </a:endParaRPr>
          </a:p>
        </p:txBody>
      </p:sp>
      <p:sp>
        <p:nvSpPr>
          <p:cNvPr id="101" name="Freeform 100"/>
          <p:cNvSpPr/>
          <p:nvPr/>
        </p:nvSpPr>
        <p:spPr bwMode="auto">
          <a:xfrm>
            <a:off x="6746337" y="4629720"/>
            <a:ext cx="1079493" cy="704738"/>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45720" tIns="0" rIns="45720" bIns="0" numCol="1" spcCol="0" rtlCol="0" fromWordArt="0" anchor="ctr" anchorCtr="0" forceAA="0" compatLnSpc="1">
            <a:prstTxWarp prst="textNoShape">
              <a:avLst/>
            </a:prstTxWarp>
            <a:noAutofit/>
          </a:bodyPr>
          <a:lstStyle/>
          <a:p>
            <a:pPr algn="ctr" defTabSz="1218463" fontAlgn="base">
              <a:spcBef>
                <a:spcPts val="840"/>
              </a:spcBef>
              <a:spcAft>
                <a:spcPct val="0"/>
              </a:spcAft>
              <a:buClr>
                <a:srgbClr val="D2D2D2">
                  <a:lumMod val="75000"/>
                </a:srgbClr>
              </a:buClr>
              <a:buSzPct val="100000"/>
              <a:defRPr/>
            </a:pPr>
            <a:r>
              <a:rPr lang="en-US" sz="900" b="1" kern="0" dirty="0" smtClean="0">
                <a:ln>
                  <a:solidFill>
                    <a:schemeClr val="bg1">
                      <a:alpha val="0"/>
                    </a:schemeClr>
                  </a:solidFill>
                </a:ln>
                <a:gradFill>
                  <a:gsLst>
                    <a:gs pos="0">
                      <a:schemeClr val="tx1"/>
                    </a:gs>
                    <a:gs pos="100000">
                      <a:schemeClr val="tx1"/>
                    </a:gs>
                  </a:gsLst>
                  <a:lin ang="5400000" scaled="0"/>
                </a:gradFill>
                <a:cs typeface="Segoe UI" pitchFamily="34" charset="0"/>
              </a:rPr>
              <a:t>Data Collection </a:t>
            </a:r>
            <a:endParaRPr lang="en-US" sz="900" b="1" kern="0" dirty="0">
              <a:ln>
                <a:solidFill>
                  <a:schemeClr val="bg1">
                    <a:alpha val="0"/>
                  </a:schemeClr>
                </a:solidFill>
              </a:ln>
              <a:gradFill>
                <a:gsLst>
                  <a:gs pos="0">
                    <a:schemeClr val="tx1"/>
                  </a:gs>
                  <a:gs pos="100000">
                    <a:schemeClr val="tx1"/>
                  </a:gs>
                </a:gsLst>
                <a:lin ang="5400000" scaled="0"/>
              </a:gradFill>
              <a:cs typeface="Segoe UI" pitchFamily="34" charset="0"/>
            </a:endParaRPr>
          </a:p>
        </p:txBody>
      </p:sp>
      <p:sp>
        <p:nvSpPr>
          <p:cNvPr id="102" name="Freeform 79"/>
          <p:cNvSpPr>
            <a:spLocks noChangeAspect="1" noEditPoints="1"/>
          </p:cNvSpPr>
          <p:nvPr/>
        </p:nvSpPr>
        <p:spPr bwMode="black">
          <a:xfrm>
            <a:off x="7684138" y="5019810"/>
            <a:ext cx="324558" cy="4385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5"/>
          </a:solidFill>
          <a:ln>
            <a:noFill/>
          </a:ln>
        </p:spPr>
        <p:txBody>
          <a:bodyPr vert="horz" wrap="square" lIns="83946" tIns="41974" rIns="83946" bIns="41974" numCol="1" anchor="t" anchorCtr="0" compatLnSpc="1">
            <a:prstTxWarp prst="textNoShape">
              <a:avLst/>
            </a:prstTxWarp>
          </a:bodyPr>
          <a:lstStyle/>
          <a:p>
            <a:pPr defTabSz="698495"/>
            <a:endParaRPr lang="en-US" sz="1000">
              <a:solidFill>
                <a:srgbClr val="FFFFFF"/>
              </a:solidFill>
            </a:endParaRPr>
          </a:p>
        </p:txBody>
      </p:sp>
      <p:sp>
        <p:nvSpPr>
          <p:cNvPr id="104" name="Freeform 79"/>
          <p:cNvSpPr>
            <a:spLocks noChangeAspect="1" noEditPoints="1"/>
          </p:cNvSpPr>
          <p:nvPr/>
        </p:nvSpPr>
        <p:spPr bwMode="black">
          <a:xfrm>
            <a:off x="7461871" y="5136687"/>
            <a:ext cx="324558" cy="4385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5"/>
          </a:solidFill>
          <a:ln>
            <a:noFill/>
          </a:ln>
        </p:spPr>
        <p:txBody>
          <a:bodyPr vert="horz" wrap="square" lIns="83946" tIns="41974" rIns="83946" bIns="41974" numCol="1" anchor="t" anchorCtr="0" compatLnSpc="1">
            <a:prstTxWarp prst="textNoShape">
              <a:avLst/>
            </a:prstTxWarp>
          </a:bodyPr>
          <a:lstStyle/>
          <a:p>
            <a:pPr defTabSz="698495"/>
            <a:endParaRPr lang="en-US" sz="1000">
              <a:solidFill>
                <a:srgbClr val="FFFFFF"/>
              </a:solidFill>
            </a:endParaRPr>
          </a:p>
        </p:txBody>
      </p:sp>
      <p:sp>
        <p:nvSpPr>
          <p:cNvPr id="105" name="Freeform 79"/>
          <p:cNvSpPr>
            <a:spLocks noChangeAspect="1" noEditPoints="1"/>
          </p:cNvSpPr>
          <p:nvPr/>
        </p:nvSpPr>
        <p:spPr bwMode="black">
          <a:xfrm>
            <a:off x="7230737" y="5246718"/>
            <a:ext cx="324558" cy="4385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5"/>
          </a:solidFill>
          <a:ln>
            <a:noFill/>
          </a:ln>
        </p:spPr>
        <p:txBody>
          <a:bodyPr vert="horz" wrap="square" lIns="83946" tIns="41974" rIns="83946" bIns="41974" numCol="1" anchor="t" anchorCtr="0" compatLnSpc="1">
            <a:prstTxWarp prst="textNoShape">
              <a:avLst/>
            </a:prstTxWarp>
          </a:bodyPr>
          <a:lstStyle/>
          <a:p>
            <a:pPr defTabSz="698495"/>
            <a:endParaRPr lang="en-US" sz="1000">
              <a:solidFill>
                <a:srgbClr val="FFFFFF"/>
              </a:solidFill>
            </a:endParaRPr>
          </a:p>
        </p:txBody>
      </p:sp>
      <p:sp>
        <p:nvSpPr>
          <p:cNvPr id="112" name="Rounded Rectangle 26"/>
          <p:cNvSpPr>
            <a:spLocks noChangeAspect="1"/>
          </p:cNvSpPr>
          <p:nvPr/>
        </p:nvSpPr>
        <p:spPr bwMode="auto">
          <a:xfrm>
            <a:off x="8746292" y="2171987"/>
            <a:ext cx="820810" cy="648758"/>
          </a:xfrm>
          <a:custGeom>
            <a:avLst/>
            <a:gdLst/>
            <a:ahLst/>
            <a:cxnLst/>
            <a:rect l="l" t="t" r="r" b="b"/>
            <a:pathLst>
              <a:path w="1220522" h="964681">
                <a:moveTo>
                  <a:pt x="559258" y="386372"/>
                </a:moveTo>
                <a:cubicBezTo>
                  <a:pt x="562047" y="386397"/>
                  <a:pt x="565124" y="386617"/>
                  <a:pt x="567855" y="386565"/>
                </a:cubicBezTo>
                <a:lnTo>
                  <a:pt x="800288" y="386565"/>
                </a:lnTo>
                <a:cubicBezTo>
                  <a:pt x="823984" y="384504"/>
                  <a:pt x="830372" y="396044"/>
                  <a:pt x="828724" y="413765"/>
                </a:cubicBezTo>
                <a:lnTo>
                  <a:pt x="828724" y="647434"/>
                </a:lnTo>
                <a:lnTo>
                  <a:pt x="827246" y="662808"/>
                </a:lnTo>
                <a:cubicBezTo>
                  <a:pt x="825751" y="665144"/>
                  <a:pt x="823485" y="665125"/>
                  <a:pt x="821141" y="664056"/>
                </a:cubicBezTo>
                <a:lnTo>
                  <a:pt x="779726" y="623057"/>
                </a:lnTo>
                <a:cubicBezTo>
                  <a:pt x="769820" y="613250"/>
                  <a:pt x="753840" y="613330"/>
                  <a:pt x="744033" y="623236"/>
                </a:cubicBezTo>
                <a:lnTo>
                  <a:pt x="586701" y="782164"/>
                </a:lnTo>
                <a:cubicBezTo>
                  <a:pt x="576534" y="788645"/>
                  <a:pt x="568273" y="785413"/>
                  <a:pt x="545600" y="764887"/>
                </a:cubicBezTo>
                <a:lnTo>
                  <a:pt x="441747" y="661034"/>
                </a:lnTo>
                <a:cubicBezTo>
                  <a:pt x="433059" y="649954"/>
                  <a:pt x="426448" y="641643"/>
                  <a:pt x="429639" y="631905"/>
                </a:cubicBezTo>
                <a:lnTo>
                  <a:pt x="493177" y="567132"/>
                </a:lnTo>
                <a:lnTo>
                  <a:pt x="585163" y="476818"/>
                </a:lnTo>
                <a:cubicBezTo>
                  <a:pt x="589458" y="471052"/>
                  <a:pt x="592339" y="466235"/>
                  <a:pt x="593970" y="462072"/>
                </a:cubicBezTo>
                <a:cubicBezTo>
                  <a:pt x="594660" y="461336"/>
                  <a:pt x="595025" y="460451"/>
                  <a:pt x="595168" y="459492"/>
                </a:cubicBezTo>
                <a:cubicBezTo>
                  <a:pt x="596240" y="456608"/>
                  <a:pt x="596681" y="454116"/>
                  <a:pt x="596565" y="451928"/>
                </a:cubicBezTo>
                <a:cubicBezTo>
                  <a:pt x="596760" y="450714"/>
                  <a:pt x="596705" y="449495"/>
                  <a:pt x="596187" y="448327"/>
                </a:cubicBezTo>
                <a:cubicBezTo>
                  <a:pt x="596211" y="448107"/>
                  <a:pt x="596157" y="447908"/>
                  <a:pt x="596063" y="447722"/>
                </a:cubicBezTo>
                <a:cubicBezTo>
                  <a:pt x="595725" y="442366"/>
                  <a:pt x="593286" y="437267"/>
                  <a:pt x="589171" y="433231"/>
                </a:cubicBezTo>
                <a:lnTo>
                  <a:pt x="559042" y="403676"/>
                </a:lnTo>
                <a:lnTo>
                  <a:pt x="550829" y="389095"/>
                </a:lnTo>
                <a:cubicBezTo>
                  <a:pt x="551574" y="386726"/>
                  <a:pt x="555092" y="386333"/>
                  <a:pt x="559258" y="386372"/>
                </a:cubicBezTo>
                <a:close/>
                <a:moveTo>
                  <a:pt x="60829" y="232763"/>
                </a:moveTo>
                <a:lnTo>
                  <a:pt x="60829" y="903358"/>
                </a:lnTo>
                <a:lnTo>
                  <a:pt x="1154748" y="903358"/>
                </a:lnTo>
                <a:lnTo>
                  <a:pt x="1154748" y="232763"/>
                </a:lnTo>
                <a:close/>
                <a:moveTo>
                  <a:pt x="55440" y="173418"/>
                </a:moveTo>
                <a:lnTo>
                  <a:pt x="1166071" y="173418"/>
                </a:lnTo>
                <a:cubicBezTo>
                  <a:pt x="1195871" y="173418"/>
                  <a:pt x="1220027" y="197575"/>
                  <a:pt x="1220027" y="227375"/>
                </a:cubicBezTo>
                <a:lnTo>
                  <a:pt x="1220027" y="910725"/>
                </a:lnTo>
                <a:cubicBezTo>
                  <a:pt x="1220027" y="940524"/>
                  <a:pt x="1195871" y="964681"/>
                  <a:pt x="1166071" y="964681"/>
                </a:cubicBezTo>
                <a:lnTo>
                  <a:pt x="55440" y="964681"/>
                </a:lnTo>
                <a:cubicBezTo>
                  <a:pt x="25641" y="964681"/>
                  <a:pt x="1484" y="940524"/>
                  <a:pt x="1484" y="910725"/>
                </a:cubicBezTo>
                <a:lnTo>
                  <a:pt x="1484" y="227375"/>
                </a:lnTo>
                <a:cubicBezTo>
                  <a:pt x="1484" y="197575"/>
                  <a:pt x="25641" y="173418"/>
                  <a:pt x="55440" y="173418"/>
                </a:cubicBezTo>
                <a:close/>
                <a:moveTo>
                  <a:pt x="926601" y="75829"/>
                </a:moveTo>
                <a:lnTo>
                  <a:pt x="926601" y="82951"/>
                </a:lnTo>
                <a:lnTo>
                  <a:pt x="974077" y="82951"/>
                </a:lnTo>
                <a:lnTo>
                  <a:pt x="974077" y="75829"/>
                </a:lnTo>
                <a:close/>
                <a:moveTo>
                  <a:pt x="1011167" y="42530"/>
                </a:moveTo>
                <a:lnTo>
                  <a:pt x="1049412" y="42530"/>
                </a:lnTo>
                <a:lnTo>
                  <a:pt x="1049412" y="80775"/>
                </a:lnTo>
                <a:lnTo>
                  <a:pt x="1011167" y="80775"/>
                </a:lnTo>
                <a:close/>
                <a:moveTo>
                  <a:pt x="1006552" y="37915"/>
                </a:moveTo>
                <a:lnTo>
                  <a:pt x="1006552" y="85390"/>
                </a:lnTo>
                <a:lnTo>
                  <a:pt x="1054027" y="85390"/>
                </a:lnTo>
                <a:lnTo>
                  <a:pt x="1054027" y="37915"/>
                </a:lnTo>
                <a:close/>
                <a:moveTo>
                  <a:pt x="1098521" y="37176"/>
                </a:moveTo>
                <a:lnTo>
                  <a:pt x="1092165" y="44484"/>
                </a:lnTo>
                <a:lnTo>
                  <a:pt x="1112093" y="61817"/>
                </a:lnTo>
                <a:lnTo>
                  <a:pt x="1092165" y="79151"/>
                </a:lnTo>
                <a:lnTo>
                  <a:pt x="1098521" y="86458"/>
                </a:lnTo>
                <a:lnTo>
                  <a:pt x="1119471" y="68235"/>
                </a:lnTo>
                <a:lnTo>
                  <a:pt x="1140422" y="86458"/>
                </a:lnTo>
                <a:lnTo>
                  <a:pt x="1146778" y="79151"/>
                </a:lnTo>
                <a:lnTo>
                  <a:pt x="1126850" y="61817"/>
                </a:lnTo>
                <a:lnTo>
                  <a:pt x="1146778" y="44484"/>
                </a:lnTo>
                <a:lnTo>
                  <a:pt x="1140422" y="37176"/>
                </a:lnTo>
                <a:lnTo>
                  <a:pt x="1119471" y="55399"/>
                </a:lnTo>
                <a:close/>
                <a:moveTo>
                  <a:pt x="52157" y="0"/>
                </a:moveTo>
                <a:lnTo>
                  <a:pt x="68906" y="0"/>
                </a:lnTo>
                <a:lnTo>
                  <a:pt x="1168365" y="0"/>
                </a:lnTo>
                <a:cubicBezTo>
                  <a:pt x="1197171" y="0"/>
                  <a:pt x="1220522" y="23351"/>
                  <a:pt x="1220522" y="52157"/>
                </a:cubicBezTo>
                <a:lnTo>
                  <a:pt x="1220522" y="123899"/>
                </a:lnTo>
                <a:cubicBezTo>
                  <a:pt x="1220522" y="130737"/>
                  <a:pt x="1219206" y="137268"/>
                  <a:pt x="1216729" y="143217"/>
                </a:cubicBezTo>
                <a:cubicBezTo>
                  <a:pt x="1207843" y="130493"/>
                  <a:pt x="1192977" y="122646"/>
                  <a:pt x="1176278" y="122646"/>
                </a:cubicBezTo>
                <a:lnTo>
                  <a:pt x="40741" y="123058"/>
                </a:lnTo>
                <a:cubicBezTo>
                  <a:pt x="27573" y="121821"/>
                  <a:pt x="11108" y="123882"/>
                  <a:pt x="1237" y="132948"/>
                </a:cubicBezTo>
                <a:cubicBezTo>
                  <a:pt x="824" y="106018"/>
                  <a:pt x="412" y="79087"/>
                  <a:pt x="0" y="52157"/>
                </a:cubicBezTo>
                <a:cubicBezTo>
                  <a:pt x="0" y="48556"/>
                  <a:pt x="365" y="45040"/>
                  <a:pt x="1060" y="41645"/>
                </a:cubicBezTo>
                <a:cubicBezTo>
                  <a:pt x="1755" y="38250"/>
                  <a:pt x="2779" y="34975"/>
                  <a:pt x="4099" y="31855"/>
                </a:cubicBezTo>
                <a:cubicBezTo>
                  <a:pt x="6738" y="25615"/>
                  <a:pt x="10557" y="19996"/>
                  <a:pt x="15277" y="15276"/>
                </a:cubicBezTo>
                <a:cubicBezTo>
                  <a:pt x="19996" y="10557"/>
                  <a:pt x="25615" y="6738"/>
                  <a:pt x="31855" y="4099"/>
                </a:cubicBezTo>
                <a:cubicBezTo>
                  <a:pt x="34975" y="2779"/>
                  <a:pt x="38250" y="1754"/>
                  <a:pt x="41645" y="1060"/>
                </a:cubicBezTo>
                <a:cubicBezTo>
                  <a:pt x="45041" y="365"/>
                  <a:pt x="48556" y="0"/>
                  <a:pt x="52157" y="0"/>
                </a:cubicBezTo>
                <a:close/>
              </a:path>
            </a:pathLst>
          </a:custGeom>
          <a:solidFill>
            <a:schemeClr val="accent1"/>
          </a:solidFill>
          <a:ln w="9525" cap="flat" cmpd="sng" algn="ctr">
            <a:noFill/>
            <a:prstDash val="soli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50" normalizeH="0" baseline="0" noProof="0" dirty="0" smtClean="0">
              <a:ln>
                <a:solidFill>
                  <a:schemeClr val="bg1">
                    <a:alpha val="0"/>
                  </a:schemeClr>
                </a:solidFill>
              </a:ln>
              <a:effectLst/>
              <a:uLnTx/>
              <a:uFillTx/>
              <a:latin typeface="Segoe UI"/>
              <a:ea typeface="Segoe UI" pitchFamily="34" charset="0"/>
              <a:cs typeface="Segoe UI" pitchFamily="34" charset="0"/>
            </a:endParaRPr>
          </a:p>
        </p:txBody>
      </p:sp>
      <p:sp>
        <p:nvSpPr>
          <p:cNvPr id="141" name="Down Arrow 132"/>
          <p:cNvSpPr>
            <a:spLocks noChangeAspect="1"/>
          </p:cNvSpPr>
          <p:nvPr/>
        </p:nvSpPr>
        <p:spPr bwMode="auto">
          <a:xfrm>
            <a:off x="8235954" y="2965889"/>
            <a:ext cx="206845" cy="317075"/>
          </a:xfrm>
          <a:custGeom>
            <a:avLst/>
            <a:gdLst>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0 h 334805"/>
              <a:gd name="connsiteX4" fmla="*/ 178308 w 237744"/>
              <a:gd name="connsiteY4" fmla="*/ 215933 h 334805"/>
              <a:gd name="connsiteX5" fmla="*/ 237744 w 237744"/>
              <a:gd name="connsiteY5" fmla="*/ 215933 h 334805"/>
              <a:gd name="connsiteX6" fmla="*/ 118872 w 237744"/>
              <a:gd name="connsiteY6" fmla="*/ 334805 h 334805"/>
              <a:gd name="connsiteX7" fmla="*/ 0 w 237744"/>
              <a:gd name="connsiteY7" fmla="*/ 215933 h 334805"/>
              <a:gd name="connsiteX0" fmla="*/ 0 w 237744"/>
              <a:gd name="connsiteY0" fmla="*/ 218314 h 337186"/>
              <a:gd name="connsiteX1" fmla="*/ 59436 w 237744"/>
              <a:gd name="connsiteY1" fmla="*/ 218314 h 337186"/>
              <a:gd name="connsiteX2" fmla="*/ 59436 w 237744"/>
              <a:gd name="connsiteY2" fmla="*/ 2381 h 337186"/>
              <a:gd name="connsiteX3" fmla="*/ 137827 w 237744"/>
              <a:gd name="connsiteY3" fmla="*/ 0 h 337186"/>
              <a:gd name="connsiteX4" fmla="*/ 178308 w 237744"/>
              <a:gd name="connsiteY4" fmla="*/ 218314 h 337186"/>
              <a:gd name="connsiteX5" fmla="*/ 237744 w 237744"/>
              <a:gd name="connsiteY5" fmla="*/ 218314 h 337186"/>
              <a:gd name="connsiteX6" fmla="*/ 118872 w 237744"/>
              <a:gd name="connsiteY6" fmla="*/ 337186 h 337186"/>
              <a:gd name="connsiteX7" fmla="*/ 0 w 237744"/>
              <a:gd name="connsiteY7" fmla="*/ 218314 h 337186"/>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215933 h 334805"/>
              <a:gd name="connsiteX4" fmla="*/ 237744 w 237744"/>
              <a:gd name="connsiteY4" fmla="*/ 215933 h 334805"/>
              <a:gd name="connsiteX5" fmla="*/ 118872 w 237744"/>
              <a:gd name="connsiteY5" fmla="*/ 334805 h 334805"/>
              <a:gd name="connsiteX6" fmla="*/ 0 w 237744"/>
              <a:gd name="connsiteY6" fmla="*/ 215933 h 334805"/>
              <a:gd name="connsiteX0" fmla="*/ 0 w 237744"/>
              <a:gd name="connsiteY0" fmla="*/ 220695 h 339567"/>
              <a:gd name="connsiteX1" fmla="*/ 59436 w 237744"/>
              <a:gd name="connsiteY1" fmla="*/ 220695 h 339567"/>
              <a:gd name="connsiteX2" fmla="*/ 116586 w 237744"/>
              <a:gd name="connsiteY2" fmla="*/ 0 h 339567"/>
              <a:gd name="connsiteX3" fmla="*/ 178308 w 237744"/>
              <a:gd name="connsiteY3" fmla="*/ 220695 h 339567"/>
              <a:gd name="connsiteX4" fmla="*/ 237744 w 237744"/>
              <a:gd name="connsiteY4" fmla="*/ 220695 h 339567"/>
              <a:gd name="connsiteX5" fmla="*/ 118872 w 237744"/>
              <a:gd name="connsiteY5" fmla="*/ 339567 h 339567"/>
              <a:gd name="connsiteX6" fmla="*/ 0 w 237744"/>
              <a:gd name="connsiteY6" fmla="*/ 220695 h 3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744" h="339567">
                <a:moveTo>
                  <a:pt x="0" y="220695"/>
                </a:moveTo>
                <a:lnTo>
                  <a:pt x="59436" y="220695"/>
                </a:lnTo>
                <a:lnTo>
                  <a:pt x="116586" y="0"/>
                </a:lnTo>
                <a:lnTo>
                  <a:pt x="178308" y="220695"/>
                </a:lnTo>
                <a:lnTo>
                  <a:pt x="237744" y="220695"/>
                </a:lnTo>
                <a:lnTo>
                  <a:pt x="118872" y="339567"/>
                </a:lnTo>
                <a:lnTo>
                  <a:pt x="0" y="220695"/>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142" name="Down Arrow 132"/>
          <p:cNvSpPr>
            <a:spLocks noChangeAspect="1"/>
          </p:cNvSpPr>
          <p:nvPr/>
        </p:nvSpPr>
        <p:spPr bwMode="auto">
          <a:xfrm>
            <a:off x="8812174" y="2965889"/>
            <a:ext cx="206845" cy="317075"/>
          </a:xfrm>
          <a:custGeom>
            <a:avLst/>
            <a:gdLst>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0 h 334805"/>
              <a:gd name="connsiteX4" fmla="*/ 178308 w 237744"/>
              <a:gd name="connsiteY4" fmla="*/ 215933 h 334805"/>
              <a:gd name="connsiteX5" fmla="*/ 237744 w 237744"/>
              <a:gd name="connsiteY5" fmla="*/ 215933 h 334805"/>
              <a:gd name="connsiteX6" fmla="*/ 118872 w 237744"/>
              <a:gd name="connsiteY6" fmla="*/ 334805 h 334805"/>
              <a:gd name="connsiteX7" fmla="*/ 0 w 237744"/>
              <a:gd name="connsiteY7" fmla="*/ 215933 h 334805"/>
              <a:gd name="connsiteX0" fmla="*/ 0 w 237744"/>
              <a:gd name="connsiteY0" fmla="*/ 218314 h 337186"/>
              <a:gd name="connsiteX1" fmla="*/ 59436 w 237744"/>
              <a:gd name="connsiteY1" fmla="*/ 218314 h 337186"/>
              <a:gd name="connsiteX2" fmla="*/ 59436 w 237744"/>
              <a:gd name="connsiteY2" fmla="*/ 2381 h 337186"/>
              <a:gd name="connsiteX3" fmla="*/ 137827 w 237744"/>
              <a:gd name="connsiteY3" fmla="*/ 0 h 337186"/>
              <a:gd name="connsiteX4" fmla="*/ 178308 w 237744"/>
              <a:gd name="connsiteY4" fmla="*/ 218314 h 337186"/>
              <a:gd name="connsiteX5" fmla="*/ 237744 w 237744"/>
              <a:gd name="connsiteY5" fmla="*/ 218314 h 337186"/>
              <a:gd name="connsiteX6" fmla="*/ 118872 w 237744"/>
              <a:gd name="connsiteY6" fmla="*/ 337186 h 337186"/>
              <a:gd name="connsiteX7" fmla="*/ 0 w 237744"/>
              <a:gd name="connsiteY7" fmla="*/ 218314 h 337186"/>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215933 h 334805"/>
              <a:gd name="connsiteX4" fmla="*/ 237744 w 237744"/>
              <a:gd name="connsiteY4" fmla="*/ 215933 h 334805"/>
              <a:gd name="connsiteX5" fmla="*/ 118872 w 237744"/>
              <a:gd name="connsiteY5" fmla="*/ 334805 h 334805"/>
              <a:gd name="connsiteX6" fmla="*/ 0 w 237744"/>
              <a:gd name="connsiteY6" fmla="*/ 215933 h 334805"/>
              <a:gd name="connsiteX0" fmla="*/ 0 w 237744"/>
              <a:gd name="connsiteY0" fmla="*/ 220695 h 339567"/>
              <a:gd name="connsiteX1" fmla="*/ 59436 w 237744"/>
              <a:gd name="connsiteY1" fmla="*/ 220695 h 339567"/>
              <a:gd name="connsiteX2" fmla="*/ 116586 w 237744"/>
              <a:gd name="connsiteY2" fmla="*/ 0 h 339567"/>
              <a:gd name="connsiteX3" fmla="*/ 178308 w 237744"/>
              <a:gd name="connsiteY3" fmla="*/ 220695 h 339567"/>
              <a:gd name="connsiteX4" fmla="*/ 237744 w 237744"/>
              <a:gd name="connsiteY4" fmla="*/ 220695 h 339567"/>
              <a:gd name="connsiteX5" fmla="*/ 118872 w 237744"/>
              <a:gd name="connsiteY5" fmla="*/ 339567 h 339567"/>
              <a:gd name="connsiteX6" fmla="*/ 0 w 237744"/>
              <a:gd name="connsiteY6" fmla="*/ 220695 h 3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744" h="339567">
                <a:moveTo>
                  <a:pt x="0" y="220695"/>
                </a:moveTo>
                <a:lnTo>
                  <a:pt x="59436" y="220695"/>
                </a:lnTo>
                <a:lnTo>
                  <a:pt x="116586" y="0"/>
                </a:lnTo>
                <a:lnTo>
                  <a:pt x="178308" y="220695"/>
                </a:lnTo>
                <a:lnTo>
                  <a:pt x="237744" y="220695"/>
                </a:lnTo>
                <a:lnTo>
                  <a:pt x="118872" y="339567"/>
                </a:lnTo>
                <a:lnTo>
                  <a:pt x="0" y="220695"/>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143" name="Down Arrow 132"/>
          <p:cNvSpPr>
            <a:spLocks noChangeAspect="1"/>
          </p:cNvSpPr>
          <p:nvPr/>
        </p:nvSpPr>
        <p:spPr bwMode="auto">
          <a:xfrm>
            <a:off x="9880534" y="2965889"/>
            <a:ext cx="206845" cy="317075"/>
          </a:xfrm>
          <a:custGeom>
            <a:avLst/>
            <a:gdLst>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0 h 334805"/>
              <a:gd name="connsiteX4" fmla="*/ 178308 w 237744"/>
              <a:gd name="connsiteY4" fmla="*/ 215933 h 334805"/>
              <a:gd name="connsiteX5" fmla="*/ 237744 w 237744"/>
              <a:gd name="connsiteY5" fmla="*/ 215933 h 334805"/>
              <a:gd name="connsiteX6" fmla="*/ 118872 w 237744"/>
              <a:gd name="connsiteY6" fmla="*/ 334805 h 334805"/>
              <a:gd name="connsiteX7" fmla="*/ 0 w 237744"/>
              <a:gd name="connsiteY7" fmla="*/ 215933 h 334805"/>
              <a:gd name="connsiteX0" fmla="*/ 0 w 237744"/>
              <a:gd name="connsiteY0" fmla="*/ 218314 h 337186"/>
              <a:gd name="connsiteX1" fmla="*/ 59436 w 237744"/>
              <a:gd name="connsiteY1" fmla="*/ 218314 h 337186"/>
              <a:gd name="connsiteX2" fmla="*/ 59436 w 237744"/>
              <a:gd name="connsiteY2" fmla="*/ 2381 h 337186"/>
              <a:gd name="connsiteX3" fmla="*/ 137827 w 237744"/>
              <a:gd name="connsiteY3" fmla="*/ 0 h 337186"/>
              <a:gd name="connsiteX4" fmla="*/ 178308 w 237744"/>
              <a:gd name="connsiteY4" fmla="*/ 218314 h 337186"/>
              <a:gd name="connsiteX5" fmla="*/ 237744 w 237744"/>
              <a:gd name="connsiteY5" fmla="*/ 218314 h 337186"/>
              <a:gd name="connsiteX6" fmla="*/ 118872 w 237744"/>
              <a:gd name="connsiteY6" fmla="*/ 337186 h 337186"/>
              <a:gd name="connsiteX7" fmla="*/ 0 w 237744"/>
              <a:gd name="connsiteY7" fmla="*/ 218314 h 337186"/>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215933 h 334805"/>
              <a:gd name="connsiteX4" fmla="*/ 237744 w 237744"/>
              <a:gd name="connsiteY4" fmla="*/ 215933 h 334805"/>
              <a:gd name="connsiteX5" fmla="*/ 118872 w 237744"/>
              <a:gd name="connsiteY5" fmla="*/ 334805 h 334805"/>
              <a:gd name="connsiteX6" fmla="*/ 0 w 237744"/>
              <a:gd name="connsiteY6" fmla="*/ 215933 h 334805"/>
              <a:gd name="connsiteX0" fmla="*/ 0 w 237744"/>
              <a:gd name="connsiteY0" fmla="*/ 220695 h 339567"/>
              <a:gd name="connsiteX1" fmla="*/ 59436 w 237744"/>
              <a:gd name="connsiteY1" fmla="*/ 220695 h 339567"/>
              <a:gd name="connsiteX2" fmla="*/ 116586 w 237744"/>
              <a:gd name="connsiteY2" fmla="*/ 0 h 339567"/>
              <a:gd name="connsiteX3" fmla="*/ 178308 w 237744"/>
              <a:gd name="connsiteY3" fmla="*/ 220695 h 339567"/>
              <a:gd name="connsiteX4" fmla="*/ 237744 w 237744"/>
              <a:gd name="connsiteY4" fmla="*/ 220695 h 339567"/>
              <a:gd name="connsiteX5" fmla="*/ 118872 w 237744"/>
              <a:gd name="connsiteY5" fmla="*/ 339567 h 339567"/>
              <a:gd name="connsiteX6" fmla="*/ 0 w 237744"/>
              <a:gd name="connsiteY6" fmla="*/ 220695 h 3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744" h="339567">
                <a:moveTo>
                  <a:pt x="0" y="220695"/>
                </a:moveTo>
                <a:lnTo>
                  <a:pt x="59436" y="220695"/>
                </a:lnTo>
                <a:lnTo>
                  <a:pt x="116586" y="0"/>
                </a:lnTo>
                <a:lnTo>
                  <a:pt x="178308" y="220695"/>
                </a:lnTo>
                <a:lnTo>
                  <a:pt x="237744" y="220695"/>
                </a:lnTo>
                <a:lnTo>
                  <a:pt x="118872" y="339567"/>
                </a:lnTo>
                <a:lnTo>
                  <a:pt x="0" y="220695"/>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144" name="Down Arrow 132"/>
          <p:cNvSpPr>
            <a:spLocks noChangeAspect="1"/>
          </p:cNvSpPr>
          <p:nvPr/>
        </p:nvSpPr>
        <p:spPr bwMode="auto">
          <a:xfrm>
            <a:off x="9360257" y="2965889"/>
            <a:ext cx="206845" cy="317075"/>
          </a:xfrm>
          <a:custGeom>
            <a:avLst/>
            <a:gdLst>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0 h 334805"/>
              <a:gd name="connsiteX4" fmla="*/ 178308 w 237744"/>
              <a:gd name="connsiteY4" fmla="*/ 215933 h 334805"/>
              <a:gd name="connsiteX5" fmla="*/ 237744 w 237744"/>
              <a:gd name="connsiteY5" fmla="*/ 215933 h 334805"/>
              <a:gd name="connsiteX6" fmla="*/ 118872 w 237744"/>
              <a:gd name="connsiteY6" fmla="*/ 334805 h 334805"/>
              <a:gd name="connsiteX7" fmla="*/ 0 w 237744"/>
              <a:gd name="connsiteY7" fmla="*/ 215933 h 334805"/>
              <a:gd name="connsiteX0" fmla="*/ 0 w 237744"/>
              <a:gd name="connsiteY0" fmla="*/ 218314 h 337186"/>
              <a:gd name="connsiteX1" fmla="*/ 59436 w 237744"/>
              <a:gd name="connsiteY1" fmla="*/ 218314 h 337186"/>
              <a:gd name="connsiteX2" fmla="*/ 59436 w 237744"/>
              <a:gd name="connsiteY2" fmla="*/ 2381 h 337186"/>
              <a:gd name="connsiteX3" fmla="*/ 137827 w 237744"/>
              <a:gd name="connsiteY3" fmla="*/ 0 h 337186"/>
              <a:gd name="connsiteX4" fmla="*/ 178308 w 237744"/>
              <a:gd name="connsiteY4" fmla="*/ 218314 h 337186"/>
              <a:gd name="connsiteX5" fmla="*/ 237744 w 237744"/>
              <a:gd name="connsiteY5" fmla="*/ 218314 h 337186"/>
              <a:gd name="connsiteX6" fmla="*/ 118872 w 237744"/>
              <a:gd name="connsiteY6" fmla="*/ 337186 h 337186"/>
              <a:gd name="connsiteX7" fmla="*/ 0 w 237744"/>
              <a:gd name="connsiteY7" fmla="*/ 218314 h 337186"/>
              <a:gd name="connsiteX0" fmla="*/ 0 w 237744"/>
              <a:gd name="connsiteY0" fmla="*/ 215933 h 334805"/>
              <a:gd name="connsiteX1" fmla="*/ 59436 w 237744"/>
              <a:gd name="connsiteY1" fmla="*/ 215933 h 334805"/>
              <a:gd name="connsiteX2" fmla="*/ 59436 w 237744"/>
              <a:gd name="connsiteY2" fmla="*/ 0 h 334805"/>
              <a:gd name="connsiteX3" fmla="*/ 178308 w 237744"/>
              <a:gd name="connsiteY3" fmla="*/ 215933 h 334805"/>
              <a:gd name="connsiteX4" fmla="*/ 237744 w 237744"/>
              <a:gd name="connsiteY4" fmla="*/ 215933 h 334805"/>
              <a:gd name="connsiteX5" fmla="*/ 118872 w 237744"/>
              <a:gd name="connsiteY5" fmla="*/ 334805 h 334805"/>
              <a:gd name="connsiteX6" fmla="*/ 0 w 237744"/>
              <a:gd name="connsiteY6" fmla="*/ 215933 h 334805"/>
              <a:gd name="connsiteX0" fmla="*/ 0 w 237744"/>
              <a:gd name="connsiteY0" fmla="*/ 220695 h 339567"/>
              <a:gd name="connsiteX1" fmla="*/ 59436 w 237744"/>
              <a:gd name="connsiteY1" fmla="*/ 220695 h 339567"/>
              <a:gd name="connsiteX2" fmla="*/ 116586 w 237744"/>
              <a:gd name="connsiteY2" fmla="*/ 0 h 339567"/>
              <a:gd name="connsiteX3" fmla="*/ 178308 w 237744"/>
              <a:gd name="connsiteY3" fmla="*/ 220695 h 339567"/>
              <a:gd name="connsiteX4" fmla="*/ 237744 w 237744"/>
              <a:gd name="connsiteY4" fmla="*/ 220695 h 339567"/>
              <a:gd name="connsiteX5" fmla="*/ 118872 w 237744"/>
              <a:gd name="connsiteY5" fmla="*/ 339567 h 339567"/>
              <a:gd name="connsiteX6" fmla="*/ 0 w 237744"/>
              <a:gd name="connsiteY6" fmla="*/ 220695 h 3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744" h="339567">
                <a:moveTo>
                  <a:pt x="0" y="220695"/>
                </a:moveTo>
                <a:lnTo>
                  <a:pt x="59436" y="220695"/>
                </a:lnTo>
                <a:lnTo>
                  <a:pt x="116586" y="0"/>
                </a:lnTo>
                <a:lnTo>
                  <a:pt x="178308" y="220695"/>
                </a:lnTo>
                <a:lnTo>
                  <a:pt x="237744" y="220695"/>
                </a:lnTo>
                <a:lnTo>
                  <a:pt x="118872" y="339567"/>
                </a:lnTo>
                <a:lnTo>
                  <a:pt x="0" y="220695"/>
                </a:lnTo>
                <a:close/>
              </a:path>
            </a:pathLst>
          </a:cu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145" name="Freeform 144"/>
          <p:cNvSpPr/>
          <p:nvPr/>
        </p:nvSpPr>
        <p:spPr bwMode="auto">
          <a:xfrm>
            <a:off x="8623998" y="3300952"/>
            <a:ext cx="1290174" cy="704738"/>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6" name="Picture 3" descr="\\server\chillibreeze\ppt\NEW Microsoft Product Logos\WinAzure_rgb_Blue286_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955" y="3956656"/>
            <a:ext cx="1608915" cy="3875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339" y="4916433"/>
            <a:ext cx="1871400" cy="1387928"/>
          </a:xfrm>
          <a:prstGeom prst="rect">
            <a:avLst/>
          </a:prstGeom>
        </p:spPr>
      </p:pic>
    </p:spTree>
    <p:extLst>
      <p:ext uri="{BB962C8B-B14F-4D97-AF65-F5344CB8AC3E}">
        <p14:creationId xmlns:p14="http://schemas.microsoft.com/office/powerpoint/2010/main" val="4188619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rafik 267"/>
          <p:cNvPicPr>
            <a:picLocks noChangeAspect="1"/>
          </p:cNvPicPr>
          <p:nvPr/>
        </p:nvPicPr>
        <p:blipFill rotWithShape="1">
          <a:blip r:embed="rId2"/>
          <a:srcRect l="11287" t="18590" r="8909" b="36431"/>
          <a:stretch/>
        </p:blipFill>
        <p:spPr>
          <a:xfrm>
            <a:off x="-30332" y="1066800"/>
            <a:ext cx="12192000" cy="5024895"/>
          </a:xfrm>
          <a:prstGeom prst="rect">
            <a:avLst/>
          </a:prstGeom>
        </p:spPr>
      </p:pic>
      <p:sp>
        <p:nvSpPr>
          <p:cNvPr id="4" name="Title 3"/>
          <p:cNvSpPr>
            <a:spLocks noGrp="1"/>
          </p:cNvSpPr>
          <p:nvPr>
            <p:ph type="title"/>
          </p:nvPr>
        </p:nvSpPr>
        <p:spPr/>
        <p:txBody>
          <a:bodyPr/>
          <a:lstStyle/>
          <a:p>
            <a:r>
              <a:rPr lang="de-CH" dirty="0" smtClean="0"/>
              <a:t>Azure </a:t>
            </a:r>
            <a:r>
              <a:rPr lang="de-CH" dirty="0" smtClean="0"/>
              <a:t>Services</a:t>
            </a:r>
            <a:endParaRPr lang="de-CH" dirty="0"/>
          </a:p>
        </p:txBody>
      </p:sp>
      <p:sp>
        <p:nvSpPr>
          <p:cNvPr id="467" name="TextBox 120"/>
          <p:cNvSpPr txBox="1"/>
          <p:nvPr/>
        </p:nvSpPr>
        <p:spPr>
          <a:xfrm>
            <a:off x="10114132" y="6219535"/>
            <a:ext cx="2047536" cy="214313"/>
          </a:xfrm>
          <a:prstGeom prst="rect">
            <a:avLst/>
          </a:prstGeom>
          <a:noFill/>
        </p:spPr>
        <p:txBody>
          <a:bodyPr wrap="none" lIns="0" tIns="0" rIns="0" bIns="0" rtlCol="0">
            <a:noAutofit/>
          </a:bodyPr>
          <a:lstStyle/>
          <a:p>
            <a:pPr algn="r" defTabSz="457200"/>
            <a:r>
              <a:rPr lang="de-CH" sz="1200" dirty="0">
                <a:solidFill>
                  <a:srgbClr val="404040"/>
                </a:solidFill>
              </a:rPr>
              <a:t>Grafik: Microsoft</a:t>
            </a:r>
            <a:endParaRPr lang="en-US" sz="1200" dirty="0">
              <a:solidFill>
                <a:srgbClr val="404040"/>
              </a:solidFill>
            </a:endParaRPr>
          </a:p>
        </p:txBody>
      </p:sp>
    </p:spTree>
    <p:extLst>
      <p:ext uri="{BB962C8B-B14F-4D97-AF65-F5344CB8AC3E}">
        <p14:creationId xmlns:p14="http://schemas.microsoft.com/office/powerpoint/2010/main" val="35918082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6976316" y="1025237"/>
            <a:ext cx="4758484" cy="5388443"/>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33611"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r>
              <a:rPr lang="en-US" sz="2059" dirty="0">
                <a:ln>
                  <a:solidFill>
                    <a:srgbClr val="FFFFFF">
                      <a:alpha val="0"/>
                    </a:srgbClr>
                  </a:solidFill>
                </a:ln>
                <a:solidFill>
                  <a:srgbClr val="505050"/>
                </a:solidFill>
                <a:latin typeface="Segoe UI Light"/>
                <a:ea typeface="Segoe UI" pitchFamily="34" charset="0"/>
                <a:cs typeface="Segoe UI" pitchFamily="34" charset="0"/>
              </a:rPr>
              <a:t>RELATIONAL</a:t>
            </a:r>
          </a:p>
        </p:txBody>
      </p:sp>
      <p:sp>
        <p:nvSpPr>
          <p:cNvPr id="49" name="Rectangle 48"/>
          <p:cNvSpPr/>
          <p:nvPr/>
        </p:nvSpPr>
        <p:spPr bwMode="auto">
          <a:xfrm>
            <a:off x="340659" y="1025236"/>
            <a:ext cx="4050272" cy="5388443"/>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33611"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r>
              <a:rPr lang="en-US" sz="2059" dirty="0">
                <a:ln>
                  <a:solidFill>
                    <a:srgbClr val="FFFFFF">
                      <a:alpha val="0"/>
                    </a:srgbClr>
                  </a:solidFill>
                </a:ln>
                <a:solidFill>
                  <a:srgbClr val="505050"/>
                </a:solidFill>
                <a:latin typeface="Segoe UI Light"/>
                <a:ea typeface="Segoe UI" pitchFamily="34" charset="0"/>
                <a:cs typeface="Segoe UI" pitchFamily="34" charset="0"/>
              </a:rPr>
              <a:t>NON-RELATIONAL</a:t>
            </a:r>
          </a:p>
        </p:txBody>
      </p:sp>
      <p:sp>
        <p:nvSpPr>
          <p:cNvPr id="56" name="Rectangle 55"/>
          <p:cNvSpPr/>
          <p:nvPr/>
        </p:nvSpPr>
        <p:spPr bwMode="auto">
          <a:xfrm>
            <a:off x="426544" y="1533010"/>
            <a:ext cx="1816237" cy="1118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p:cNvSpPr txBox="1"/>
          <p:nvPr/>
        </p:nvSpPr>
        <p:spPr>
          <a:xfrm>
            <a:off x="2434213" y="2705666"/>
            <a:ext cx="1797128" cy="336112"/>
          </a:xfrm>
          <a:prstGeom prst="rect">
            <a:avLst/>
          </a:prstGeom>
          <a:solidFill>
            <a:schemeClr val="accent3"/>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Tables</a:t>
            </a:r>
          </a:p>
        </p:txBody>
      </p:sp>
      <p:sp>
        <p:nvSpPr>
          <p:cNvPr id="62" name="TextBox 61"/>
          <p:cNvSpPr txBox="1"/>
          <p:nvPr/>
        </p:nvSpPr>
        <p:spPr>
          <a:xfrm>
            <a:off x="429399" y="2717711"/>
            <a:ext cx="1813382" cy="336112"/>
          </a:xfrm>
          <a:prstGeom prst="rect">
            <a:avLst/>
          </a:prstGeom>
          <a:solidFill>
            <a:schemeClr val="accent6"/>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Blob Storage</a:t>
            </a:r>
          </a:p>
        </p:txBody>
      </p:sp>
      <p:sp>
        <p:nvSpPr>
          <p:cNvPr id="78" name="TextBox 77"/>
          <p:cNvSpPr txBox="1"/>
          <p:nvPr/>
        </p:nvSpPr>
        <p:spPr>
          <a:xfrm>
            <a:off x="2441039" y="3211703"/>
            <a:ext cx="1790302"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rPr>
              <a:t>A NoSQL key/value store that provides simple access to semi-structured data </a:t>
            </a:r>
            <a:br>
              <a:rPr lang="en-US" sz="1200" dirty="0">
                <a:ln>
                  <a:solidFill>
                    <a:srgbClr val="FFFFFF">
                      <a:alpha val="0"/>
                    </a:srgbClr>
                  </a:solidFill>
                </a:ln>
                <a:solidFill>
                  <a:srgbClr val="FFFFFF"/>
                </a:solidFill>
                <a:ea typeface="Segoe UI" pitchFamily="34" charset="0"/>
              </a:rPr>
            </a:br>
            <a:r>
              <a:rPr lang="en-US" sz="1200" dirty="0">
                <a:ln>
                  <a:solidFill>
                    <a:srgbClr val="FFFFFF">
                      <a:alpha val="0"/>
                    </a:srgbClr>
                  </a:solidFill>
                </a:ln>
                <a:solidFill>
                  <a:srgbClr val="FFFFFF"/>
                </a:solidFill>
                <a:ea typeface="Segoe UI" pitchFamily="34" charset="0"/>
              </a:rPr>
              <a:t>at a lower cost for applications that do not need robust querying capabilities</a:t>
            </a:r>
            <a:endParaRPr lang="en-US" sz="1200" b="1" dirty="0">
              <a:ln>
                <a:solidFill>
                  <a:srgbClr val="FFFFFF">
                    <a:alpha val="0"/>
                  </a:srgbClr>
                </a:solidFill>
              </a:ln>
              <a:solidFill>
                <a:srgbClr val="FFFFFF"/>
              </a:solidFill>
              <a:ea typeface="Segoe UI" pitchFamily="34" charset="0"/>
              <a:cs typeface="Segoe UI" pitchFamily="34" charset="0"/>
            </a:endParaRPr>
          </a:p>
        </p:txBody>
      </p:sp>
      <p:sp>
        <p:nvSpPr>
          <p:cNvPr id="79" name="TextBox 78"/>
          <p:cNvSpPr txBox="1"/>
          <p:nvPr/>
        </p:nvSpPr>
        <p:spPr>
          <a:xfrm>
            <a:off x="455768" y="3211703"/>
            <a:ext cx="1787014"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cs typeface="Segoe UI" pitchFamily="34" charset="0"/>
              </a:rPr>
              <a:t>A cloud storage service offering the simplest way to store large amounts of unstructured text or binary data, such as video, audio and images, and for creating virtual hard drives in the cloud.</a:t>
            </a:r>
            <a:r>
              <a:rPr lang="en-US" sz="1050" dirty="0">
                <a:ln>
                  <a:solidFill>
                    <a:srgbClr val="FFFFFF">
                      <a:alpha val="0"/>
                    </a:srgbClr>
                  </a:solidFill>
                </a:ln>
                <a:solidFill>
                  <a:srgbClr val="FFFFFF"/>
                </a:solidFill>
                <a:ea typeface="Segoe UI" pitchFamily="34" charset="0"/>
                <a:cs typeface="Segoe UI" pitchFamily="34" charset="0"/>
              </a:rPr>
              <a:t/>
            </a:r>
            <a:br>
              <a:rPr lang="en-US" sz="1050" dirty="0">
                <a:ln>
                  <a:solidFill>
                    <a:srgbClr val="FFFFFF">
                      <a:alpha val="0"/>
                    </a:srgbClr>
                  </a:solidFill>
                </a:ln>
                <a:solidFill>
                  <a:srgbClr val="FFFFFF"/>
                </a:solidFill>
                <a:ea typeface="Segoe UI" pitchFamily="34" charset="0"/>
                <a:cs typeface="Segoe UI" pitchFamily="34" charset="0"/>
              </a:rPr>
            </a:br>
            <a:r>
              <a:rPr lang="en-US" sz="1050" dirty="0">
                <a:ln>
                  <a:solidFill>
                    <a:srgbClr val="FFFFFF">
                      <a:alpha val="0"/>
                    </a:srgbClr>
                  </a:solidFill>
                </a:ln>
                <a:solidFill>
                  <a:srgbClr val="FFFFFF"/>
                </a:solidFill>
                <a:ea typeface="Segoe UI" pitchFamily="34" charset="0"/>
                <a:cs typeface="Segoe UI" pitchFamily="34" charset="0"/>
              </a:rPr>
              <a:t/>
            </a:r>
            <a:br>
              <a:rPr lang="en-US" sz="1050" dirty="0">
                <a:ln>
                  <a:solidFill>
                    <a:srgbClr val="FFFFFF">
                      <a:alpha val="0"/>
                    </a:srgbClr>
                  </a:solidFill>
                </a:ln>
                <a:solidFill>
                  <a:srgbClr val="FFFFFF"/>
                </a:solidFill>
                <a:ea typeface="Segoe UI" pitchFamily="34" charset="0"/>
                <a:cs typeface="Segoe UI" pitchFamily="34" charset="0"/>
              </a:rPr>
            </a:br>
            <a:endParaRPr lang="en-US" sz="1050" dirty="0">
              <a:ln>
                <a:solidFill>
                  <a:srgbClr val="FFFFFF">
                    <a:alpha val="0"/>
                  </a:srgbClr>
                </a:solidFill>
              </a:ln>
              <a:solidFill>
                <a:srgbClr val="FFFFFF"/>
              </a:solidFill>
              <a:ea typeface="Segoe UI" pitchFamily="34" charset="0"/>
              <a:cs typeface="Segoe UI" pitchFamily="34" charset="0"/>
            </a:endParaRPr>
          </a:p>
        </p:txBody>
      </p:sp>
      <p:sp>
        <p:nvSpPr>
          <p:cNvPr id="55" name="Rectangle 54"/>
          <p:cNvSpPr/>
          <p:nvPr/>
        </p:nvSpPr>
        <p:spPr bwMode="auto">
          <a:xfrm>
            <a:off x="2434213" y="1538922"/>
            <a:ext cx="1797128" cy="11182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8"/>
          <p:cNvGrpSpPr/>
          <p:nvPr/>
        </p:nvGrpSpPr>
        <p:grpSpPr>
          <a:xfrm>
            <a:off x="593237" y="1598657"/>
            <a:ext cx="1317558" cy="894057"/>
            <a:chOff x="9700488" y="1821395"/>
            <a:chExt cx="1792224" cy="1216152"/>
          </a:xfrm>
        </p:grpSpPr>
        <p:sp>
          <p:nvSpPr>
            <p:cNvPr id="51" name="Isosceles Triangle 50"/>
            <p:cNvSpPr/>
            <p:nvPr>
              <p:custDataLst>
                <p:tags r:id="rId3"/>
              </p:custDataLst>
            </p:nvPr>
          </p:nvSpPr>
          <p:spPr bwMode="auto">
            <a:xfrm rot="5400000">
              <a:off x="10403521" y="2273523"/>
              <a:ext cx="386158" cy="311896"/>
            </a:xfrm>
            <a:prstGeom prst="triangle">
              <a:avLst/>
            </a:prstGeom>
            <a:solidFill>
              <a:schemeClr val="bg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7" name="Rectangle 56"/>
            <p:cNvSpPr/>
            <p:nvPr>
              <p:custDataLst>
                <p:tags r:id="rId4"/>
              </p:custDataLst>
            </p:nvPr>
          </p:nvSpPr>
          <p:spPr bwMode="auto">
            <a:xfrm>
              <a:off x="9700488" y="1821395"/>
              <a:ext cx="1792224" cy="12161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765" dirty="0">
                  <a:ln>
                    <a:solidFill>
                      <a:srgbClr val="FFFFFF">
                        <a:alpha val="0"/>
                      </a:srgbClr>
                    </a:solidFill>
                  </a:ln>
                  <a:solidFill>
                    <a:srgbClr val="FFFFFF"/>
                  </a:solidFill>
                  <a:latin typeface="Segoe UI Light"/>
                  <a:ea typeface="Segoe UI" pitchFamily="34" charset="0"/>
                  <a:cs typeface="Segoe UI" pitchFamily="34" charset="0"/>
                </a:rPr>
                <a:t>0100110100101010100101000111010100100101</a:t>
              </a:r>
            </a:p>
          </p:txBody>
        </p:sp>
      </p:grpSp>
      <p:graphicFrame>
        <p:nvGraphicFramePr>
          <p:cNvPr id="2" name="Object 1" hidden="1"/>
          <p:cNvGraphicFramePr>
            <a:graphicFrameLocks/>
          </p:cNvGraphicFramePr>
          <p:nvPr>
            <p:custDataLst>
              <p:tags r:id="rId2"/>
            </p:custDataLst>
            <p:extLst/>
          </p:nvPr>
        </p:nvGraphicFramePr>
        <p:xfrm>
          <a:off x="1525818" y="859149"/>
          <a:ext cx="1167" cy="1167"/>
        </p:xfrm>
        <a:graphic>
          <a:graphicData uri="http://schemas.openxmlformats.org/presentationml/2006/ole">
            <mc:AlternateContent xmlns:mc="http://schemas.openxmlformats.org/markup-compatibility/2006">
              <mc:Choice xmlns:v="urn:schemas-microsoft-com:vml" Requires="v">
                <p:oleObj spid="_x0000_s7179" name="think-cell Slide" r:id="rId7" imgW="360" imgH="360" progId="">
                  <p:embed/>
                </p:oleObj>
              </mc:Choice>
              <mc:Fallback>
                <p:oleObj name="think-cell Slide" r:id="rId7" imgW="360" imgH="36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818" y="859149"/>
                        <a:ext cx="1167"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itle 1"/>
          <p:cNvSpPr>
            <a:spLocks noGrp="1"/>
          </p:cNvSpPr>
          <p:nvPr>
            <p:ph type="title"/>
          </p:nvPr>
        </p:nvSpPr>
        <p:spPr>
          <a:xfrm>
            <a:off x="1524001" y="219880"/>
            <a:ext cx="7885581" cy="994032"/>
          </a:xfrm>
        </p:spPr>
        <p:txBody>
          <a:bodyPr/>
          <a:lstStyle/>
          <a:p>
            <a:r>
              <a:rPr lang="en-US" sz="2800" dirty="0"/>
              <a:t>Windows Azure Data Management — Overview </a:t>
            </a:r>
          </a:p>
        </p:txBody>
      </p:sp>
      <p:graphicFrame>
        <p:nvGraphicFramePr>
          <p:cNvPr id="9" name="Table 8"/>
          <p:cNvGraphicFramePr>
            <a:graphicFrameLocks noGrp="1"/>
          </p:cNvGraphicFramePr>
          <p:nvPr>
            <p:extLst/>
          </p:nvPr>
        </p:nvGraphicFramePr>
        <p:xfrm>
          <a:off x="2687914" y="1627215"/>
          <a:ext cx="1316435" cy="907525"/>
        </p:xfrm>
        <a:graphic>
          <a:graphicData uri="http://schemas.openxmlformats.org/drawingml/2006/table">
            <a:tbl>
              <a:tblPr firstRow="1" bandRow="1">
                <a:tableStyleId>{5C22544A-7EE6-4342-B048-85BDC9FD1C3A}</a:tableStyleId>
              </a:tblPr>
              <a:tblGrid>
                <a:gridCol w="263287"/>
                <a:gridCol w="263287"/>
                <a:gridCol w="263287"/>
                <a:gridCol w="263287"/>
                <a:gridCol w="263287"/>
              </a:tblGrid>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48" name="TextBox 47"/>
          <p:cNvSpPr txBox="1"/>
          <p:nvPr/>
        </p:nvSpPr>
        <p:spPr>
          <a:xfrm>
            <a:off x="7045777" y="2717852"/>
            <a:ext cx="2034177" cy="336112"/>
          </a:xfrm>
          <a:prstGeom prst="rect">
            <a:avLst/>
          </a:prstGeom>
          <a:solidFill>
            <a:schemeClr val="accent2"/>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Server in a VM</a:t>
            </a:r>
          </a:p>
        </p:txBody>
      </p:sp>
      <p:sp>
        <p:nvSpPr>
          <p:cNvPr id="52" name="TextBox 51"/>
          <p:cNvSpPr txBox="1"/>
          <p:nvPr/>
        </p:nvSpPr>
        <p:spPr>
          <a:xfrm>
            <a:off x="9374073" y="2739187"/>
            <a:ext cx="1966280" cy="336112"/>
          </a:xfrm>
          <a:prstGeom prst="rect">
            <a:avLst/>
          </a:prstGeom>
          <a:solidFill>
            <a:schemeClr val="accent4"/>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Database</a:t>
            </a:r>
          </a:p>
        </p:txBody>
      </p:sp>
      <p:sp>
        <p:nvSpPr>
          <p:cNvPr id="73" name="TextBox 72"/>
          <p:cNvSpPr txBox="1"/>
          <p:nvPr/>
        </p:nvSpPr>
        <p:spPr>
          <a:xfrm>
            <a:off x="7032064" y="3239585"/>
            <a:ext cx="2039056" cy="2980911"/>
          </a:xfrm>
          <a:prstGeom prst="rect">
            <a:avLst/>
          </a:prstGeom>
          <a:solidFill>
            <a:schemeClr val="accent5">
              <a:lumMod val="50000"/>
            </a:schemeClr>
          </a:solidFill>
        </p:spPr>
        <p:txBody>
          <a:bodyPr wrap="square" lIns="67222" tIns="33611" rIns="67222" bIns="33611" rtlCol="0">
            <a:noAutofit/>
          </a:bodyPr>
          <a:lstStyle/>
          <a:p>
            <a:pPr defTabSz="1218217">
              <a:spcBef>
                <a:spcPts val="441"/>
              </a:spcBef>
            </a:pPr>
            <a:r>
              <a:rPr lang="en-US" sz="1200" dirty="0">
                <a:ln>
                  <a:solidFill>
                    <a:srgbClr val="FFFFFF">
                      <a:alpha val="0"/>
                    </a:srgbClr>
                  </a:solidFill>
                </a:ln>
                <a:solidFill>
                  <a:srgbClr val="FFFFFF"/>
                </a:solidFill>
                <a:ea typeface="Segoe UI" pitchFamily="34" charset="0"/>
                <a:cs typeface="Segoe UI" pitchFamily="34" charset="0"/>
              </a:rPr>
              <a:t>A full-featured instance of SQL Server running in a Windows Azure Virtual Machine for quickly and easily running</a:t>
            </a:r>
            <a:r>
              <a:rPr lang="en-US" sz="1200" strike="sngStrike" dirty="0">
                <a:ln>
                  <a:solidFill>
                    <a:srgbClr val="FFFFFF">
                      <a:alpha val="0"/>
                    </a:srgbClr>
                  </a:solidFill>
                </a:ln>
                <a:solidFill>
                  <a:srgbClr val="FFFFFF"/>
                </a:solidFill>
                <a:ea typeface="Segoe UI" pitchFamily="34" charset="0"/>
                <a:cs typeface="Segoe UI" pitchFamily="34" charset="0"/>
              </a:rPr>
              <a:t> </a:t>
            </a:r>
            <a:r>
              <a:rPr lang="en-US" sz="1200" dirty="0">
                <a:ln>
                  <a:solidFill>
                    <a:srgbClr val="FFFFFF">
                      <a:alpha val="0"/>
                    </a:srgbClr>
                  </a:solidFill>
                </a:ln>
                <a:solidFill>
                  <a:srgbClr val="FFFFFF"/>
                </a:solidFill>
                <a:ea typeface="Segoe UI" pitchFamily="34" charset="0"/>
                <a:cs typeface="Segoe UI" pitchFamily="34" charset="0"/>
              </a:rPr>
              <a:t>or testing SQL Server applications in the cloud</a:t>
            </a:r>
          </a:p>
        </p:txBody>
      </p:sp>
      <p:sp>
        <p:nvSpPr>
          <p:cNvPr id="77" name="TextBox 76"/>
          <p:cNvSpPr txBox="1"/>
          <p:nvPr/>
        </p:nvSpPr>
        <p:spPr>
          <a:xfrm>
            <a:off x="9374073" y="3260920"/>
            <a:ext cx="1966280"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rPr>
              <a:t>A feature-rich, fully managed relational database service that offers a highly productive experience with business-ready capabilities built on SQL Server technology</a:t>
            </a:r>
            <a:r>
              <a:rPr lang="en-US" sz="1000" dirty="0">
                <a:ln>
                  <a:solidFill>
                    <a:srgbClr val="FFFFFF">
                      <a:alpha val="0"/>
                    </a:srgbClr>
                  </a:solidFill>
                </a:ln>
                <a:solidFill>
                  <a:srgbClr val="FFFFFF"/>
                </a:solidFill>
                <a:ea typeface="Segoe UI" pitchFamily="34" charset="0"/>
              </a:rPr>
              <a:t/>
            </a:r>
            <a:br>
              <a:rPr lang="en-US" sz="1000" dirty="0">
                <a:ln>
                  <a:solidFill>
                    <a:srgbClr val="FFFFFF">
                      <a:alpha val="0"/>
                    </a:srgbClr>
                  </a:solidFill>
                </a:ln>
                <a:solidFill>
                  <a:srgbClr val="FFFFFF"/>
                </a:solidFill>
                <a:ea typeface="Segoe UI" pitchFamily="34" charset="0"/>
              </a:rPr>
            </a:br>
            <a:endParaRPr lang="en-US" sz="1000" dirty="0">
              <a:ln>
                <a:solidFill>
                  <a:srgbClr val="FFFFFF">
                    <a:alpha val="0"/>
                  </a:srgbClr>
                </a:solidFill>
              </a:ln>
              <a:solidFill>
                <a:srgbClr val="FFFFFF"/>
              </a:solidFill>
              <a:ea typeface="Segoe UI" pitchFamily="34" charset="0"/>
              <a:cs typeface="Segoe UI" pitchFamily="34" charset="0"/>
            </a:endParaRPr>
          </a:p>
        </p:txBody>
      </p:sp>
      <p:sp>
        <p:nvSpPr>
          <p:cNvPr id="7" name="Rectangle 6"/>
          <p:cNvSpPr/>
          <p:nvPr/>
        </p:nvSpPr>
        <p:spPr bwMode="auto">
          <a:xfrm>
            <a:off x="7045778" y="1551107"/>
            <a:ext cx="2025342" cy="11182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374073" y="1572442"/>
            <a:ext cx="1966280" cy="11182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9" name="Oval 3"/>
          <p:cNvSpPr/>
          <p:nvPr/>
        </p:nvSpPr>
        <p:spPr bwMode="auto">
          <a:xfrm>
            <a:off x="7196498" y="1727725"/>
            <a:ext cx="1339324" cy="764989"/>
          </a:xfrm>
          <a:custGeom>
            <a:avLst/>
            <a:gdLst/>
            <a:ahLst/>
            <a:cxnLst/>
            <a:rect l="l" t="t" r="r" b="b"/>
            <a:pathLst>
              <a:path w="3736341" h="2134108">
                <a:moveTo>
                  <a:pt x="2449029" y="1336087"/>
                </a:moveTo>
                <a:cubicBezTo>
                  <a:pt x="2481084" y="1339348"/>
                  <a:pt x="2504598" y="1366295"/>
                  <a:pt x="2501548" y="1396273"/>
                </a:cubicBezTo>
                <a:cubicBezTo>
                  <a:pt x="2498498" y="1426251"/>
                  <a:pt x="2470040" y="1447910"/>
                  <a:pt x="2437984" y="1444649"/>
                </a:cubicBezTo>
                <a:cubicBezTo>
                  <a:pt x="2405929" y="1441388"/>
                  <a:pt x="2382415" y="1414442"/>
                  <a:pt x="2385465" y="1384464"/>
                </a:cubicBezTo>
                <a:cubicBezTo>
                  <a:pt x="2388515" y="1354485"/>
                  <a:pt x="2416973" y="1332826"/>
                  <a:pt x="2449029" y="1336087"/>
                </a:cubicBezTo>
                <a:close/>
                <a:moveTo>
                  <a:pt x="2445172" y="1332126"/>
                </a:moveTo>
                <a:cubicBezTo>
                  <a:pt x="2409374" y="1328484"/>
                  <a:pt x="2377722" y="1351416"/>
                  <a:pt x="2374474" y="1383345"/>
                </a:cubicBezTo>
                <a:cubicBezTo>
                  <a:pt x="2371226" y="1415275"/>
                  <a:pt x="2397612" y="1444111"/>
                  <a:pt x="2433409" y="1447753"/>
                </a:cubicBezTo>
                <a:cubicBezTo>
                  <a:pt x="2469206" y="1451395"/>
                  <a:pt x="2500859" y="1428462"/>
                  <a:pt x="2504107" y="1396533"/>
                </a:cubicBezTo>
                <a:cubicBezTo>
                  <a:pt x="2507355" y="1364604"/>
                  <a:pt x="2480969" y="1335767"/>
                  <a:pt x="2445172" y="1332126"/>
                </a:cubicBezTo>
                <a:close/>
                <a:moveTo>
                  <a:pt x="1939956" y="1273082"/>
                </a:moveTo>
                <a:cubicBezTo>
                  <a:pt x="1963917" y="1275519"/>
                  <a:pt x="1981493" y="1295661"/>
                  <a:pt x="1979213" y="1318069"/>
                </a:cubicBezTo>
                <a:cubicBezTo>
                  <a:pt x="1976934" y="1340477"/>
                  <a:pt x="1955662" y="1356667"/>
                  <a:pt x="1931701" y="1354229"/>
                </a:cubicBezTo>
                <a:cubicBezTo>
                  <a:pt x="1907740" y="1351792"/>
                  <a:pt x="1890164" y="1331650"/>
                  <a:pt x="1892444" y="1309242"/>
                </a:cubicBezTo>
                <a:cubicBezTo>
                  <a:pt x="1894723" y="1286834"/>
                  <a:pt x="1915995" y="1270644"/>
                  <a:pt x="1939956" y="1273082"/>
                </a:cubicBezTo>
                <a:close/>
                <a:moveTo>
                  <a:pt x="1937073" y="1270121"/>
                </a:moveTo>
                <a:cubicBezTo>
                  <a:pt x="1910316" y="1267398"/>
                  <a:pt x="1886656" y="1284540"/>
                  <a:pt x="1884228" y="1308406"/>
                </a:cubicBezTo>
                <a:cubicBezTo>
                  <a:pt x="1881800" y="1332273"/>
                  <a:pt x="1901523" y="1353827"/>
                  <a:pt x="1928281" y="1356549"/>
                </a:cubicBezTo>
                <a:cubicBezTo>
                  <a:pt x="1955038" y="1359272"/>
                  <a:pt x="1978698" y="1342130"/>
                  <a:pt x="1981126" y="1318264"/>
                </a:cubicBezTo>
                <a:cubicBezTo>
                  <a:pt x="1983554" y="1294397"/>
                  <a:pt x="1963831" y="1272843"/>
                  <a:pt x="1937073" y="1270121"/>
                </a:cubicBezTo>
                <a:close/>
                <a:moveTo>
                  <a:pt x="2171747" y="1034919"/>
                </a:moveTo>
                <a:lnTo>
                  <a:pt x="2533950" y="1057916"/>
                </a:lnTo>
                <a:lnTo>
                  <a:pt x="2533950" y="1514982"/>
                </a:lnTo>
                <a:lnTo>
                  <a:pt x="2171747" y="1445991"/>
                </a:lnTo>
                <a:close/>
                <a:moveTo>
                  <a:pt x="1723301" y="1025081"/>
                </a:moveTo>
                <a:lnTo>
                  <a:pt x="2009823" y="1043273"/>
                </a:lnTo>
                <a:lnTo>
                  <a:pt x="2009823" y="1404836"/>
                </a:lnTo>
                <a:lnTo>
                  <a:pt x="1723301" y="1350260"/>
                </a:lnTo>
                <a:close/>
                <a:moveTo>
                  <a:pt x="1725575" y="940944"/>
                </a:moveTo>
                <a:lnTo>
                  <a:pt x="2012096" y="945491"/>
                </a:lnTo>
                <a:lnTo>
                  <a:pt x="2012096" y="1018259"/>
                </a:lnTo>
                <a:lnTo>
                  <a:pt x="1725575" y="1004615"/>
                </a:lnTo>
                <a:cubicBezTo>
                  <a:pt x="1726333" y="983392"/>
                  <a:pt x="1727090" y="962168"/>
                  <a:pt x="1725575" y="940944"/>
                </a:cubicBezTo>
                <a:close/>
                <a:moveTo>
                  <a:pt x="2174621" y="928558"/>
                </a:moveTo>
                <a:lnTo>
                  <a:pt x="2536825" y="934306"/>
                </a:lnTo>
                <a:lnTo>
                  <a:pt x="2536825" y="1026294"/>
                </a:lnTo>
                <a:lnTo>
                  <a:pt x="2174621" y="1009047"/>
                </a:lnTo>
                <a:cubicBezTo>
                  <a:pt x="2175580" y="982218"/>
                  <a:pt x="2176537" y="955388"/>
                  <a:pt x="2174621" y="928558"/>
                </a:cubicBezTo>
                <a:close/>
                <a:moveTo>
                  <a:pt x="2012096" y="845435"/>
                </a:moveTo>
                <a:lnTo>
                  <a:pt x="2012096" y="919485"/>
                </a:lnTo>
                <a:lnTo>
                  <a:pt x="1725575" y="916716"/>
                </a:lnTo>
                <a:cubicBezTo>
                  <a:pt x="1726333" y="895492"/>
                  <a:pt x="1727090" y="868934"/>
                  <a:pt x="1725575" y="847710"/>
                </a:cubicBezTo>
                <a:close/>
                <a:moveTo>
                  <a:pt x="2536825" y="807822"/>
                </a:moveTo>
                <a:lnTo>
                  <a:pt x="2536825" y="901431"/>
                </a:lnTo>
                <a:lnTo>
                  <a:pt x="2174621" y="897930"/>
                </a:lnTo>
                <a:cubicBezTo>
                  <a:pt x="2175580" y="871100"/>
                  <a:pt x="2176537" y="837527"/>
                  <a:pt x="2174621" y="810697"/>
                </a:cubicBezTo>
                <a:close/>
                <a:moveTo>
                  <a:pt x="2012096" y="747638"/>
                </a:moveTo>
                <a:lnTo>
                  <a:pt x="2012096" y="821687"/>
                </a:lnTo>
                <a:lnTo>
                  <a:pt x="1726464" y="827809"/>
                </a:lnTo>
                <a:cubicBezTo>
                  <a:pt x="1727222" y="806585"/>
                  <a:pt x="1727090" y="780916"/>
                  <a:pt x="1725575" y="759692"/>
                </a:cubicBezTo>
                <a:close/>
                <a:moveTo>
                  <a:pt x="2536825" y="684192"/>
                </a:moveTo>
                <a:lnTo>
                  <a:pt x="2536825" y="777801"/>
                </a:lnTo>
                <a:lnTo>
                  <a:pt x="2175745" y="785539"/>
                </a:lnTo>
                <a:cubicBezTo>
                  <a:pt x="2176704" y="758709"/>
                  <a:pt x="2176537" y="726260"/>
                  <a:pt x="2174621" y="699430"/>
                </a:cubicBezTo>
                <a:close/>
                <a:moveTo>
                  <a:pt x="2012096" y="647174"/>
                </a:moveTo>
                <a:lnTo>
                  <a:pt x="2012096" y="721224"/>
                </a:lnTo>
                <a:lnTo>
                  <a:pt x="1726464" y="737124"/>
                </a:lnTo>
                <a:cubicBezTo>
                  <a:pt x="1727222" y="715901"/>
                  <a:pt x="1727090" y="692899"/>
                  <a:pt x="1725575" y="671675"/>
                </a:cubicBezTo>
                <a:close/>
                <a:moveTo>
                  <a:pt x="2536825" y="557191"/>
                </a:moveTo>
                <a:lnTo>
                  <a:pt x="2536825" y="650800"/>
                </a:lnTo>
                <a:lnTo>
                  <a:pt x="2175745" y="670901"/>
                </a:lnTo>
                <a:cubicBezTo>
                  <a:pt x="2176704" y="644072"/>
                  <a:pt x="2176537" y="614994"/>
                  <a:pt x="2174621" y="588164"/>
                </a:cubicBezTo>
                <a:close/>
                <a:moveTo>
                  <a:pt x="2012096" y="547598"/>
                </a:moveTo>
                <a:lnTo>
                  <a:pt x="2012096" y="621648"/>
                </a:lnTo>
                <a:lnTo>
                  <a:pt x="1726464" y="648217"/>
                </a:lnTo>
                <a:cubicBezTo>
                  <a:pt x="1727222" y="626994"/>
                  <a:pt x="1727979" y="603103"/>
                  <a:pt x="1726464" y="581879"/>
                </a:cubicBezTo>
                <a:close/>
                <a:moveTo>
                  <a:pt x="2012096" y="448912"/>
                </a:moveTo>
                <a:lnTo>
                  <a:pt x="2012096" y="522962"/>
                </a:lnTo>
                <a:lnTo>
                  <a:pt x="1727353" y="559311"/>
                </a:lnTo>
                <a:cubicBezTo>
                  <a:pt x="1728111" y="538088"/>
                  <a:pt x="1727979" y="514197"/>
                  <a:pt x="1726464" y="492973"/>
                </a:cubicBezTo>
                <a:close/>
                <a:moveTo>
                  <a:pt x="2536825" y="431313"/>
                </a:moveTo>
                <a:lnTo>
                  <a:pt x="2536825" y="524923"/>
                </a:lnTo>
                <a:lnTo>
                  <a:pt x="2175745" y="558510"/>
                </a:lnTo>
                <a:cubicBezTo>
                  <a:pt x="2176704" y="531681"/>
                  <a:pt x="2177661" y="501479"/>
                  <a:pt x="2175745" y="474649"/>
                </a:cubicBezTo>
                <a:close/>
                <a:moveTo>
                  <a:pt x="2536825" y="306561"/>
                </a:moveTo>
                <a:lnTo>
                  <a:pt x="2536825" y="400170"/>
                </a:lnTo>
                <a:lnTo>
                  <a:pt x="2176869" y="446121"/>
                </a:lnTo>
                <a:cubicBezTo>
                  <a:pt x="2177827" y="419291"/>
                  <a:pt x="2177661" y="389089"/>
                  <a:pt x="2175745" y="362260"/>
                </a:cubicBezTo>
                <a:close/>
                <a:moveTo>
                  <a:pt x="2556213" y="276383"/>
                </a:moveTo>
                <a:lnTo>
                  <a:pt x="2130767" y="348250"/>
                </a:lnTo>
                <a:lnTo>
                  <a:pt x="2130767" y="1384395"/>
                </a:lnTo>
                <a:cubicBezTo>
                  <a:pt x="2128878" y="1385285"/>
                  <a:pt x="2118232" y="1390406"/>
                  <a:pt x="2116281" y="1391330"/>
                </a:cubicBezTo>
                <a:lnTo>
                  <a:pt x="2121997" y="1388543"/>
                </a:lnTo>
                <a:lnTo>
                  <a:pt x="2124363" y="465367"/>
                </a:lnTo>
                <a:cubicBezTo>
                  <a:pt x="2124587" y="465455"/>
                  <a:pt x="2124807" y="465549"/>
                  <a:pt x="2125028" y="465644"/>
                </a:cubicBezTo>
                <a:lnTo>
                  <a:pt x="2124377" y="459815"/>
                </a:lnTo>
                <a:lnTo>
                  <a:pt x="2124363" y="465367"/>
                </a:lnTo>
                <a:lnTo>
                  <a:pt x="2027434" y="425040"/>
                </a:lnTo>
                <a:lnTo>
                  <a:pt x="1690884" y="481891"/>
                </a:lnTo>
                <a:lnTo>
                  <a:pt x="1690884" y="1213128"/>
                </a:lnTo>
                <a:cubicBezTo>
                  <a:pt x="1558672" y="1265316"/>
                  <a:pt x="1477329" y="1337245"/>
                  <a:pt x="1477329" y="1416556"/>
                </a:cubicBezTo>
                <a:cubicBezTo>
                  <a:pt x="1477329" y="1577878"/>
                  <a:pt x="1813868" y="1708656"/>
                  <a:pt x="2229010" y="1708656"/>
                </a:cubicBezTo>
                <a:cubicBezTo>
                  <a:pt x="2644152" y="1708656"/>
                  <a:pt x="2980691" y="1577878"/>
                  <a:pt x="2980691" y="1416556"/>
                </a:cubicBezTo>
                <a:cubicBezTo>
                  <a:pt x="2980691" y="1337415"/>
                  <a:pt x="2899698" y="1265625"/>
                  <a:pt x="2767966" y="1213513"/>
                </a:cubicBezTo>
                <a:lnTo>
                  <a:pt x="2767966" y="1220029"/>
                </a:lnTo>
                <a:cubicBezTo>
                  <a:pt x="2875103" y="1265121"/>
                  <a:pt x="2939416" y="1325716"/>
                  <a:pt x="2939416" y="1391950"/>
                </a:cubicBezTo>
                <a:cubicBezTo>
                  <a:pt x="2939416" y="1539244"/>
                  <a:pt x="2621356" y="1658650"/>
                  <a:pt x="2229010" y="1658650"/>
                </a:cubicBezTo>
                <a:cubicBezTo>
                  <a:pt x="1836664" y="1658650"/>
                  <a:pt x="1518604" y="1539244"/>
                  <a:pt x="1518604" y="1391950"/>
                </a:cubicBezTo>
                <a:cubicBezTo>
                  <a:pt x="1518604" y="1325546"/>
                  <a:pt x="1583251" y="1264809"/>
                  <a:pt x="1690884" y="1219690"/>
                </a:cubicBezTo>
                <a:lnTo>
                  <a:pt x="1690884" y="1375565"/>
                </a:lnTo>
                <a:lnTo>
                  <a:pt x="2013789" y="1446058"/>
                </a:lnTo>
                <a:lnTo>
                  <a:pt x="2125028" y="1387187"/>
                </a:lnTo>
                <a:lnTo>
                  <a:pt x="2130767" y="1384398"/>
                </a:lnTo>
                <a:lnTo>
                  <a:pt x="2130767" y="1477980"/>
                </a:lnTo>
                <a:lnTo>
                  <a:pt x="2538965" y="1567093"/>
                </a:lnTo>
                <a:lnTo>
                  <a:pt x="2766061" y="1449232"/>
                </a:lnTo>
                <a:lnTo>
                  <a:pt x="2766061" y="365497"/>
                </a:lnTo>
                <a:close/>
                <a:moveTo>
                  <a:pt x="2281881" y="0"/>
                </a:moveTo>
                <a:cubicBezTo>
                  <a:pt x="2745996" y="0"/>
                  <a:pt x="3122233" y="321790"/>
                  <a:pt x="3122233" y="718740"/>
                </a:cubicBezTo>
                <a:lnTo>
                  <a:pt x="3109413" y="830992"/>
                </a:lnTo>
                <a:cubicBezTo>
                  <a:pt x="3152048" y="818443"/>
                  <a:pt x="3197772" y="812729"/>
                  <a:pt x="3245056" y="812729"/>
                </a:cubicBezTo>
                <a:cubicBezTo>
                  <a:pt x="3516386" y="812729"/>
                  <a:pt x="3736341" y="1000854"/>
                  <a:pt x="3736341" y="1232917"/>
                </a:cubicBezTo>
                <a:cubicBezTo>
                  <a:pt x="3736341" y="1464981"/>
                  <a:pt x="3516386" y="1653105"/>
                  <a:pt x="3245056" y="1653105"/>
                </a:cubicBezTo>
                <a:cubicBezTo>
                  <a:pt x="3201834" y="1653105"/>
                  <a:pt x="3159915" y="1648332"/>
                  <a:pt x="3120468" y="1637778"/>
                </a:cubicBezTo>
                <a:cubicBezTo>
                  <a:pt x="3065236" y="1757018"/>
                  <a:pt x="2929063" y="1841083"/>
                  <a:pt x="2769933" y="1841083"/>
                </a:cubicBezTo>
                <a:cubicBezTo>
                  <a:pt x="2696916" y="1841083"/>
                  <a:pt x="2628731" y="1823384"/>
                  <a:pt x="2574472" y="1787835"/>
                </a:cubicBezTo>
                <a:cubicBezTo>
                  <a:pt x="2525696" y="1943128"/>
                  <a:pt x="2359505" y="2056707"/>
                  <a:pt x="2162293" y="2056707"/>
                </a:cubicBezTo>
                <a:cubicBezTo>
                  <a:pt x="2029714" y="2056707"/>
                  <a:pt x="1911152" y="2005374"/>
                  <a:pt x="1836672" y="1921553"/>
                </a:cubicBezTo>
                <a:cubicBezTo>
                  <a:pt x="1715765" y="2051957"/>
                  <a:pt x="1528454" y="2134108"/>
                  <a:pt x="1318709" y="2134108"/>
                </a:cubicBezTo>
                <a:cubicBezTo>
                  <a:pt x="987988" y="2134108"/>
                  <a:pt x="713045" y="1929862"/>
                  <a:pt x="658385" y="1660579"/>
                </a:cubicBezTo>
                <a:cubicBezTo>
                  <a:pt x="599942" y="1684490"/>
                  <a:pt x="534438" y="1697336"/>
                  <a:pt x="465428" y="1697336"/>
                </a:cubicBezTo>
                <a:cubicBezTo>
                  <a:pt x="208379" y="1697336"/>
                  <a:pt x="0" y="1519112"/>
                  <a:pt x="0" y="1299262"/>
                </a:cubicBezTo>
                <a:cubicBezTo>
                  <a:pt x="0" y="1079413"/>
                  <a:pt x="208379" y="901189"/>
                  <a:pt x="465428" y="901189"/>
                </a:cubicBezTo>
                <a:lnTo>
                  <a:pt x="508257" y="904883"/>
                </a:lnTo>
                <a:cubicBezTo>
                  <a:pt x="484017" y="853278"/>
                  <a:pt x="471888" y="796897"/>
                  <a:pt x="471888" y="738092"/>
                </a:cubicBezTo>
                <a:cubicBezTo>
                  <a:pt x="471888" y="467861"/>
                  <a:pt x="728021" y="248795"/>
                  <a:pt x="1043976" y="248795"/>
                </a:cubicBezTo>
                <a:cubicBezTo>
                  <a:pt x="1233241" y="248795"/>
                  <a:pt x="1401041" y="327404"/>
                  <a:pt x="1503780" y="449408"/>
                </a:cubicBezTo>
                <a:cubicBezTo>
                  <a:pt x="1627414" y="185725"/>
                  <a:pt x="1929287" y="0"/>
                  <a:pt x="2281881" y="0"/>
                </a:cubicBezTo>
                <a:close/>
              </a:path>
            </a:pathLst>
          </a:custGeom>
          <a:solidFill>
            <a:schemeClr val="bg1"/>
          </a:solidFill>
          <a:ln w="12700" cap="flat" cmpd="sng" algn="ctr">
            <a:noFill/>
            <a:prstDash val="solid"/>
            <a:round/>
            <a:headEnd type="none" w="med" len="med"/>
            <a:tailEnd type="none" w="med" len="med"/>
          </a:ln>
          <a:effectLst/>
        </p:spPr>
        <p:txBody>
          <a:bodyPr vert="horz" wrap="square" lIns="67222" tIns="67222" rIns="67222" bIns="67222" numCol="1" rtlCol="0" anchor="t" anchorCtr="0" compatLnSpc="1">
            <a:prstTxWarp prst="textNoShape">
              <a:avLst/>
            </a:prstTxWarp>
            <a:noAutofit/>
          </a:bodyPr>
          <a:lstStyle/>
          <a:p>
            <a:pPr algn="ctr" defTabSz="672052">
              <a:spcBef>
                <a:spcPts val="463"/>
              </a:spcBef>
              <a:buClr>
                <a:srgbClr val="FFFF99"/>
              </a:buClr>
              <a:buSzPct val="120000"/>
            </a:pPr>
            <a:endParaRPr lang="en-US" sz="1471"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7234804" y="5169171"/>
            <a:ext cx="1613336" cy="806542"/>
          </a:xfrm>
          <a:prstGeom prst="rect">
            <a:avLst/>
          </a:prstGeom>
          <a:noFill/>
        </p:spPr>
        <p:txBody>
          <a:bodyPr wrap="square" lIns="67222" tIns="33611" rIns="67222" bIns="33611" rtlCol="0">
            <a:spAutoFit/>
          </a:bodyPr>
          <a:lstStyle/>
          <a:p>
            <a:pPr defTabSz="1218217">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existing and new applications needing full SQL Server feature set </a:t>
            </a:r>
          </a:p>
        </p:txBody>
      </p:sp>
      <p:sp>
        <p:nvSpPr>
          <p:cNvPr id="41" name="TextBox 40"/>
          <p:cNvSpPr txBox="1"/>
          <p:nvPr/>
        </p:nvSpPr>
        <p:spPr>
          <a:xfrm>
            <a:off x="9466273" y="5158290"/>
            <a:ext cx="1613336" cy="991208"/>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new cloud applications needing relational capabilities and high availability</a:t>
            </a:r>
          </a:p>
        </p:txBody>
      </p:sp>
      <p:sp>
        <p:nvSpPr>
          <p:cNvPr id="42" name="TextBox 41"/>
          <p:cNvSpPr txBox="1"/>
          <p:nvPr/>
        </p:nvSpPr>
        <p:spPr>
          <a:xfrm>
            <a:off x="2512834" y="5215200"/>
            <a:ext cx="1613336" cy="991208"/>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inexpensive, scalable storage of semi-structured data </a:t>
            </a:r>
          </a:p>
        </p:txBody>
      </p:sp>
      <p:sp>
        <p:nvSpPr>
          <p:cNvPr id="44" name="TextBox 43"/>
          <p:cNvSpPr txBox="1"/>
          <p:nvPr/>
        </p:nvSpPr>
        <p:spPr>
          <a:xfrm>
            <a:off x="491258" y="5237103"/>
            <a:ext cx="1613336" cy="806542"/>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inexpensive, scalable storage of data </a:t>
            </a:r>
          </a:p>
        </p:txBody>
      </p:sp>
      <p:cxnSp>
        <p:nvCxnSpPr>
          <p:cNvPr id="63" name="Straight Connector 62"/>
          <p:cNvCxnSpPr/>
          <p:nvPr/>
        </p:nvCxnSpPr>
        <p:spPr>
          <a:xfrm>
            <a:off x="2407547" y="3859724"/>
            <a:ext cx="4673" cy="1758747"/>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a:off x="9929161" y="1740201"/>
            <a:ext cx="856104" cy="803022"/>
          </a:xfrm>
          <a:prstGeom prst="rect">
            <a:avLst/>
          </a:prstGeom>
          <a:noFill/>
          <a:ln>
            <a:noFill/>
          </a:ln>
        </p:spPr>
      </p:pic>
    </p:spTree>
    <p:extLst>
      <p:ext uri="{BB962C8B-B14F-4D97-AF65-F5344CB8AC3E}">
        <p14:creationId xmlns:p14="http://schemas.microsoft.com/office/powerpoint/2010/main" val="381835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smtClean="0"/>
              <a:t>Options for Relational Data Services in the Cloud</a:t>
            </a:r>
            <a:endParaRPr lang="en-US" sz="4600" dirty="0"/>
          </a:p>
        </p:txBody>
      </p:sp>
      <p:sp>
        <p:nvSpPr>
          <p:cNvPr id="3" name="Rectangle 2"/>
          <p:cNvSpPr/>
          <p:nvPr/>
        </p:nvSpPr>
        <p:spPr bwMode="auto">
          <a:xfrm>
            <a:off x="6153013" y="3510861"/>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rPr>
              <a:t>Simplified Administration</a:t>
            </a:r>
            <a:endParaRPr lang="en-US" sz="3600" dirty="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endParaRPr>
          </a:p>
        </p:txBody>
      </p:sp>
      <p:sp>
        <p:nvSpPr>
          <p:cNvPr id="4" name="Rectangle 3"/>
          <p:cNvSpPr/>
          <p:nvPr/>
        </p:nvSpPr>
        <p:spPr bwMode="auto">
          <a:xfrm>
            <a:off x="6153013" y="1389181"/>
            <a:ext cx="5779008" cy="615239"/>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PLATFORM AS A SERVICE (PaaS)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8" name="Rectangle 7"/>
          <p:cNvSpPr/>
          <p:nvPr/>
        </p:nvSpPr>
        <p:spPr bwMode="auto">
          <a:xfrm>
            <a:off x="285470" y="3507369"/>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gs>
                    <a:gs pos="100000">
                      <a:schemeClr val="accent1"/>
                    </a:gs>
                  </a:gsLst>
                  <a:lin ang="5400000" scaled="1"/>
                </a:gradFill>
                <a:latin typeface="+mj-lt"/>
              </a:rPr>
              <a:t>Full Control &amp; Flexibility</a:t>
            </a:r>
            <a:endParaRPr lang="en-US" sz="3600" dirty="0">
              <a:ln>
                <a:solidFill>
                  <a:schemeClr val="bg1">
                    <a:alpha val="0"/>
                  </a:schemeClr>
                </a:solidFill>
              </a:ln>
              <a:gradFill>
                <a:gsLst>
                  <a:gs pos="0">
                    <a:schemeClr val="accent1"/>
                  </a:gs>
                  <a:gs pos="100000">
                    <a:schemeClr val="accent1"/>
                  </a:gs>
                </a:gsLst>
                <a:lin ang="5400000" scaled="1"/>
              </a:gradFill>
              <a:latin typeface="+mj-lt"/>
            </a:endParaRPr>
          </a:p>
        </p:txBody>
      </p:sp>
      <p:sp>
        <p:nvSpPr>
          <p:cNvPr id="9" name="Rectangle 8"/>
          <p:cNvSpPr/>
          <p:nvPr/>
        </p:nvSpPr>
        <p:spPr bwMode="auto">
          <a:xfrm>
            <a:off x="285470" y="1389182"/>
            <a:ext cx="5779008" cy="615238"/>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INFRASTRUCTURE AS A SERVICE (IaaS)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13" name="Rectangle 12"/>
          <p:cNvSpPr/>
          <p:nvPr/>
        </p:nvSpPr>
        <p:spPr bwMode="auto">
          <a:xfrm>
            <a:off x="6153013" y="4372987"/>
            <a:ext cx="5779008" cy="1932563"/>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Fully Managed Service</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Eliminate Hardware &amp; Administrative Costs</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Build Modern Apps</a:t>
            </a:r>
            <a:endParaRPr lang="en-US" sz="2000" dirty="0">
              <a:ln>
                <a:solidFill>
                  <a:schemeClr val="bg1">
                    <a:alpha val="0"/>
                  </a:schemeClr>
                </a:solidFill>
              </a:ln>
              <a:gradFill>
                <a:gsLst>
                  <a:gs pos="0">
                    <a:schemeClr val="bg1"/>
                  </a:gs>
                  <a:gs pos="100000">
                    <a:schemeClr val="bg1"/>
                  </a:gs>
                </a:gsLst>
                <a:lin ang="5400000" scaled="1"/>
              </a:gradFill>
            </a:endParaRPr>
          </a:p>
        </p:txBody>
      </p:sp>
      <p:sp>
        <p:nvSpPr>
          <p:cNvPr id="14" name="Rectangle 13"/>
          <p:cNvSpPr/>
          <p:nvPr/>
        </p:nvSpPr>
        <p:spPr bwMode="auto">
          <a:xfrm>
            <a:off x="285470" y="4372987"/>
            <a:ext cx="5779008" cy="1932563"/>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Highly Customized Environment</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Eliminate Hardware Costs</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Decrease Time to Market</a:t>
            </a:r>
            <a:endParaRPr lang="en-US" sz="2000" dirty="0">
              <a:ln>
                <a:solidFill>
                  <a:schemeClr val="bg1">
                    <a:alpha val="0"/>
                  </a:schemeClr>
                </a:solidFill>
              </a:ln>
              <a:gradFill>
                <a:gsLst>
                  <a:gs pos="0">
                    <a:schemeClr val="bg1"/>
                  </a:gs>
                  <a:gs pos="100000">
                    <a:schemeClr val="bg1"/>
                  </a:gs>
                </a:gsLst>
                <a:lin ang="5400000" scaled="1"/>
              </a:gradFill>
            </a:endParaRPr>
          </a:p>
        </p:txBody>
      </p:sp>
      <p:sp>
        <p:nvSpPr>
          <p:cNvPr id="29" name="Rectangle 28"/>
          <p:cNvSpPr/>
          <p:nvPr/>
        </p:nvSpPr>
        <p:spPr bwMode="auto">
          <a:xfrm>
            <a:off x="285470" y="2083655"/>
            <a:ext cx="5779008" cy="1344479"/>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1"/>
                    </a:gs>
                    <a:gs pos="100000">
                      <a:schemeClr val="accent1"/>
                    </a:gs>
                  </a:gsLst>
                  <a:lin ang="5400000" scaled="1"/>
                </a:gradFill>
                <a:latin typeface="+mj-lt"/>
              </a:rPr>
              <a:t>SQL Server in a </a:t>
            </a:r>
            <a:br>
              <a:rPr lang="en-US" dirty="0" smtClean="0">
                <a:ln>
                  <a:solidFill>
                    <a:schemeClr val="bg1">
                      <a:alpha val="0"/>
                    </a:schemeClr>
                  </a:solidFill>
                </a:ln>
                <a:gradFill>
                  <a:gsLst>
                    <a:gs pos="0">
                      <a:schemeClr val="accent1"/>
                    </a:gs>
                    <a:gs pos="100000">
                      <a:schemeClr val="accent1"/>
                    </a:gs>
                  </a:gsLst>
                  <a:lin ang="5400000" scaled="1"/>
                </a:gradFill>
                <a:latin typeface="+mj-lt"/>
              </a:rPr>
            </a:br>
            <a:r>
              <a:rPr lang="en-US" dirty="0" smtClean="0">
                <a:ln>
                  <a:solidFill>
                    <a:schemeClr val="bg1">
                      <a:alpha val="0"/>
                    </a:schemeClr>
                  </a:solidFill>
                </a:ln>
                <a:gradFill>
                  <a:gsLst>
                    <a:gs pos="0">
                      <a:schemeClr val="accent1"/>
                    </a:gs>
                    <a:gs pos="100000">
                      <a:schemeClr val="accent1"/>
                    </a:gs>
                  </a:gsLst>
                  <a:lin ang="5400000" scaled="1"/>
                </a:gradFill>
                <a:latin typeface="+mj-lt"/>
              </a:rPr>
              <a:t>Windows Azure Virtual Machine</a:t>
            </a:r>
            <a:endParaRPr lang="en-US" dirty="0">
              <a:ln>
                <a:solidFill>
                  <a:schemeClr val="bg1">
                    <a:alpha val="0"/>
                  </a:schemeClr>
                </a:solidFill>
              </a:ln>
              <a:gradFill>
                <a:gsLst>
                  <a:gs pos="0">
                    <a:schemeClr val="accent1"/>
                  </a:gs>
                  <a:gs pos="100000">
                    <a:schemeClr val="accent1"/>
                  </a:gs>
                </a:gsLst>
                <a:lin ang="5400000" scaled="1"/>
              </a:gradFill>
              <a:latin typeface="+mj-lt"/>
            </a:endParaRPr>
          </a:p>
        </p:txBody>
      </p:sp>
      <p:sp>
        <p:nvSpPr>
          <p:cNvPr id="30" name="Rectangle 29"/>
          <p:cNvSpPr/>
          <p:nvPr/>
        </p:nvSpPr>
        <p:spPr bwMode="auto">
          <a:xfrm>
            <a:off x="6153013" y="2080162"/>
            <a:ext cx="5779008" cy="1354957"/>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5"/>
                    </a:gs>
                    <a:gs pos="100000">
                      <a:schemeClr val="accent5"/>
                    </a:gs>
                  </a:gsLst>
                  <a:lin ang="5400000" scaled="1"/>
                </a:gradFill>
                <a:latin typeface="+mj-lt"/>
              </a:rPr>
              <a:t>Windows Azure SQL Database</a:t>
            </a:r>
            <a:endParaRPr lang="en-US" dirty="0">
              <a:ln>
                <a:solidFill>
                  <a:schemeClr val="bg1">
                    <a:alpha val="0"/>
                  </a:schemeClr>
                </a:solidFill>
              </a:ln>
              <a:gradFill>
                <a:gsLst>
                  <a:gs pos="0">
                    <a:schemeClr val="accent5"/>
                  </a:gs>
                  <a:gs pos="100000">
                    <a:schemeClr val="accent5"/>
                  </a:gs>
                </a:gsLst>
                <a:lin ang="5400000" scaled="1"/>
              </a:gradFill>
              <a:latin typeface="+mj-lt"/>
            </a:endParaRPr>
          </a:p>
        </p:txBody>
      </p:sp>
      <p:sp>
        <p:nvSpPr>
          <p:cNvPr id="17" name="Flowchart: Magnetic Disk 10"/>
          <p:cNvSpPr/>
          <p:nvPr/>
        </p:nvSpPr>
        <p:spPr bwMode="auto">
          <a:xfrm>
            <a:off x="6419746" y="2327825"/>
            <a:ext cx="737022" cy="88255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rPr>
              <a:t>DB</a:t>
            </a:r>
          </a:p>
        </p:txBody>
      </p:sp>
      <p:grpSp>
        <p:nvGrpSpPr>
          <p:cNvPr id="15" name="Group 14"/>
          <p:cNvGrpSpPr/>
          <p:nvPr/>
        </p:nvGrpSpPr>
        <p:grpSpPr>
          <a:xfrm>
            <a:off x="546203" y="2326961"/>
            <a:ext cx="1011644" cy="857866"/>
            <a:chOff x="4130294" y="1070076"/>
            <a:chExt cx="635754" cy="539115"/>
          </a:xfrm>
          <a:solidFill>
            <a:schemeClr val="tx1"/>
          </a:solidFill>
        </p:grpSpPr>
        <p:sp>
          <p:nvSpPr>
            <p:cNvPr id="16"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1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7" name="Slide Number Placeholder 6"/>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4</a:t>
            </a:fld>
            <a:endParaRPr lang="en-US"/>
          </a:p>
        </p:txBody>
      </p:sp>
    </p:spTree>
    <p:extLst>
      <p:ext uri="{BB962C8B-B14F-4D97-AF65-F5344CB8AC3E}">
        <p14:creationId xmlns:p14="http://schemas.microsoft.com/office/powerpoint/2010/main" val="84023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smtClean="0"/>
              <a:t>Options for Relational Data Services in the Cloud</a:t>
            </a:r>
            <a:endParaRPr lang="en-US" sz="4600" dirty="0"/>
          </a:p>
        </p:txBody>
      </p:sp>
      <p:sp>
        <p:nvSpPr>
          <p:cNvPr id="4" name="Rectangle 3"/>
          <p:cNvSpPr/>
          <p:nvPr/>
        </p:nvSpPr>
        <p:spPr bwMode="auto">
          <a:xfrm>
            <a:off x="6153014" y="1389181"/>
            <a:ext cx="5779008" cy="615239"/>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PLATFORM AS A SERVICE (PaaS)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9" name="Rectangle 8"/>
          <p:cNvSpPr/>
          <p:nvPr/>
        </p:nvSpPr>
        <p:spPr bwMode="auto">
          <a:xfrm>
            <a:off x="285470" y="1389182"/>
            <a:ext cx="5779008" cy="615238"/>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INFRASTRUCTURE AS A SERVICE (IaaS)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44" name="Rectangle 43"/>
          <p:cNvSpPr/>
          <p:nvPr/>
        </p:nvSpPr>
        <p:spPr bwMode="auto">
          <a:xfrm>
            <a:off x="285470" y="2083655"/>
            <a:ext cx="5779008" cy="1344479"/>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a:ln>
                  <a:solidFill>
                    <a:schemeClr val="bg1">
                      <a:alpha val="0"/>
                    </a:schemeClr>
                  </a:solidFill>
                </a:ln>
                <a:gradFill>
                  <a:gsLst>
                    <a:gs pos="0">
                      <a:schemeClr val="accent1"/>
                    </a:gs>
                    <a:gs pos="100000">
                      <a:schemeClr val="accent1"/>
                    </a:gs>
                  </a:gsLst>
                  <a:lin ang="5400000" scaled="1"/>
                </a:gradFill>
                <a:latin typeface="+mj-lt"/>
              </a:rPr>
              <a:t>SQL Server in a </a:t>
            </a:r>
            <a:br>
              <a:rPr lang="en-US" dirty="0">
                <a:ln>
                  <a:solidFill>
                    <a:schemeClr val="bg1">
                      <a:alpha val="0"/>
                    </a:schemeClr>
                  </a:solidFill>
                </a:ln>
                <a:gradFill>
                  <a:gsLst>
                    <a:gs pos="0">
                      <a:schemeClr val="accent1"/>
                    </a:gs>
                    <a:gs pos="100000">
                      <a:schemeClr val="accent1"/>
                    </a:gs>
                  </a:gsLst>
                  <a:lin ang="5400000" scaled="1"/>
                </a:gradFill>
                <a:latin typeface="+mj-lt"/>
              </a:rPr>
            </a:br>
            <a:r>
              <a:rPr lang="en-US" dirty="0">
                <a:ln>
                  <a:solidFill>
                    <a:schemeClr val="bg1">
                      <a:alpha val="0"/>
                    </a:schemeClr>
                  </a:solidFill>
                </a:ln>
                <a:gradFill>
                  <a:gsLst>
                    <a:gs pos="0">
                      <a:schemeClr val="accent1"/>
                    </a:gs>
                    <a:gs pos="100000">
                      <a:schemeClr val="accent1"/>
                    </a:gs>
                  </a:gsLst>
                  <a:lin ang="5400000" scaled="1"/>
                </a:gradFill>
                <a:latin typeface="+mj-lt"/>
              </a:rPr>
              <a:t>Windows Azure Virtual Machine</a:t>
            </a:r>
          </a:p>
        </p:txBody>
      </p:sp>
      <p:sp>
        <p:nvSpPr>
          <p:cNvPr id="46" name="Rectangle 45"/>
          <p:cNvSpPr/>
          <p:nvPr/>
        </p:nvSpPr>
        <p:spPr bwMode="auto">
          <a:xfrm>
            <a:off x="6153013" y="2080162"/>
            <a:ext cx="5779008" cy="1354957"/>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5"/>
                    </a:gs>
                    <a:gs pos="100000">
                      <a:schemeClr val="accent5"/>
                    </a:gs>
                  </a:gsLst>
                  <a:lin ang="5400000" scaled="1"/>
                </a:gradFill>
                <a:latin typeface="+mj-lt"/>
              </a:rPr>
              <a:t> Windows </a:t>
            </a:r>
            <a:r>
              <a:rPr lang="en-US" dirty="0">
                <a:ln>
                  <a:solidFill>
                    <a:schemeClr val="bg1">
                      <a:alpha val="0"/>
                    </a:schemeClr>
                  </a:solidFill>
                </a:ln>
                <a:gradFill>
                  <a:gsLst>
                    <a:gs pos="0">
                      <a:schemeClr val="accent5"/>
                    </a:gs>
                    <a:gs pos="100000">
                      <a:schemeClr val="accent5"/>
                    </a:gs>
                  </a:gsLst>
                  <a:lin ang="5400000" scaled="1"/>
                </a:gradFill>
                <a:latin typeface="+mj-lt"/>
              </a:rPr>
              <a:t>Azure SQL Database</a:t>
            </a:r>
          </a:p>
        </p:txBody>
      </p:sp>
      <p:sp>
        <p:nvSpPr>
          <p:cNvPr id="47" name="Flowchart: Magnetic Disk 10"/>
          <p:cNvSpPr/>
          <p:nvPr/>
        </p:nvSpPr>
        <p:spPr bwMode="auto">
          <a:xfrm>
            <a:off x="6419746" y="2327825"/>
            <a:ext cx="737022" cy="88255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rPr>
              <a:t>DB</a:t>
            </a:r>
          </a:p>
        </p:txBody>
      </p:sp>
      <p:sp>
        <p:nvSpPr>
          <p:cNvPr id="48" name="Rectangle 47"/>
          <p:cNvSpPr/>
          <p:nvPr/>
        </p:nvSpPr>
        <p:spPr bwMode="auto">
          <a:xfrm>
            <a:off x="6153013" y="3510861"/>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rPr>
              <a:t>Simplified Administration</a:t>
            </a:r>
            <a:endParaRPr lang="en-US" sz="3600" dirty="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endParaRPr>
          </a:p>
        </p:txBody>
      </p:sp>
      <p:sp>
        <p:nvSpPr>
          <p:cNvPr id="49" name="Rectangle 48"/>
          <p:cNvSpPr/>
          <p:nvPr/>
        </p:nvSpPr>
        <p:spPr bwMode="auto">
          <a:xfrm>
            <a:off x="285470" y="3507369"/>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a:ln>
                  <a:solidFill>
                    <a:schemeClr val="bg1">
                      <a:alpha val="0"/>
                    </a:schemeClr>
                  </a:solidFill>
                </a:ln>
                <a:gradFill>
                  <a:gsLst>
                    <a:gs pos="0">
                      <a:schemeClr val="accent1"/>
                    </a:gs>
                    <a:gs pos="100000">
                      <a:schemeClr val="accent1"/>
                    </a:gs>
                  </a:gsLst>
                  <a:lin ang="5400000" scaled="1"/>
                </a:gradFill>
                <a:latin typeface="+mj-lt"/>
              </a:rPr>
              <a:t>Full Control &amp; Flexibility</a:t>
            </a:r>
          </a:p>
        </p:txBody>
      </p:sp>
      <p:grpSp>
        <p:nvGrpSpPr>
          <p:cNvPr id="226" name="Group 225"/>
          <p:cNvGrpSpPr/>
          <p:nvPr/>
        </p:nvGrpSpPr>
        <p:grpSpPr>
          <a:xfrm>
            <a:off x="546203" y="2326961"/>
            <a:ext cx="1011644" cy="857866"/>
            <a:chOff x="4130294" y="1070076"/>
            <a:chExt cx="635754" cy="539115"/>
          </a:xfrm>
          <a:solidFill>
            <a:schemeClr val="tx1"/>
          </a:solidFill>
        </p:grpSpPr>
        <p:sp>
          <p:nvSpPr>
            <p:cNvPr id="227" name="Freeform 226"/>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22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0" name="Group 19"/>
          <p:cNvGrpSpPr/>
          <p:nvPr/>
        </p:nvGrpSpPr>
        <p:grpSpPr>
          <a:xfrm>
            <a:off x="285470" y="4366766"/>
            <a:ext cx="1874520" cy="1938783"/>
            <a:chOff x="285470" y="4366766"/>
            <a:chExt cx="1874520" cy="1938783"/>
          </a:xfrm>
        </p:grpSpPr>
        <p:sp>
          <p:nvSpPr>
            <p:cNvPr id="18" name="Rectangle 17"/>
            <p:cNvSpPr/>
            <p:nvPr>
              <p:custDataLst>
                <p:tags r:id="rId6"/>
              </p:custDataLst>
            </p:nvPr>
          </p:nvSpPr>
          <p:spPr bwMode="auto">
            <a:xfrm>
              <a:off x="285470" y="4366766"/>
              <a:ext cx="1874520" cy="19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a:ln>
                    <a:solidFill>
                      <a:schemeClr val="bg1">
                        <a:alpha val="0"/>
                      </a:schemeClr>
                    </a:solidFill>
                  </a:ln>
                  <a:gradFill>
                    <a:gsLst>
                      <a:gs pos="0">
                        <a:schemeClr val="bg1"/>
                      </a:gs>
                      <a:gs pos="100000">
                        <a:schemeClr val="bg1"/>
                      </a:gs>
                    </a:gsLst>
                    <a:lin ang="5400000" scaled="1"/>
                  </a:gradFill>
                </a:rPr>
                <a:t>Move </a:t>
              </a:r>
              <a:r>
                <a:rPr lang="en-IN" sz="1400" dirty="0" smtClean="0">
                  <a:ln>
                    <a:solidFill>
                      <a:schemeClr val="bg1">
                        <a:alpha val="0"/>
                      </a:schemeClr>
                    </a:solidFill>
                  </a:ln>
                  <a:gradFill>
                    <a:gsLst>
                      <a:gs pos="0">
                        <a:schemeClr val="bg1"/>
                      </a:gs>
                      <a:gs pos="100000">
                        <a:schemeClr val="bg1"/>
                      </a:gs>
                    </a:gsLst>
                    <a:lin ang="5400000" scaled="1"/>
                  </a:gradFill>
                </a:rPr>
                <a:t/>
              </a:r>
              <a:br>
                <a:rPr lang="en-IN" sz="1400" dirty="0" smtClean="0">
                  <a:ln>
                    <a:solidFill>
                      <a:schemeClr val="bg1">
                        <a:alpha val="0"/>
                      </a:schemeClr>
                    </a:solidFill>
                  </a:ln>
                  <a:gradFill>
                    <a:gsLst>
                      <a:gs pos="0">
                        <a:schemeClr val="bg1"/>
                      </a:gs>
                      <a:gs pos="100000">
                        <a:schemeClr val="bg1"/>
                      </a:gs>
                    </a:gsLst>
                    <a:lin ang="5400000" scaled="1"/>
                  </a:gradFill>
                </a:rPr>
              </a:br>
              <a:r>
                <a:rPr lang="en-IN" sz="1400" dirty="0" smtClean="0">
                  <a:ln>
                    <a:solidFill>
                      <a:schemeClr val="bg1">
                        <a:alpha val="0"/>
                      </a:schemeClr>
                    </a:solidFill>
                  </a:ln>
                  <a:gradFill>
                    <a:gsLst>
                      <a:gs pos="0">
                        <a:schemeClr val="bg1"/>
                      </a:gs>
                      <a:gs pos="100000">
                        <a:schemeClr val="bg1"/>
                      </a:gs>
                    </a:gsLst>
                    <a:lin ang="5400000" scaled="1"/>
                  </a:gradFill>
                </a:rPr>
                <a:t>Existing Apps</a:t>
              </a:r>
              <a:endParaRPr lang="en-IN" sz="1400" dirty="0">
                <a:ln>
                  <a:solidFill>
                    <a:schemeClr val="bg1">
                      <a:alpha val="0"/>
                    </a:schemeClr>
                  </a:solidFill>
                </a:ln>
                <a:gradFill>
                  <a:gsLst>
                    <a:gs pos="0">
                      <a:schemeClr val="bg1"/>
                    </a:gs>
                    <a:gs pos="100000">
                      <a:schemeClr val="bg1"/>
                    </a:gs>
                  </a:gsLst>
                  <a:lin ang="5400000" scaled="1"/>
                </a:gradFill>
              </a:endParaRPr>
            </a:p>
          </p:txBody>
        </p:sp>
        <p:grpSp>
          <p:nvGrpSpPr>
            <p:cNvPr id="234" name="Group 233"/>
            <p:cNvGrpSpPr/>
            <p:nvPr/>
          </p:nvGrpSpPr>
          <p:grpSpPr>
            <a:xfrm>
              <a:off x="678755" y="4618163"/>
              <a:ext cx="1087950" cy="452500"/>
              <a:chOff x="445405" y="4618163"/>
              <a:chExt cx="1087950" cy="452500"/>
            </a:xfrm>
          </p:grpSpPr>
          <p:sp>
            <p:nvSpPr>
              <p:cNvPr id="235" name="Freeform 234"/>
              <p:cNvSpPr/>
              <p:nvPr/>
            </p:nvSpPr>
            <p:spPr bwMode="auto">
              <a:xfrm>
                <a:off x="840232" y="4618163"/>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36" name="Right Arrow 235"/>
              <p:cNvSpPr/>
              <p:nvPr/>
            </p:nvSpPr>
            <p:spPr bwMode="auto">
              <a:xfrm>
                <a:off x="746040" y="4809339"/>
                <a:ext cx="326545" cy="161282"/>
              </a:xfrm>
              <a:prstGeom prst="rightArrow">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endParaRPr>
              </a:p>
            </p:txBody>
          </p:sp>
          <p:grpSp>
            <p:nvGrpSpPr>
              <p:cNvPr id="237" name="Group 236"/>
              <p:cNvGrpSpPr/>
              <p:nvPr/>
            </p:nvGrpSpPr>
            <p:grpSpPr>
              <a:xfrm>
                <a:off x="445405" y="4750055"/>
                <a:ext cx="307938" cy="279851"/>
                <a:chOff x="6795243" y="1533104"/>
                <a:chExt cx="1199134" cy="1089759"/>
              </a:xfrm>
              <a:solidFill>
                <a:schemeClr val="bg1"/>
              </a:solidFill>
            </p:grpSpPr>
            <p:grpSp>
              <p:nvGrpSpPr>
                <p:cNvPr id="238" name="Group 237"/>
                <p:cNvGrpSpPr/>
                <p:nvPr/>
              </p:nvGrpSpPr>
              <p:grpSpPr>
                <a:xfrm>
                  <a:off x="6795243" y="1533104"/>
                  <a:ext cx="1199134" cy="1089759"/>
                  <a:chOff x="6759019" y="2673261"/>
                  <a:chExt cx="2978870" cy="2707164"/>
                </a:xfrm>
                <a:grpFill/>
              </p:grpSpPr>
              <p:sp>
                <p:nvSpPr>
                  <p:cNvPr id="242"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43"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grpSp>
            <p:sp>
              <p:nvSpPr>
                <p:cNvPr id="239"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40"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41"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grpSp>
      </p:grpSp>
      <p:grpSp>
        <p:nvGrpSpPr>
          <p:cNvPr id="3" name="Group 2"/>
          <p:cNvGrpSpPr/>
          <p:nvPr/>
        </p:nvGrpSpPr>
        <p:grpSpPr>
          <a:xfrm>
            <a:off x="4189958" y="4366893"/>
            <a:ext cx="1874520" cy="1938528"/>
            <a:chOff x="4189958" y="4366893"/>
            <a:chExt cx="1874520" cy="1938528"/>
          </a:xfrm>
        </p:grpSpPr>
        <p:sp>
          <p:nvSpPr>
            <p:cNvPr id="26" name="Rectangle 25"/>
            <p:cNvSpPr/>
            <p:nvPr>
              <p:custDataLst>
                <p:tags r:id="rId5"/>
              </p:custDataLst>
            </p:nvPr>
          </p:nvSpPr>
          <p:spPr bwMode="auto">
            <a:xfrm>
              <a:off x="4189958" y="4366893"/>
              <a:ext cx="1874520" cy="19385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chemeClr val="bg1"/>
                      </a:gs>
                      <a:gs pos="100000">
                        <a:schemeClr val="bg1"/>
                      </a:gs>
                    </a:gsLst>
                    <a:lin ang="5400000" scaled="1"/>
                  </a:gradFill>
                </a:rPr>
                <a:t>Hybrid HA &amp; Disaster Recovery</a:t>
              </a:r>
              <a:endParaRPr lang="en-IN" sz="1400" dirty="0">
                <a:ln>
                  <a:solidFill>
                    <a:schemeClr val="bg1">
                      <a:alpha val="0"/>
                    </a:schemeClr>
                  </a:solidFill>
                </a:ln>
                <a:gradFill>
                  <a:gsLst>
                    <a:gs pos="0">
                      <a:schemeClr val="bg1"/>
                    </a:gs>
                    <a:gs pos="100000">
                      <a:schemeClr val="bg1"/>
                    </a:gs>
                  </a:gsLst>
                  <a:lin ang="5400000" scaled="1"/>
                </a:gradFill>
              </a:endParaRPr>
            </a:p>
          </p:txBody>
        </p:sp>
        <p:grpSp>
          <p:nvGrpSpPr>
            <p:cNvPr id="244" name="Group 243"/>
            <p:cNvGrpSpPr/>
            <p:nvPr/>
          </p:nvGrpSpPr>
          <p:grpSpPr>
            <a:xfrm>
              <a:off x="4607312" y="4673201"/>
              <a:ext cx="1039812" cy="478680"/>
              <a:chOff x="3382881" y="4673201"/>
              <a:chExt cx="1039812" cy="478680"/>
            </a:xfrm>
          </p:grpSpPr>
          <p:sp>
            <p:nvSpPr>
              <p:cNvPr id="245" name="Freeform 244"/>
              <p:cNvSpPr/>
              <p:nvPr/>
            </p:nvSpPr>
            <p:spPr bwMode="auto">
              <a:xfrm>
                <a:off x="3729570" y="4673201"/>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46" name="Right Arrow 245"/>
              <p:cNvSpPr/>
              <p:nvPr/>
            </p:nvSpPr>
            <p:spPr bwMode="auto">
              <a:xfrm>
                <a:off x="3635378" y="4864377"/>
                <a:ext cx="326545" cy="161282"/>
              </a:xfrm>
              <a:prstGeom prst="rightArrow">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endParaRPr>
              </a:p>
            </p:txBody>
          </p:sp>
          <p:sp>
            <p:nvSpPr>
              <p:cNvPr id="247" name="Freeform 246"/>
              <p:cNvSpPr/>
              <p:nvPr/>
            </p:nvSpPr>
            <p:spPr>
              <a:xfrm>
                <a:off x="3382881" y="4742915"/>
                <a:ext cx="258054" cy="408966"/>
              </a:xfrm>
              <a:custGeom>
                <a:avLst/>
                <a:gdLst/>
                <a:ahLst/>
                <a:cxnLst/>
                <a:rect l="l" t="t" r="r" b="b"/>
                <a:pathLst>
                  <a:path w="879475" h="1393809">
                    <a:moveTo>
                      <a:pt x="841951" y="1215906"/>
                    </a:moveTo>
                    <a:cubicBezTo>
                      <a:pt x="843538" y="1273850"/>
                      <a:pt x="570885" y="1293694"/>
                      <a:pt x="437138" y="1292106"/>
                    </a:cubicBezTo>
                    <a:cubicBezTo>
                      <a:pt x="314565" y="1290652"/>
                      <a:pt x="58660" y="1274529"/>
                      <a:pt x="39412" y="1221497"/>
                    </a:cubicBezTo>
                    <a:cubicBezTo>
                      <a:pt x="39061" y="1245227"/>
                      <a:pt x="37400" y="1279091"/>
                      <a:pt x="41851" y="1277820"/>
                    </a:cubicBezTo>
                    <a:cubicBezTo>
                      <a:pt x="47408" y="1276233"/>
                      <a:pt x="214094" y="1338144"/>
                      <a:pt x="446663" y="1327825"/>
                    </a:cubicBezTo>
                    <a:cubicBezTo>
                      <a:pt x="599064" y="1323062"/>
                      <a:pt x="796706" y="1313537"/>
                      <a:pt x="841951" y="1270674"/>
                    </a:cubicBezTo>
                    <a:close/>
                    <a:moveTo>
                      <a:pt x="842073" y="895396"/>
                    </a:moveTo>
                    <a:cubicBezTo>
                      <a:pt x="668090" y="986678"/>
                      <a:pt x="192053" y="975565"/>
                      <a:pt x="37401" y="897778"/>
                    </a:cubicBezTo>
                    <a:lnTo>
                      <a:pt x="37401" y="1147809"/>
                    </a:lnTo>
                    <a:lnTo>
                      <a:pt x="66398" y="1214484"/>
                    </a:lnTo>
                    <a:cubicBezTo>
                      <a:pt x="310458" y="1285921"/>
                      <a:pt x="711587" y="1254966"/>
                      <a:pt x="798578" y="1214484"/>
                    </a:cubicBezTo>
                    <a:lnTo>
                      <a:pt x="842073" y="1145428"/>
                    </a:lnTo>
                    <a:close/>
                    <a:moveTo>
                      <a:pt x="842073" y="554190"/>
                    </a:moveTo>
                    <a:cubicBezTo>
                      <a:pt x="668090" y="645472"/>
                      <a:pt x="192053" y="634359"/>
                      <a:pt x="37401" y="556572"/>
                    </a:cubicBezTo>
                    <a:lnTo>
                      <a:pt x="37401" y="806603"/>
                    </a:lnTo>
                    <a:lnTo>
                      <a:pt x="66398" y="873278"/>
                    </a:lnTo>
                    <a:cubicBezTo>
                      <a:pt x="310458" y="944715"/>
                      <a:pt x="711587" y="913760"/>
                      <a:pt x="798578" y="873278"/>
                    </a:cubicBezTo>
                    <a:lnTo>
                      <a:pt x="842073" y="804222"/>
                    </a:lnTo>
                    <a:close/>
                    <a:moveTo>
                      <a:pt x="842073" y="205845"/>
                    </a:moveTo>
                    <a:cubicBezTo>
                      <a:pt x="668090" y="297127"/>
                      <a:pt x="192053" y="286014"/>
                      <a:pt x="37401" y="208227"/>
                    </a:cubicBezTo>
                    <a:lnTo>
                      <a:pt x="37401" y="458258"/>
                    </a:lnTo>
                    <a:lnTo>
                      <a:pt x="66398" y="524933"/>
                    </a:lnTo>
                    <a:cubicBezTo>
                      <a:pt x="310458" y="596370"/>
                      <a:pt x="711587" y="565415"/>
                      <a:pt x="798578" y="524933"/>
                    </a:cubicBezTo>
                    <a:lnTo>
                      <a:pt x="842073" y="455877"/>
                    </a:lnTo>
                    <a:close/>
                    <a:moveTo>
                      <a:pt x="475903" y="27508"/>
                    </a:moveTo>
                    <a:cubicBezTo>
                      <a:pt x="399852" y="24273"/>
                      <a:pt x="311349" y="30136"/>
                      <a:pt x="215900" y="58399"/>
                    </a:cubicBezTo>
                    <a:lnTo>
                      <a:pt x="215900" y="119730"/>
                    </a:lnTo>
                    <a:cubicBezTo>
                      <a:pt x="113629" y="131371"/>
                      <a:pt x="46671" y="150925"/>
                      <a:pt x="46671" y="173065"/>
                    </a:cubicBezTo>
                    <a:cubicBezTo>
                      <a:pt x="46671" y="208958"/>
                      <a:pt x="222653" y="238055"/>
                      <a:pt x="439737" y="238055"/>
                    </a:cubicBezTo>
                    <a:cubicBezTo>
                      <a:pt x="656821" y="238055"/>
                      <a:pt x="832803" y="208958"/>
                      <a:pt x="832803" y="173065"/>
                    </a:cubicBezTo>
                    <a:cubicBezTo>
                      <a:pt x="832803" y="150920"/>
                      <a:pt x="765814" y="131362"/>
                      <a:pt x="663504" y="119720"/>
                    </a:cubicBezTo>
                    <a:lnTo>
                      <a:pt x="661194" y="51210"/>
                    </a:lnTo>
                    <a:cubicBezTo>
                      <a:pt x="615554" y="43078"/>
                      <a:pt x="551954" y="30744"/>
                      <a:pt x="475903" y="27508"/>
                    </a:cubicBezTo>
                    <a:close/>
                    <a:moveTo>
                      <a:pt x="464831" y="266"/>
                    </a:moveTo>
                    <a:cubicBezTo>
                      <a:pt x="522786" y="1686"/>
                      <a:pt x="572376" y="8676"/>
                      <a:pt x="647657" y="18288"/>
                    </a:cubicBezTo>
                    <a:cubicBezTo>
                      <a:pt x="671557" y="31394"/>
                      <a:pt x="676336" y="54987"/>
                      <a:pt x="690676" y="73337"/>
                    </a:cubicBezTo>
                    <a:cubicBezTo>
                      <a:pt x="751219" y="101299"/>
                      <a:pt x="838052" y="95182"/>
                      <a:pt x="872306" y="157223"/>
                    </a:cubicBezTo>
                    <a:lnTo>
                      <a:pt x="879475" y="1279191"/>
                    </a:lnTo>
                    <a:cubicBezTo>
                      <a:pt x="833271" y="1398903"/>
                      <a:pt x="220666" y="1453078"/>
                      <a:pt x="2391" y="1300162"/>
                    </a:cubicBezTo>
                    <a:lnTo>
                      <a:pt x="0" y="162466"/>
                    </a:lnTo>
                    <a:cubicBezTo>
                      <a:pt x="57357" y="92561"/>
                      <a:pt x="124274" y="101299"/>
                      <a:pt x="186411" y="70716"/>
                    </a:cubicBezTo>
                    <a:cubicBezTo>
                      <a:pt x="201547" y="52366"/>
                      <a:pt x="211904" y="20910"/>
                      <a:pt x="231819" y="15666"/>
                    </a:cubicBezTo>
                    <a:cubicBezTo>
                      <a:pt x="340558" y="2996"/>
                      <a:pt x="406877" y="-1155"/>
                      <a:pt x="464831" y="266"/>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grpSp>
      </p:grpSp>
      <p:grpSp>
        <p:nvGrpSpPr>
          <p:cNvPr id="21" name="Group 20"/>
          <p:cNvGrpSpPr/>
          <p:nvPr/>
        </p:nvGrpSpPr>
        <p:grpSpPr>
          <a:xfrm>
            <a:off x="2237714" y="4366893"/>
            <a:ext cx="1874520" cy="1938528"/>
            <a:chOff x="2237714" y="4366893"/>
            <a:chExt cx="1874520" cy="1938528"/>
          </a:xfrm>
        </p:grpSpPr>
        <p:sp>
          <p:nvSpPr>
            <p:cNvPr id="23" name="Rectangle 22"/>
            <p:cNvSpPr/>
            <p:nvPr>
              <p:custDataLst>
                <p:tags r:id="rId4"/>
              </p:custDataLst>
            </p:nvPr>
          </p:nvSpPr>
          <p:spPr bwMode="auto">
            <a:xfrm>
              <a:off x="2237714" y="4366893"/>
              <a:ext cx="1874520" cy="19385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chemeClr val="bg1"/>
                      </a:gs>
                      <a:gs pos="100000">
                        <a:schemeClr val="bg1"/>
                      </a:gs>
                    </a:gsLst>
                    <a:lin ang="5400000" scaled="1"/>
                  </a:gradFill>
                </a:rPr>
                <a:t>Development </a:t>
              </a:r>
              <a:r>
                <a:rPr lang="en-IN" sz="1400" dirty="0">
                  <a:ln>
                    <a:solidFill>
                      <a:schemeClr val="bg1">
                        <a:alpha val="0"/>
                      </a:schemeClr>
                    </a:solidFill>
                  </a:ln>
                  <a:gradFill>
                    <a:gsLst>
                      <a:gs pos="0">
                        <a:schemeClr val="bg1"/>
                      </a:gs>
                      <a:gs pos="100000">
                        <a:schemeClr val="bg1"/>
                      </a:gs>
                    </a:gsLst>
                    <a:lin ang="5400000" scaled="1"/>
                  </a:gradFill>
                </a:rPr>
                <a:t/>
              </a:r>
              <a:br>
                <a:rPr lang="en-IN" sz="1400" dirty="0">
                  <a:ln>
                    <a:solidFill>
                      <a:schemeClr val="bg1">
                        <a:alpha val="0"/>
                      </a:schemeClr>
                    </a:solidFill>
                  </a:ln>
                  <a:gradFill>
                    <a:gsLst>
                      <a:gs pos="0">
                        <a:schemeClr val="bg1"/>
                      </a:gs>
                      <a:gs pos="100000">
                        <a:schemeClr val="bg1"/>
                      </a:gs>
                    </a:gsLst>
                    <a:lin ang="5400000" scaled="1"/>
                  </a:gradFill>
                </a:rPr>
              </a:br>
              <a:r>
                <a:rPr lang="en-IN" sz="1400" dirty="0">
                  <a:ln>
                    <a:solidFill>
                      <a:schemeClr val="bg1">
                        <a:alpha val="0"/>
                      </a:schemeClr>
                    </a:solidFill>
                  </a:ln>
                  <a:gradFill>
                    <a:gsLst>
                      <a:gs pos="0">
                        <a:schemeClr val="bg1"/>
                      </a:gs>
                      <a:gs pos="100000">
                        <a:schemeClr val="bg1"/>
                      </a:gs>
                    </a:gsLst>
                    <a:lin ang="5400000" scaled="1"/>
                  </a:gradFill>
                </a:rPr>
                <a:t>&amp; Test </a:t>
              </a:r>
            </a:p>
          </p:txBody>
        </p:sp>
        <p:grpSp>
          <p:nvGrpSpPr>
            <p:cNvPr id="248" name="Group 247"/>
            <p:cNvGrpSpPr/>
            <p:nvPr/>
          </p:nvGrpSpPr>
          <p:grpSpPr>
            <a:xfrm>
              <a:off x="2716916" y="4612363"/>
              <a:ext cx="916116" cy="587010"/>
              <a:chOff x="13144782" y="3725998"/>
              <a:chExt cx="2829444" cy="1812994"/>
            </a:xfrm>
          </p:grpSpPr>
          <p:grpSp>
            <p:nvGrpSpPr>
              <p:cNvPr id="249" name="Group 248"/>
              <p:cNvGrpSpPr/>
              <p:nvPr/>
            </p:nvGrpSpPr>
            <p:grpSpPr>
              <a:xfrm>
                <a:off x="13144782" y="3961117"/>
                <a:ext cx="1736242" cy="1577875"/>
                <a:chOff x="13144782" y="3961117"/>
                <a:chExt cx="1736242" cy="1577875"/>
              </a:xfrm>
            </p:grpSpPr>
            <p:sp>
              <p:nvSpPr>
                <p:cNvPr id="255" name="Round Same Side Corner Rectangle 24"/>
                <p:cNvSpPr/>
                <p:nvPr/>
              </p:nvSpPr>
              <p:spPr bwMode="auto">
                <a:xfrm>
                  <a:off x="13144782" y="3961117"/>
                  <a:ext cx="1736242" cy="214183"/>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56" name="Rounded Rectangle 8"/>
                <p:cNvSpPr/>
                <p:nvPr/>
              </p:nvSpPr>
              <p:spPr bwMode="auto">
                <a:xfrm>
                  <a:off x="13144782" y="4148901"/>
                  <a:ext cx="1736242" cy="1390091"/>
                </a:xfrm>
                <a:custGeom>
                  <a:avLst/>
                  <a:gdLst/>
                  <a:ahLst/>
                  <a:cxnLst/>
                  <a:rect l="l" t="t" r="r" b="b"/>
                  <a:pathLst>
                    <a:path w="1736242" h="1390091">
                      <a:moveTo>
                        <a:pt x="152521" y="0"/>
                      </a:moveTo>
                      <a:lnTo>
                        <a:pt x="1583721" y="0"/>
                      </a:lnTo>
                      <a:cubicBezTo>
                        <a:pt x="1667956" y="0"/>
                        <a:pt x="1736242" y="68286"/>
                        <a:pt x="1736242" y="152521"/>
                      </a:cubicBezTo>
                      <a:lnTo>
                        <a:pt x="1736242" y="175322"/>
                      </a:lnTo>
                      <a:lnTo>
                        <a:pt x="1645469" y="226107"/>
                      </a:lnTo>
                      <a:lnTo>
                        <a:pt x="1645469" y="187042"/>
                      </a:lnTo>
                      <a:cubicBezTo>
                        <a:pt x="1645469" y="123879"/>
                        <a:pt x="1594266" y="72675"/>
                        <a:pt x="1531102" y="72675"/>
                      </a:cubicBezTo>
                      <a:lnTo>
                        <a:pt x="205140" y="72675"/>
                      </a:lnTo>
                      <a:cubicBezTo>
                        <a:pt x="141976" y="72675"/>
                        <a:pt x="90773" y="123879"/>
                        <a:pt x="90773" y="187042"/>
                      </a:cubicBezTo>
                      <a:lnTo>
                        <a:pt x="90773" y="1203049"/>
                      </a:lnTo>
                      <a:cubicBezTo>
                        <a:pt x="90773" y="1266212"/>
                        <a:pt x="141976" y="1317416"/>
                        <a:pt x="205140" y="1317416"/>
                      </a:cubicBezTo>
                      <a:lnTo>
                        <a:pt x="1531102" y="1317416"/>
                      </a:lnTo>
                      <a:cubicBezTo>
                        <a:pt x="1594266" y="1317416"/>
                        <a:pt x="1645469" y="1266212"/>
                        <a:pt x="1645469" y="1203049"/>
                      </a:cubicBezTo>
                      <a:lnTo>
                        <a:pt x="1645469" y="536305"/>
                      </a:lnTo>
                      <a:lnTo>
                        <a:pt x="1736242" y="485520"/>
                      </a:lnTo>
                      <a:lnTo>
                        <a:pt x="1736242" y="1237571"/>
                      </a:lnTo>
                      <a:cubicBezTo>
                        <a:pt x="1736242" y="1321805"/>
                        <a:pt x="1667956" y="1390091"/>
                        <a:pt x="1583721" y="1390091"/>
                      </a:cubicBezTo>
                      <a:lnTo>
                        <a:pt x="152521" y="1390091"/>
                      </a:lnTo>
                      <a:cubicBezTo>
                        <a:pt x="68286" y="1390091"/>
                        <a:pt x="0" y="1321805"/>
                        <a:pt x="0" y="1237571"/>
                      </a:cubicBezTo>
                      <a:lnTo>
                        <a:pt x="0" y="152521"/>
                      </a:lnTo>
                      <a:cubicBezTo>
                        <a:pt x="0" y="68286"/>
                        <a:pt x="68286" y="0"/>
                        <a:pt x="152521" y="0"/>
                      </a:cubicBezTo>
                      <a:close/>
                    </a:path>
                  </a:pathLst>
                </a:cu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57" name="Oval 87"/>
                <p:cNvSpPr>
                  <a:spLocks noChangeArrowheads="1"/>
                </p:cNvSpPr>
                <p:nvPr/>
              </p:nvSpPr>
              <p:spPr bwMode="black">
                <a:xfrm rot="16200000">
                  <a:off x="14173668" y="4914135"/>
                  <a:ext cx="141448" cy="14141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grpSp>
            <p:nvGrpSpPr>
              <p:cNvPr id="250" name="Group 249"/>
              <p:cNvGrpSpPr/>
              <p:nvPr/>
            </p:nvGrpSpPr>
            <p:grpSpPr>
              <a:xfrm>
                <a:off x="13481208" y="4440020"/>
                <a:ext cx="1133281" cy="926065"/>
                <a:chOff x="13481208" y="4440020"/>
                <a:chExt cx="1133281" cy="926065"/>
              </a:xfrm>
            </p:grpSpPr>
            <p:sp>
              <p:nvSpPr>
                <p:cNvPr id="253" name="Freeform 86"/>
                <p:cNvSpPr>
                  <a:spLocks noEditPoints="1"/>
                </p:cNvSpPr>
                <p:nvPr/>
              </p:nvSpPr>
              <p:spPr bwMode="black">
                <a:xfrm rot="16200000">
                  <a:off x="13849890" y="4601486"/>
                  <a:ext cx="762489" cy="76670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54" name="Freeform 88"/>
                <p:cNvSpPr>
                  <a:spLocks noEditPoints="1"/>
                </p:cNvSpPr>
                <p:nvPr/>
              </p:nvSpPr>
              <p:spPr bwMode="black">
                <a:xfrm rot="16200000">
                  <a:off x="13496071" y="4425157"/>
                  <a:ext cx="386771" cy="41649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sp>
            <p:nvSpPr>
              <p:cNvPr id="251" name="Freeform 250"/>
              <p:cNvSpPr/>
              <p:nvPr/>
            </p:nvSpPr>
            <p:spPr bwMode="auto">
              <a:xfrm rot="17657867">
                <a:off x="14850680" y="3717343"/>
                <a:ext cx="1114891" cy="1132201"/>
              </a:xfrm>
              <a:custGeom>
                <a:avLst/>
                <a:gdLst/>
                <a:ahLst/>
                <a:cxnLst/>
                <a:rect l="l" t="t" r="r" b="b"/>
                <a:pathLst>
                  <a:path w="1114891" h="1132201">
                    <a:moveTo>
                      <a:pt x="1114366" y="261720"/>
                    </a:moveTo>
                    <a:cubicBezTo>
                      <a:pt x="1121384" y="359975"/>
                      <a:pt x="1056816" y="418226"/>
                      <a:pt x="996460" y="449107"/>
                    </a:cubicBezTo>
                    <a:lnTo>
                      <a:pt x="773280" y="465950"/>
                    </a:lnTo>
                    <a:lnTo>
                      <a:pt x="607236" y="656594"/>
                    </a:lnTo>
                    <a:lnTo>
                      <a:pt x="476983" y="793385"/>
                    </a:lnTo>
                    <a:lnTo>
                      <a:pt x="476550" y="792894"/>
                    </a:lnTo>
                    <a:lnTo>
                      <a:pt x="173221" y="1108119"/>
                    </a:lnTo>
                    <a:cubicBezTo>
                      <a:pt x="135322" y="1141806"/>
                      <a:pt x="110057" y="1136543"/>
                      <a:pt x="91108" y="1114435"/>
                    </a:cubicBezTo>
                    <a:lnTo>
                      <a:pt x="3730" y="1023900"/>
                    </a:lnTo>
                    <a:cubicBezTo>
                      <a:pt x="-7148" y="986353"/>
                      <a:pt x="7240" y="963543"/>
                      <a:pt x="27944" y="945998"/>
                    </a:cubicBezTo>
                    <a:lnTo>
                      <a:pt x="355277" y="655274"/>
                    </a:lnTo>
                    <a:lnTo>
                      <a:pt x="354801" y="654733"/>
                    </a:lnTo>
                    <a:lnTo>
                      <a:pt x="473525" y="549102"/>
                    </a:lnTo>
                    <a:lnTo>
                      <a:pt x="474162" y="549685"/>
                    </a:lnTo>
                    <a:lnTo>
                      <a:pt x="668006" y="377521"/>
                    </a:lnTo>
                    <a:lnTo>
                      <a:pt x="697483" y="122759"/>
                    </a:lnTo>
                    <a:cubicBezTo>
                      <a:pt x="723889" y="58279"/>
                      <a:pt x="777699" y="1859"/>
                      <a:pt x="858913" y="45"/>
                    </a:cubicBezTo>
                    <a:cubicBezTo>
                      <a:pt x="870515" y="-214"/>
                      <a:pt x="882677" y="641"/>
                      <a:pt x="895397" y="2747"/>
                    </a:cubicBezTo>
                    <a:lnTo>
                      <a:pt x="897503" y="30118"/>
                    </a:lnTo>
                    <a:lnTo>
                      <a:pt x="796440" y="105915"/>
                    </a:lnTo>
                    <a:lnTo>
                      <a:pt x="838549" y="316462"/>
                    </a:lnTo>
                    <a:lnTo>
                      <a:pt x="1011198" y="352255"/>
                    </a:lnTo>
                    <a:lnTo>
                      <a:pt x="1093311" y="24908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52" name="Freeform 251"/>
              <p:cNvSpPr/>
              <p:nvPr/>
            </p:nvSpPr>
            <p:spPr bwMode="auto">
              <a:xfrm rot="273670">
                <a:off x="14527080" y="4296727"/>
                <a:ext cx="1159662" cy="1069662"/>
              </a:xfrm>
              <a:custGeom>
                <a:avLst/>
                <a:gdLst/>
                <a:ahLst/>
                <a:cxnLst/>
                <a:rect l="l" t="t" r="r" b="b"/>
                <a:pathLst>
                  <a:path w="1159662" h="1069662">
                    <a:moveTo>
                      <a:pt x="511366" y="2198"/>
                    </a:moveTo>
                    <a:cubicBezTo>
                      <a:pt x="561810" y="8427"/>
                      <a:pt x="615148" y="28078"/>
                      <a:pt x="654801" y="63520"/>
                    </a:cubicBezTo>
                    <a:lnTo>
                      <a:pt x="646379" y="86681"/>
                    </a:lnTo>
                    <a:cubicBezTo>
                      <a:pt x="617605" y="76855"/>
                      <a:pt x="595146" y="69135"/>
                      <a:pt x="534790" y="82470"/>
                    </a:cubicBezTo>
                    <a:cubicBezTo>
                      <a:pt x="508822" y="95804"/>
                      <a:pt x="470222" y="94401"/>
                      <a:pt x="387407" y="204587"/>
                    </a:cubicBezTo>
                    <a:lnTo>
                      <a:pt x="694805" y="484615"/>
                    </a:lnTo>
                    <a:lnTo>
                      <a:pt x="698875" y="488341"/>
                    </a:lnTo>
                    <a:lnTo>
                      <a:pt x="700136" y="487222"/>
                    </a:lnTo>
                    <a:lnTo>
                      <a:pt x="825018" y="602943"/>
                    </a:lnTo>
                    <a:lnTo>
                      <a:pt x="824567" y="603411"/>
                    </a:lnTo>
                    <a:lnTo>
                      <a:pt x="997385" y="761625"/>
                    </a:lnTo>
                    <a:lnTo>
                      <a:pt x="1006994" y="770733"/>
                    </a:lnTo>
                    <a:lnTo>
                      <a:pt x="1007152" y="770567"/>
                    </a:lnTo>
                    <a:lnTo>
                      <a:pt x="1143270" y="895182"/>
                    </a:lnTo>
                    <a:cubicBezTo>
                      <a:pt x="1174151" y="933080"/>
                      <a:pt x="1155201" y="956240"/>
                      <a:pt x="1136954" y="977295"/>
                    </a:cubicBezTo>
                    <a:cubicBezTo>
                      <a:pt x="1094143" y="1009579"/>
                      <a:pt x="1086423" y="1026423"/>
                      <a:pt x="1061157" y="1050986"/>
                    </a:cubicBezTo>
                    <a:cubicBezTo>
                      <a:pt x="1020451" y="1082568"/>
                      <a:pt x="996589" y="1069234"/>
                      <a:pt x="979044" y="1046775"/>
                    </a:cubicBezTo>
                    <a:lnTo>
                      <a:pt x="728323" y="762258"/>
                    </a:lnTo>
                    <a:lnTo>
                      <a:pt x="728710" y="761916"/>
                    </a:lnTo>
                    <a:lnTo>
                      <a:pt x="605179" y="622015"/>
                    </a:lnTo>
                    <a:lnTo>
                      <a:pt x="604266" y="622821"/>
                    </a:lnTo>
                    <a:lnTo>
                      <a:pt x="579666" y="594218"/>
                    </a:lnTo>
                    <a:lnTo>
                      <a:pt x="579990" y="593930"/>
                    </a:lnTo>
                    <a:lnTo>
                      <a:pt x="556188" y="566919"/>
                    </a:lnTo>
                    <a:lnTo>
                      <a:pt x="520948" y="525946"/>
                    </a:lnTo>
                    <a:lnTo>
                      <a:pt x="520455" y="526370"/>
                    </a:lnTo>
                    <a:lnTo>
                      <a:pt x="307399" y="284595"/>
                    </a:lnTo>
                    <a:lnTo>
                      <a:pt x="233707" y="341443"/>
                    </a:lnTo>
                    <a:lnTo>
                      <a:pt x="229496" y="404607"/>
                    </a:lnTo>
                    <a:lnTo>
                      <a:pt x="130539" y="461454"/>
                    </a:lnTo>
                    <a:lnTo>
                      <a:pt x="0" y="320388"/>
                    </a:lnTo>
                    <a:lnTo>
                      <a:pt x="46321" y="276173"/>
                    </a:lnTo>
                    <a:lnTo>
                      <a:pt x="149489" y="244591"/>
                    </a:lnTo>
                    <a:lnTo>
                      <a:pt x="172649" y="200376"/>
                    </a:lnTo>
                    <a:lnTo>
                      <a:pt x="385301" y="21411"/>
                    </a:lnTo>
                    <a:cubicBezTo>
                      <a:pt x="413374" y="3164"/>
                      <a:pt x="460923" y="-4030"/>
                      <a:pt x="511366" y="219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grpSp>
      </p:grpSp>
      <p:sp>
        <p:nvSpPr>
          <p:cNvPr id="7" name="Slide Number Placeholder 6"/>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5</a:t>
            </a:fld>
            <a:endParaRPr lang="en-US"/>
          </a:p>
        </p:txBody>
      </p:sp>
      <p:sp>
        <p:nvSpPr>
          <p:cNvPr id="80" name="Rectangle 79"/>
          <p:cNvSpPr/>
          <p:nvPr>
            <p:custDataLst>
              <p:tags r:id="rId1"/>
            </p:custDataLst>
          </p:nvPr>
        </p:nvSpPr>
        <p:spPr bwMode="auto">
          <a:xfrm>
            <a:off x="6153013" y="4366766"/>
            <a:ext cx="1853360"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rgbClr val="FFFFFF"/>
                    </a:gs>
                    <a:gs pos="100000">
                      <a:srgbClr val="FFFFFF"/>
                    </a:gs>
                  </a:gsLst>
                  <a:lin ang="5400000" scaled="0"/>
                </a:gradFill>
              </a:rPr>
              <a:t>Cloud-designed Business </a:t>
            </a:r>
            <a:r>
              <a:rPr lang="en-IN" sz="1400" dirty="0">
                <a:ln>
                  <a:solidFill>
                    <a:schemeClr val="bg1">
                      <a:alpha val="0"/>
                    </a:schemeClr>
                  </a:solidFill>
                </a:ln>
                <a:gradFill>
                  <a:gsLst>
                    <a:gs pos="0">
                      <a:srgbClr val="FFFFFF"/>
                    </a:gs>
                    <a:gs pos="100000">
                      <a:srgbClr val="FFFFFF"/>
                    </a:gs>
                  </a:gsLst>
                  <a:lin ang="5400000" scaled="0"/>
                </a:gradFill>
              </a:rPr>
              <a:t>Apps</a:t>
            </a:r>
          </a:p>
        </p:txBody>
      </p:sp>
      <p:grpSp>
        <p:nvGrpSpPr>
          <p:cNvPr id="81" name="Group 80"/>
          <p:cNvGrpSpPr/>
          <p:nvPr/>
        </p:nvGrpSpPr>
        <p:grpSpPr>
          <a:xfrm>
            <a:off x="6540527" y="4645025"/>
            <a:ext cx="1061879" cy="814111"/>
            <a:chOff x="5937156" y="4645025"/>
            <a:chExt cx="1061879" cy="814111"/>
          </a:xfrm>
        </p:grpSpPr>
        <p:sp>
          <p:nvSpPr>
            <p:cNvPr id="82" name="Freeform 81"/>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3" name="Group 82"/>
            <p:cNvGrpSpPr/>
            <p:nvPr/>
          </p:nvGrpSpPr>
          <p:grpSpPr>
            <a:xfrm>
              <a:off x="6597017" y="5089024"/>
              <a:ext cx="402018" cy="370112"/>
              <a:chOff x="6634288" y="5331572"/>
              <a:chExt cx="307938" cy="283499"/>
            </a:xfrm>
          </p:grpSpPr>
          <p:grpSp>
            <p:nvGrpSpPr>
              <p:cNvPr id="84" name="Group 83"/>
              <p:cNvGrpSpPr/>
              <p:nvPr/>
            </p:nvGrpSpPr>
            <p:grpSpPr>
              <a:xfrm>
                <a:off x="6634288" y="5331572"/>
                <a:ext cx="307938" cy="283499"/>
                <a:chOff x="8064003" y="5042849"/>
                <a:chExt cx="307938" cy="283499"/>
              </a:xfrm>
              <a:solidFill>
                <a:schemeClr val="bg1"/>
              </a:solidFill>
            </p:grpSpPr>
            <p:sp>
              <p:nvSpPr>
                <p:cNvPr id="90"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92" name="Rounded Rectangle 91"/>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85" name="Group 84"/>
              <p:cNvGrpSpPr/>
              <p:nvPr/>
            </p:nvGrpSpPr>
            <p:grpSpPr>
              <a:xfrm>
                <a:off x="6687758" y="5407181"/>
                <a:ext cx="200998" cy="164247"/>
                <a:chOff x="6687758" y="5407181"/>
                <a:chExt cx="200998" cy="164247"/>
              </a:xfrm>
            </p:grpSpPr>
            <p:grpSp>
              <p:nvGrpSpPr>
                <p:cNvPr id="86" name="Group 85"/>
                <p:cNvGrpSpPr/>
                <p:nvPr/>
              </p:nvGrpSpPr>
              <p:grpSpPr>
                <a:xfrm>
                  <a:off x="6687758" y="5407181"/>
                  <a:ext cx="200998" cy="164247"/>
                  <a:chOff x="6681975" y="5416705"/>
                  <a:chExt cx="200998" cy="164247"/>
                </a:xfrm>
              </p:grpSpPr>
              <p:sp>
                <p:nvSpPr>
                  <p:cNvPr id="88"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89"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87"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sp>
        <p:nvSpPr>
          <p:cNvPr id="93" name="Rectangle 92"/>
          <p:cNvSpPr/>
          <p:nvPr>
            <p:custDataLst>
              <p:tags r:id="rId2"/>
            </p:custDataLst>
          </p:nvPr>
        </p:nvSpPr>
        <p:spPr bwMode="auto">
          <a:xfrm>
            <a:off x="9992694" y="4366766"/>
            <a:ext cx="1939327"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a:ln>
                  <a:solidFill>
                    <a:schemeClr val="bg1">
                      <a:alpha val="0"/>
                    </a:schemeClr>
                  </a:solidFill>
                </a:ln>
                <a:gradFill>
                  <a:gsLst>
                    <a:gs pos="0">
                      <a:srgbClr val="FFFFFF"/>
                    </a:gs>
                    <a:gs pos="100000">
                      <a:srgbClr val="FFFFFF"/>
                    </a:gs>
                  </a:gsLst>
                  <a:lin ang="5400000" scaled="0"/>
                </a:gradFill>
              </a:rPr>
              <a:t>Extend </a:t>
            </a:r>
            <a:r>
              <a:rPr lang="en-IN" sz="1400" dirty="0" smtClean="0">
                <a:ln>
                  <a:solidFill>
                    <a:schemeClr val="bg1">
                      <a:alpha val="0"/>
                    </a:schemeClr>
                  </a:solidFill>
                </a:ln>
                <a:gradFill>
                  <a:gsLst>
                    <a:gs pos="0">
                      <a:srgbClr val="FFFFFF"/>
                    </a:gs>
                    <a:gs pos="100000">
                      <a:srgbClr val="FFFFFF"/>
                    </a:gs>
                  </a:gsLst>
                  <a:lin ang="5400000" scaled="0"/>
                </a:gradFill>
              </a:rPr>
              <a:t>On-Premises Apps</a:t>
            </a:r>
            <a:endParaRPr lang="en-IN" sz="1400" dirty="0">
              <a:ln>
                <a:solidFill>
                  <a:schemeClr val="bg1">
                    <a:alpha val="0"/>
                  </a:schemeClr>
                </a:solidFill>
              </a:ln>
              <a:gradFill>
                <a:gsLst>
                  <a:gs pos="0">
                    <a:srgbClr val="FFFFFF"/>
                  </a:gs>
                  <a:gs pos="100000">
                    <a:srgbClr val="FFFFFF"/>
                  </a:gs>
                </a:gsLst>
                <a:lin ang="5400000" scaled="0"/>
              </a:gradFill>
            </a:endParaRPr>
          </a:p>
        </p:txBody>
      </p:sp>
      <p:grpSp>
        <p:nvGrpSpPr>
          <p:cNvPr id="94" name="Group 93"/>
          <p:cNvGrpSpPr/>
          <p:nvPr/>
        </p:nvGrpSpPr>
        <p:grpSpPr>
          <a:xfrm>
            <a:off x="10494946" y="4471060"/>
            <a:ext cx="1037216" cy="870067"/>
            <a:chOff x="4866905" y="4471060"/>
            <a:chExt cx="1037216" cy="870067"/>
          </a:xfrm>
        </p:grpSpPr>
        <p:grpSp>
          <p:nvGrpSpPr>
            <p:cNvPr id="98" name="Group 97"/>
            <p:cNvGrpSpPr/>
            <p:nvPr/>
          </p:nvGrpSpPr>
          <p:grpSpPr>
            <a:xfrm>
              <a:off x="4866905" y="4785055"/>
              <a:ext cx="277117" cy="251841"/>
              <a:chOff x="6795243" y="1533104"/>
              <a:chExt cx="1199134" cy="1089759"/>
            </a:xfrm>
            <a:solidFill>
              <a:schemeClr val="bg1"/>
            </a:solidFill>
          </p:grpSpPr>
          <p:grpSp>
            <p:nvGrpSpPr>
              <p:cNvPr id="113" name="Group 112"/>
              <p:cNvGrpSpPr/>
              <p:nvPr/>
            </p:nvGrpSpPr>
            <p:grpSpPr>
              <a:xfrm>
                <a:off x="6795243" y="1533104"/>
                <a:ext cx="1199134" cy="1089759"/>
                <a:chOff x="6759019" y="2673261"/>
                <a:chExt cx="2978870" cy="2707164"/>
              </a:xfrm>
              <a:grpFill/>
            </p:grpSpPr>
            <p:sp>
              <p:nvSpPr>
                <p:cNvPr id="117"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18"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grpSp>
          <p:sp>
            <p:nvSpPr>
              <p:cNvPr id="114"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5"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6"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99" name="Freeform 98"/>
            <p:cNvSpPr/>
            <p:nvPr/>
          </p:nvSpPr>
          <p:spPr bwMode="auto">
            <a:xfrm rot="3939619">
              <a:off x="5141555" y="4393399"/>
              <a:ext cx="289219" cy="444542"/>
            </a:xfrm>
            <a:custGeom>
              <a:avLst/>
              <a:gdLst/>
              <a:ahLst/>
              <a:cxnLst/>
              <a:rect l="l" t="t" r="r" b="b"/>
              <a:pathLst>
                <a:path w="380026" h="584116">
                  <a:moveTo>
                    <a:pt x="249498" y="0"/>
                  </a:moveTo>
                  <a:lnTo>
                    <a:pt x="380026" y="73178"/>
                  </a:lnTo>
                  <a:lnTo>
                    <a:pt x="326596" y="224116"/>
                  </a:lnTo>
                  <a:lnTo>
                    <a:pt x="307688" y="169154"/>
                  </a:lnTo>
                  <a:cubicBezTo>
                    <a:pt x="200036" y="225392"/>
                    <a:pt x="147609" y="347202"/>
                    <a:pt x="174808" y="478566"/>
                  </a:cubicBezTo>
                  <a:lnTo>
                    <a:pt x="259440" y="448337"/>
                  </a:lnTo>
                  <a:lnTo>
                    <a:pt x="160786" y="584116"/>
                  </a:lnTo>
                  <a:lnTo>
                    <a:pt x="0" y="541004"/>
                  </a:lnTo>
                  <a:lnTo>
                    <a:pt x="84682" y="510757"/>
                  </a:lnTo>
                  <a:cubicBezTo>
                    <a:pt x="44646" y="341906"/>
                    <a:pt x="107510" y="179232"/>
                    <a:pt x="243028" y="97487"/>
                  </a:cubicBezTo>
                  <a:lnTo>
                    <a:pt x="242906" y="97362"/>
                  </a:lnTo>
                  <a:cubicBezTo>
                    <a:pt x="253272" y="89553"/>
                    <a:pt x="264161" y="82294"/>
                    <a:pt x="275513" y="7562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Freeform 99"/>
            <p:cNvSpPr/>
            <p:nvPr/>
          </p:nvSpPr>
          <p:spPr bwMode="auto">
            <a:xfrm rot="17660381" flipV="1">
              <a:off x="5141555" y="4974248"/>
              <a:ext cx="289219" cy="444540"/>
            </a:xfrm>
            <a:custGeom>
              <a:avLst/>
              <a:gdLst/>
              <a:ahLst/>
              <a:cxnLst/>
              <a:rect l="l" t="t" r="r" b="b"/>
              <a:pathLst>
                <a:path w="380026" h="584116">
                  <a:moveTo>
                    <a:pt x="249498" y="0"/>
                  </a:moveTo>
                  <a:lnTo>
                    <a:pt x="380026" y="73178"/>
                  </a:lnTo>
                  <a:lnTo>
                    <a:pt x="326596" y="224116"/>
                  </a:lnTo>
                  <a:lnTo>
                    <a:pt x="307688" y="169154"/>
                  </a:lnTo>
                  <a:cubicBezTo>
                    <a:pt x="200036" y="225392"/>
                    <a:pt x="147609" y="347202"/>
                    <a:pt x="174808" y="478566"/>
                  </a:cubicBezTo>
                  <a:lnTo>
                    <a:pt x="259440" y="448337"/>
                  </a:lnTo>
                  <a:lnTo>
                    <a:pt x="160786" y="584116"/>
                  </a:lnTo>
                  <a:lnTo>
                    <a:pt x="0" y="541004"/>
                  </a:lnTo>
                  <a:lnTo>
                    <a:pt x="84682" y="510757"/>
                  </a:lnTo>
                  <a:cubicBezTo>
                    <a:pt x="44646" y="341906"/>
                    <a:pt x="107510" y="179232"/>
                    <a:pt x="243028" y="97487"/>
                  </a:cubicBezTo>
                  <a:lnTo>
                    <a:pt x="242906" y="97362"/>
                  </a:lnTo>
                  <a:cubicBezTo>
                    <a:pt x="253272" y="89553"/>
                    <a:pt x="264161" y="82294"/>
                    <a:pt x="275513" y="7562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1" name="Group 100"/>
            <p:cNvGrpSpPr/>
            <p:nvPr/>
          </p:nvGrpSpPr>
          <p:grpSpPr>
            <a:xfrm>
              <a:off x="5352363" y="4734853"/>
              <a:ext cx="551758" cy="423016"/>
              <a:chOff x="5937156" y="4645025"/>
              <a:chExt cx="1061879" cy="814111"/>
            </a:xfrm>
          </p:grpSpPr>
          <p:sp>
            <p:nvSpPr>
              <p:cNvPr id="102" name="Freeform 101"/>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4" name="Group 103"/>
              <p:cNvGrpSpPr/>
              <p:nvPr/>
            </p:nvGrpSpPr>
            <p:grpSpPr>
              <a:xfrm>
                <a:off x="6597017" y="5089024"/>
                <a:ext cx="402018" cy="370112"/>
                <a:chOff x="6634288" y="5331572"/>
                <a:chExt cx="307938" cy="283499"/>
              </a:xfrm>
            </p:grpSpPr>
            <p:grpSp>
              <p:nvGrpSpPr>
                <p:cNvPr id="105" name="Group 104"/>
                <p:cNvGrpSpPr/>
                <p:nvPr/>
              </p:nvGrpSpPr>
              <p:grpSpPr>
                <a:xfrm>
                  <a:off x="6634288" y="5331572"/>
                  <a:ext cx="307938" cy="283499"/>
                  <a:chOff x="8064003" y="5042849"/>
                  <a:chExt cx="307938" cy="283499"/>
                </a:xfrm>
                <a:solidFill>
                  <a:schemeClr val="bg1"/>
                </a:solidFill>
              </p:grpSpPr>
              <p:sp>
                <p:nvSpPr>
                  <p:cNvPr id="111"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12" name="Rounded Rectangle 111"/>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p:cNvGrpSpPr/>
                <p:nvPr/>
              </p:nvGrpSpPr>
              <p:grpSpPr>
                <a:xfrm>
                  <a:off x="6687758" y="5407181"/>
                  <a:ext cx="200998" cy="164247"/>
                  <a:chOff x="6687758" y="5407181"/>
                  <a:chExt cx="200998" cy="164247"/>
                </a:xfrm>
              </p:grpSpPr>
              <p:grpSp>
                <p:nvGrpSpPr>
                  <p:cNvPr id="107" name="Group 106"/>
                  <p:cNvGrpSpPr/>
                  <p:nvPr/>
                </p:nvGrpSpPr>
                <p:grpSpPr>
                  <a:xfrm>
                    <a:off x="6687758" y="5407181"/>
                    <a:ext cx="200998" cy="164247"/>
                    <a:chOff x="6681975" y="5416705"/>
                    <a:chExt cx="200998" cy="164247"/>
                  </a:xfrm>
                </p:grpSpPr>
                <p:sp>
                  <p:nvSpPr>
                    <p:cNvPr id="109"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0"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108"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grpSp>
      <p:sp>
        <p:nvSpPr>
          <p:cNvPr id="119" name="Rectangle 118"/>
          <p:cNvSpPr/>
          <p:nvPr>
            <p:custDataLst>
              <p:tags r:id="rId3"/>
            </p:custDataLst>
          </p:nvPr>
        </p:nvSpPr>
        <p:spPr bwMode="auto">
          <a:xfrm>
            <a:off x="8092611" y="4366766"/>
            <a:ext cx="1815205"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rgbClr val="FFFFFF"/>
                    </a:gs>
                    <a:gs pos="100000">
                      <a:srgbClr val="FFFFFF"/>
                    </a:gs>
                  </a:gsLst>
                  <a:lin ang="5400000" scaled="0"/>
                </a:gradFill>
              </a:rPr>
              <a:t>Websites &amp; Mobile Apps</a:t>
            </a:r>
            <a:endParaRPr lang="en-IN" sz="1400" dirty="0">
              <a:ln>
                <a:solidFill>
                  <a:schemeClr val="bg1">
                    <a:alpha val="0"/>
                  </a:schemeClr>
                </a:solidFill>
              </a:ln>
              <a:gradFill>
                <a:gsLst>
                  <a:gs pos="0">
                    <a:srgbClr val="FFFFFF"/>
                  </a:gs>
                  <a:gs pos="100000">
                    <a:srgbClr val="FFFFFF"/>
                  </a:gs>
                </a:gsLst>
                <a:lin ang="5400000" scaled="0"/>
              </a:gradFill>
            </a:endParaRPr>
          </a:p>
        </p:txBody>
      </p:sp>
      <p:grpSp>
        <p:nvGrpSpPr>
          <p:cNvPr id="120" name="Group 119"/>
          <p:cNvGrpSpPr/>
          <p:nvPr/>
        </p:nvGrpSpPr>
        <p:grpSpPr>
          <a:xfrm>
            <a:off x="8480125" y="4645025"/>
            <a:ext cx="1061879" cy="814111"/>
            <a:chOff x="5937156" y="4645025"/>
            <a:chExt cx="1061879" cy="814111"/>
          </a:xfrm>
        </p:grpSpPr>
        <p:sp>
          <p:nvSpPr>
            <p:cNvPr id="121" name="Freeform 120"/>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22" name="Group 121"/>
            <p:cNvGrpSpPr/>
            <p:nvPr/>
          </p:nvGrpSpPr>
          <p:grpSpPr>
            <a:xfrm>
              <a:off x="6597017" y="5089024"/>
              <a:ext cx="402018" cy="370112"/>
              <a:chOff x="6634288" y="5331572"/>
              <a:chExt cx="307938" cy="283499"/>
            </a:xfrm>
          </p:grpSpPr>
          <p:grpSp>
            <p:nvGrpSpPr>
              <p:cNvPr id="123" name="Group 122"/>
              <p:cNvGrpSpPr/>
              <p:nvPr/>
            </p:nvGrpSpPr>
            <p:grpSpPr>
              <a:xfrm>
                <a:off x="6634288" y="5331572"/>
                <a:ext cx="307938" cy="283499"/>
                <a:chOff x="8064003" y="5042849"/>
                <a:chExt cx="307938" cy="283499"/>
              </a:xfrm>
              <a:solidFill>
                <a:schemeClr val="bg1"/>
              </a:solidFill>
            </p:grpSpPr>
            <p:sp>
              <p:nvSpPr>
                <p:cNvPr id="129"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30" name="Rounded Rectangle 129"/>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124" name="Group 123"/>
              <p:cNvGrpSpPr/>
              <p:nvPr/>
            </p:nvGrpSpPr>
            <p:grpSpPr>
              <a:xfrm>
                <a:off x="6687758" y="5407181"/>
                <a:ext cx="200998" cy="164247"/>
                <a:chOff x="6687758" y="5407181"/>
                <a:chExt cx="200998" cy="164247"/>
              </a:xfrm>
            </p:grpSpPr>
            <p:grpSp>
              <p:nvGrpSpPr>
                <p:cNvPr id="125" name="Group 124"/>
                <p:cNvGrpSpPr/>
                <p:nvPr/>
              </p:nvGrpSpPr>
              <p:grpSpPr>
                <a:xfrm>
                  <a:off x="6687758" y="5407181"/>
                  <a:ext cx="200998" cy="164247"/>
                  <a:chOff x="6681975" y="5416705"/>
                  <a:chExt cx="200998" cy="164247"/>
                </a:xfrm>
              </p:grpSpPr>
              <p:sp>
                <p:nvSpPr>
                  <p:cNvPr id="127"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28"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126"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spTree>
    <p:extLst>
      <p:ext uri="{BB962C8B-B14F-4D97-AF65-F5344CB8AC3E}">
        <p14:creationId xmlns:p14="http://schemas.microsoft.com/office/powerpoint/2010/main" val="368871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7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5" y="10"/>
          <a:ext cx="158792" cy="158751"/>
        </p:xfrm>
        <a:graphic>
          <a:graphicData uri="http://schemas.openxmlformats.org/presentationml/2006/ole">
            <mc:AlternateContent xmlns:mc="http://schemas.openxmlformats.org/markup-compatibility/2006">
              <mc:Choice xmlns:v="urn:schemas-microsoft-com:vml" Requires="v">
                <p:oleObj spid="_x0000_s105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5" y="10"/>
                        <a:ext cx="158792" cy="158751"/>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sz="4400" dirty="0" smtClean="0"/>
              <a:t>SQL Server in a Windows Azure Virtual Machine</a:t>
            </a:r>
            <a:endParaRPr lang="en-US" sz="4400" dirty="0"/>
          </a:p>
        </p:txBody>
      </p:sp>
      <p:grpSp>
        <p:nvGrpSpPr>
          <p:cNvPr id="2" name="Group 1"/>
          <p:cNvGrpSpPr/>
          <p:nvPr/>
        </p:nvGrpSpPr>
        <p:grpSpPr>
          <a:xfrm>
            <a:off x="287337" y="1401763"/>
            <a:ext cx="2862072" cy="4995862"/>
            <a:chOff x="287337" y="1401763"/>
            <a:chExt cx="2862072" cy="4995862"/>
          </a:xfrm>
        </p:grpSpPr>
        <p:sp>
          <p:nvSpPr>
            <p:cNvPr id="4" name="Rectangle 3"/>
            <p:cNvSpPr/>
            <p:nvPr/>
          </p:nvSpPr>
          <p:spPr bwMode="auto">
            <a:xfrm>
              <a:off x="287337" y="1401763"/>
              <a:ext cx="2862072" cy="18993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IN" sz="2800" dirty="0" smtClean="0">
                  <a:ln>
                    <a:solidFill>
                      <a:schemeClr val="bg1">
                        <a:alpha val="0"/>
                      </a:schemeClr>
                    </a:solidFill>
                  </a:ln>
                  <a:solidFill>
                    <a:schemeClr val="bg1"/>
                  </a:solidFill>
                  <a:latin typeface="+mj-lt"/>
                  <a:ea typeface="Segoe UI" pitchFamily="34" charset="0"/>
                  <a:cs typeface="Segoe UI" pitchFamily="34" charset="0"/>
                </a:rPr>
                <a:t>Low </a:t>
              </a:r>
              <a:r>
                <a:rPr lang="en-IN" sz="2800" dirty="0">
                  <a:ln>
                    <a:solidFill>
                      <a:schemeClr val="bg1">
                        <a:alpha val="0"/>
                      </a:schemeClr>
                    </a:solidFill>
                  </a:ln>
                  <a:solidFill>
                    <a:schemeClr val="bg1"/>
                  </a:solidFill>
                  <a:latin typeface="+mj-lt"/>
                  <a:ea typeface="Segoe UI" pitchFamily="34" charset="0"/>
                  <a:cs typeface="Segoe UI" pitchFamily="34" charset="0"/>
                </a:rPr>
                <a:t>TCO for </a:t>
              </a:r>
              <a:r>
                <a:rPr lang="en-IN" sz="2800" dirty="0" smtClean="0">
                  <a:ln>
                    <a:solidFill>
                      <a:schemeClr val="bg1">
                        <a:alpha val="0"/>
                      </a:schemeClr>
                    </a:solidFill>
                  </a:ln>
                  <a:solidFill>
                    <a:schemeClr val="bg1"/>
                  </a:solidFill>
                  <a:latin typeface="+mj-lt"/>
                  <a:ea typeface="Segoe UI" pitchFamily="34" charset="0"/>
                  <a:cs typeface="Segoe UI" pitchFamily="34" charset="0"/>
                </a:rPr>
                <a:t/>
              </a:r>
              <a:br>
                <a:rPr lang="en-IN" sz="2800" dirty="0" smtClean="0">
                  <a:ln>
                    <a:solidFill>
                      <a:schemeClr val="bg1">
                        <a:alpha val="0"/>
                      </a:schemeClr>
                    </a:solidFill>
                  </a:ln>
                  <a:solidFill>
                    <a:schemeClr val="bg1"/>
                  </a:solidFill>
                  <a:latin typeface="+mj-lt"/>
                  <a:ea typeface="Segoe UI" pitchFamily="34" charset="0"/>
                  <a:cs typeface="Segoe UI" pitchFamily="34" charset="0"/>
                </a:rPr>
              </a:br>
              <a:r>
                <a:rPr lang="en-IN" sz="2800" dirty="0" smtClean="0">
                  <a:ln>
                    <a:solidFill>
                      <a:schemeClr val="bg1">
                        <a:alpha val="0"/>
                      </a:schemeClr>
                    </a:solidFill>
                  </a:ln>
                  <a:solidFill>
                    <a:schemeClr val="bg1"/>
                  </a:solidFill>
                  <a:latin typeface="+mj-lt"/>
                  <a:ea typeface="Segoe UI" pitchFamily="34" charset="0"/>
                  <a:cs typeface="Segoe UI" pitchFamily="34" charset="0"/>
                </a:rPr>
                <a:t>Existing </a:t>
              </a:r>
              <a:r>
                <a:rPr lang="en-IN" sz="2800" dirty="0">
                  <a:ln>
                    <a:solidFill>
                      <a:schemeClr val="bg1">
                        <a:alpha val="0"/>
                      </a:schemeClr>
                    </a:solidFill>
                  </a:ln>
                  <a:solidFill>
                    <a:schemeClr val="bg1"/>
                  </a:solidFill>
                  <a:latin typeface="+mj-lt"/>
                  <a:ea typeface="Segoe UI" pitchFamily="34" charset="0"/>
                  <a:cs typeface="Segoe UI" pitchFamily="34" charset="0"/>
                </a:rPr>
                <a:t>Apps</a:t>
              </a:r>
            </a:p>
          </p:txBody>
        </p:sp>
        <p:sp>
          <p:nvSpPr>
            <p:cNvPr id="27" name="Rectangle 26"/>
            <p:cNvSpPr/>
            <p:nvPr/>
          </p:nvSpPr>
          <p:spPr bwMode="auto">
            <a:xfrm>
              <a:off x="287337"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No App Changes Required</a:t>
              </a:r>
            </a:p>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Familiar Development tools</a:t>
              </a:r>
            </a:p>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Library of VM Templates</a:t>
              </a:r>
            </a:p>
          </p:txBody>
        </p:sp>
        <p:pic>
          <p:nvPicPr>
            <p:cNvPr id="18" name="Picture 1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023991" y="1532367"/>
              <a:ext cx="997210" cy="719300"/>
            </a:xfrm>
            <a:prstGeom prst="rect">
              <a:avLst/>
            </a:prstGeom>
            <a:noFill/>
            <a:ln>
              <a:noFill/>
            </a:ln>
          </p:spPr>
        </p:pic>
      </p:grpSp>
      <p:grpSp>
        <p:nvGrpSpPr>
          <p:cNvPr id="6" name="Group 5"/>
          <p:cNvGrpSpPr/>
          <p:nvPr/>
        </p:nvGrpSpPr>
        <p:grpSpPr>
          <a:xfrm>
            <a:off x="6148511" y="1401763"/>
            <a:ext cx="2862072" cy="4995862"/>
            <a:chOff x="6148511" y="1401763"/>
            <a:chExt cx="2862072" cy="4995862"/>
          </a:xfrm>
        </p:grpSpPr>
        <p:sp>
          <p:nvSpPr>
            <p:cNvPr id="25" name="Rectangle 24"/>
            <p:cNvSpPr/>
            <p:nvPr/>
          </p:nvSpPr>
          <p:spPr bwMode="auto">
            <a:xfrm>
              <a:off x="6148511" y="1401763"/>
              <a:ext cx="2862072" cy="1899376"/>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Flexibility </a:t>
              </a:r>
              <a:r>
                <a:rPr lang="en-US" sz="2800" dirty="0">
                  <a:ln>
                    <a:solidFill>
                      <a:schemeClr val="bg1">
                        <a:alpha val="0"/>
                      </a:schemeClr>
                    </a:solidFill>
                  </a:ln>
                  <a:solidFill>
                    <a:schemeClr val="bg1"/>
                  </a:solidFill>
                  <a:latin typeface="+mj-lt"/>
                  <a:ea typeface="Segoe UI" pitchFamily="34" charset="0"/>
                  <a:cs typeface="Segoe UI" pitchFamily="34" charset="0"/>
                </a:rPr>
                <a:t>&amp; </a:t>
              </a:r>
              <a:r>
                <a:rPr lang="en-US" sz="2800" dirty="0" smtClean="0">
                  <a:ln>
                    <a:solidFill>
                      <a:schemeClr val="bg1">
                        <a:alpha val="0"/>
                      </a:schemeClr>
                    </a:solidFill>
                  </a:ln>
                  <a:solidFill>
                    <a:schemeClr val="bg1"/>
                  </a:solidFill>
                  <a:latin typeface="+mj-lt"/>
                  <a:ea typeface="Segoe UI" pitchFamily="34" charset="0"/>
                  <a:cs typeface="Segoe UI" pitchFamily="34" charset="0"/>
                </a:rPr>
                <a:t/>
              </a:r>
              <a:br>
                <a:rPr lang="en-US" sz="2800" dirty="0" smtClean="0">
                  <a:ln>
                    <a:solidFill>
                      <a:schemeClr val="bg1">
                        <a:alpha val="0"/>
                      </a:schemeClr>
                    </a:solidFill>
                  </a:ln>
                  <a:solidFill>
                    <a:schemeClr val="bg1"/>
                  </a:solidFill>
                  <a:latin typeface="+mj-lt"/>
                  <a:ea typeface="Segoe UI" pitchFamily="34" charset="0"/>
                  <a:cs typeface="Segoe UI" pitchFamily="34" charset="0"/>
                </a:rPr>
              </a:br>
              <a:r>
                <a:rPr lang="en-US" sz="2800" dirty="0" smtClean="0">
                  <a:ln>
                    <a:solidFill>
                      <a:schemeClr val="bg1">
                        <a:alpha val="0"/>
                      </a:schemeClr>
                    </a:solidFill>
                  </a:ln>
                  <a:solidFill>
                    <a:schemeClr val="bg1"/>
                  </a:solidFill>
                  <a:latin typeface="+mj-lt"/>
                  <a:ea typeface="Segoe UI" pitchFamily="34" charset="0"/>
                  <a:cs typeface="Segoe UI" pitchFamily="34" charset="0"/>
                </a:rPr>
                <a:t>Control</a:t>
              </a:r>
              <a:endParaRPr lang="en-US" sz="2800" dirty="0">
                <a:ln>
                  <a:solidFill>
                    <a:schemeClr val="bg1">
                      <a:alpha val="0"/>
                    </a:schemeClr>
                  </a:solidFill>
                </a:ln>
                <a:solidFill>
                  <a:schemeClr val="bg1"/>
                </a:solidFill>
                <a:latin typeface="+mj-lt"/>
                <a:ea typeface="Segoe UI" pitchFamily="34" charset="0"/>
                <a:cs typeface="Segoe UI" pitchFamily="34" charset="0"/>
              </a:endParaRPr>
            </a:p>
          </p:txBody>
        </p:sp>
        <p:sp>
          <p:nvSpPr>
            <p:cNvPr id="29" name="Rectangle 28"/>
            <p:cNvSpPr/>
            <p:nvPr/>
          </p:nvSpPr>
          <p:spPr bwMode="auto">
            <a:xfrm>
              <a:off x="6148511"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rgbClr val="287EFF"/>
                      </a:gs>
                      <a:gs pos="100000">
                        <a:srgbClr val="287EFF"/>
                      </a:gs>
                    </a:gsLst>
                    <a:lin ang="5400000" scaled="0"/>
                  </a:gradFill>
                  <a:ea typeface="Segoe UI" pitchFamily="34" charset="0"/>
                  <a:cs typeface="Segoe UI" pitchFamily="34" charset="0"/>
                </a:rPr>
                <a:t>Full Control of Virtual Machine</a:t>
              </a:r>
            </a:p>
            <a:p>
              <a:pPr defTabSz="932472" fontAlgn="base">
                <a:spcBef>
                  <a:spcPts val="1200"/>
                </a:spcBef>
                <a:spcAft>
                  <a:spcPct val="0"/>
                </a:spcAft>
              </a:pPr>
              <a:r>
                <a:rPr lang="en-IN" sz="1800" dirty="0">
                  <a:ln>
                    <a:solidFill>
                      <a:schemeClr val="bg1">
                        <a:alpha val="0"/>
                      </a:schemeClr>
                    </a:solidFill>
                  </a:ln>
                  <a:gradFill>
                    <a:gsLst>
                      <a:gs pos="0">
                        <a:srgbClr val="287EFF"/>
                      </a:gs>
                      <a:gs pos="100000">
                        <a:srgbClr val="287EFF"/>
                      </a:gs>
                    </a:gsLst>
                    <a:lin ang="5400000" scaled="0"/>
                  </a:gradFill>
                  <a:ea typeface="Segoe UI" pitchFamily="34" charset="0"/>
                  <a:cs typeface="Segoe UI" pitchFamily="34" charset="0"/>
                </a:rPr>
                <a:t>Common Identity (Active Directory Integration) </a:t>
              </a:r>
            </a:p>
          </p:txBody>
        </p:sp>
        <p:pic>
          <p:nvPicPr>
            <p:cNvPr id="20" name="Picture 19"/>
            <p:cNvPicPr>
              <a:picLocks noChangeAspect="1"/>
            </p:cNvPicPr>
            <p:nvPr/>
          </p:nvPicPr>
          <p:blipFill>
            <a:blip r:embed="rId9" cstate="print">
              <a:biLevel thresh="25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7873710" y="1508078"/>
              <a:ext cx="1036636" cy="767878"/>
            </a:xfrm>
            <a:prstGeom prst="rect">
              <a:avLst/>
            </a:prstGeom>
            <a:noFill/>
            <a:ln>
              <a:noFill/>
            </a:ln>
          </p:spPr>
        </p:pic>
      </p:grpSp>
      <p:grpSp>
        <p:nvGrpSpPr>
          <p:cNvPr id="7" name="Group 6"/>
          <p:cNvGrpSpPr/>
          <p:nvPr/>
        </p:nvGrpSpPr>
        <p:grpSpPr>
          <a:xfrm>
            <a:off x="9079099" y="1401763"/>
            <a:ext cx="2862072" cy="4995862"/>
            <a:chOff x="9079099" y="1401763"/>
            <a:chExt cx="2862072" cy="4995862"/>
          </a:xfrm>
        </p:grpSpPr>
        <p:sp>
          <p:nvSpPr>
            <p:cNvPr id="26" name="Rectangle 25"/>
            <p:cNvSpPr/>
            <p:nvPr/>
          </p:nvSpPr>
          <p:spPr bwMode="auto">
            <a:xfrm>
              <a:off x="9079099" y="1401763"/>
              <a:ext cx="2862072" cy="1899376"/>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Managed </a:t>
              </a:r>
              <a:r>
                <a:rPr lang="en-US" sz="2800" dirty="0">
                  <a:ln>
                    <a:solidFill>
                      <a:schemeClr val="bg1">
                        <a:alpha val="0"/>
                      </a:schemeClr>
                    </a:solidFill>
                  </a:ln>
                  <a:solidFill>
                    <a:schemeClr val="bg1"/>
                  </a:solidFill>
                  <a:latin typeface="+mj-lt"/>
                  <a:ea typeface="Segoe UI" pitchFamily="34" charset="0"/>
                  <a:cs typeface="Segoe UI" pitchFamily="34" charset="0"/>
                </a:rPr>
                <a:t>Infrastructure</a:t>
              </a:r>
            </a:p>
          </p:txBody>
        </p:sp>
        <p:sp>
          <p:nvSpPr>
            <p:cNvPr id="30" name="Rectangle 29"/>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Fully Managed Infrastructure</a:t>
              </a:r>
            </a:p>
            <a:p>
              <a:pPr defTabSz="932472" fontAlgn="base">
                <a:spcBef>
                  <a:spcPts val="1200"/>
                </a:spcBef>
                <a:spcAft>
                  <a:spcPct val="0"/>
                </a:spcAft>
              </a:pPr>
              <a:r>
                <a:rPr lang="en-IN"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99.95% </a:t>
              </a: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SLA for Virtual Machine</a:t>
              </a:r>
            </a:p>
            <a:p>
              <a:pPr defTabSz="932472" fontAlgn="base">
                <a:spcBef>
                  <a:spcPts val="1200"/>
                </a:spcBef>
                <a:spcAft>
                  <a:spcPct val="0"/>
                </a:spcAft>
              </a:pP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Single Pane of Glass to Manage with System </a:t>
              </a:r>
              <a:r>
                <a:rPr lang="en-US"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Center</a:t>
              </a:r>
              <a:r>
                <a:rPr lang="en-IN"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 </a:t>
              </a: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2012</a:t>
              </a:r>
            </a:p>
          </p:txBody>
        </p:sp>
        <p:sp>
          <p:nvSpPr>
            <p:cNvPr id="21" name="Oval 2"/>
            <p:cNvSpPr>
              <a:spLocks noChangeAspect="1"/>
            </p:cNvSpPr>
            <p:nvPr/>
          </p:nvSpPr>
          <p:spPr bwMode="auto">
            <a:xfrm>
              <a:off x="11078272" y="1527028"/>
              <a:ext cx="706337" cy="720871"/>
            </a:xfrm>
            <a:custGeom>
              <a:avLst/>
              <a:gdLst/>
              <a:ahLst/>
              <a:cxnLst/>
              <a:rect l="l" t="t" r="r" b="b"/>
              <a:pathLst>
                <a:path w="6400801" h="6400800">
                  <a:moveTo>
                    <a:pt x="2938779" y="4069139"/>
                  </a:moveTo>
                  <a:cubicBezTo>
                    <a:pt x="2956231" y="4067140"/>
                    <a:pt x="2974014" y="4067638"/>
                    <a:pt x="2991556" y="4070755"/>
                  </a:cubicBezTo>
                  <a:cubicBezTo>
                    <a:pt x="3014946" y="4074909"/>
                    <a:pt x="3037908" y="4083720"/>
                    <a:pt x="3059084" y="4097472"/>
                  </a:cubicBezTo>
                  <a:cubicBezTo>
                    <a:pt x="3143792" y="4152481"/>
                    <a:pt x="3167866" y="4265744"/>
                    <a:pt x="3112857" y="4350451"/>
                  </a:cubicBezTo>
                  <a:lnTo>
                    <a:pt x="2988352" y="4542172"/>
                  </a:lnTo>
                  <a:cubicBezTo>
                    <a:pt x="2933343" y="4626878"/>
                    <a:pt x="2820081" y="4650954"/>
                    <a:pt x="2735373" y="4595945"/>
                  </a:cubicBezTo>
                  <a:cubicBezTo>
                    <a:pt x="2650665" y="4540935"/>
                    <a:pt x="2626590" y="4427672"/>
                    <a:pt x="2681600" y="4342965"/>
                  </a:cubicBezTo>
                  <a:lnTo>
                    <a:pt x="2806105" y="4151244"/>
                  </a:lnTo>
                  <a:cubicBezTo>
                    <a:pt x="2837048" y="4103596"/>
                    <a:pt x="2886422" y="4075134"/>
                    <a:pt x="2938779" y="4069139"/>
                  </a:cubicBezTo>
                  <a:close/>
                  <a:moveTo>
                    <a:pt x="5599195" y="3955694"/>
                  </a:moveTo>
                  <a:lnTo>
                    <a:pt x="6310324" y="3955694"/>
                  </a:lnTo>
                  <a:cubicBezTo>
                    <a:pt x="5971594" y="5358821"/>
                    <a:pt x="4707682" y="6400800"/>
                    <a:pt x="3200402" y="6400800"/>
                  </a:cubicBezTo>
                  <a:cubicBezTo>
                    <a:pt x="1795855" y="6400800"/>
                    <a:pt x="602631" y="5496018"/>
                    <a:pt x="174768" y="4236478"/>
                  </a:cubicBezTo>
                  <a:lnTo>
                    <a:pt x="911006" y="4236478"/>
                  </a:lnTo>
                  <a:cubicBezTo>
                    <a:pt x="1303909" y="5108844"/>
                    <a:pt x="2181368" y="5715000"/>
                    <a:pt x="3200402" y="5715000"/>
                  </a:cubicBezTo>
                  <a:cubicBezTo>
                    <a:pt x="4325971" y="5715000"/>
                    <a:pt x="5278816" y="4975478"/>
                    <a:pt x="5599195" y="3955694"/>
                  </a:cubicBezTo>
                  <a:close/>
                  <a:moveTo>
                    <a:pt x="1486918" y="3748003"/>
                  </a:moveTo>
                  <a:cubicBezTo>
                    <a:pt x="1504370" y="3746005"/>
                    <a:pt x="1522154" y="3746503"/>
                    <a:pt x="1539696" y="3749619"/>
                  </a:cubicBezTo>
                  <a:cubicBezTo>
                    <a:pt x="1563086" y="3753774"/>
                    <a:pt x="1586048" y="3762584"/>
                    <a:pt x="1607224" y="3776337"/>
                  </a:cubicBezTo>
                  <a:cubicBezTo>
                    <a:pt x="1691932" y="3831346"/>
                    <a:pt x="1716006" y="3944609"/>
                    <a:pt x="1660997" y="4029316"/>
                  </a:cubicBezTo>
                  <a:lnTo>
                    <a:pt x="1536492" y="4221036"/>
                  </a:lnTo>
                  <a:cubicBezTo>
                    <a:pt x="1481483" y="4305744"/>
                    <a:pt x="1368220" y="4329819"/>
                    <a:pt x="1283513" y="4274809"/>
                  </a:cubicBezTo>
                  <a:cubicBezTo>
                    <a:pt x="1198805" y="4219799"/>
                    <a:pt x="1174730" y="4106537"/>
                    <a:pt x="1229740" y="4021829"/>
                  </a:cubicBezTo>
                  <a:lnTo>
                    <a:pt x="1354245" y="3830109"/>
                  </a:lnTo>
                  <a:cubicBezTo>
                    <a:pt x="1385188" y="3782461"/>
                    <a:pt x="1434563" y="3753997"/>
                    <a:pt x="1486918" y="3748003"/>
                  </a:cubicBezTo>
                  <a:close/>
                  <a:moveTo>
                    <a:pt x="2583225" y="3741166"/>
                  </a:moveTo>
                  <a:cubicBezTo>
                    <a:pt x="2600677" y="3739167"/>
                    <a:pt x="2618461" y="3739666"/>
                    <a:pt x="2636003" y="3742783"/>
                  </a:cubicBezTo>
                  <a:cubicBezTo>
                    <a:pt x="2659393" y="3746937"/>
                    <a:pt x="2682355" y="3755747"/>
                    <a:pt x="2703532" y="3769499"/>
                  </a:cubicBezTo>
                  <a:cubicBezTo>
                    <a:pt x="2788239" y="3824509"/>
                    <a:pt x="2812314" y="3937772"/>
                    <a:pt x="2757304" y="4022479"/>
                  </a:cubicBezTo>
                  <a:lnTo>
                    <a:pt x="2458493" y="4482607"/>
                  </a:lnTo>
                  <a:cubicBezTo>
                    <a:pt x="2403484" y="4567315"/>
                    <a:pt x="2290221" y="4591390"/>
                    <a:pt x="2205514" y="4536380"/>
                  </a:cubicBezTo>
                  <a:cubicBezTo>
                    <a:pt x="2120806" y="4481370"/>
                    <a:pt x="2096732" y="4368108"/>
                    <a:pt x="2151741" y="4283400"/>
                  </a:cubicBezTo>
                  <a:lnTo>
                    <a:pt x="2450552" y="3823272"/>
                  </a:lnTo>
                  <a:cubicBezTo>
                    <a:pt x="2481495" y="3775625"/>
                    <a:pt x="2530870" y="3747161"/>
                    <a:pt x="2583225" y="3741166"/>
                  </a:cubicBezTo>
                  <a:close/>
                  <a:moveTo>
                    <a:pt x="2180840" y="3483954"/>
                  </a:moveTo>
                  <a:cubicBezTo>
                    <a:pt x="2198293" y="3481957"/>
                    <a:pt x="2216075" y="3482455"/>
                    <a:pt x="2233618" y="3485571"/>
                  </a:cubicBezTo>
                  <a:cubicBezTo>
                    <a:pt x="2257008" y="3489726"/>
                    <a:pt x="2279970" y="3498537"/>
                    <a:pt x="2301147" y="3512288"/>
                  </a:cubicBezTo>
                  <a:cubicBezTo>
                    <a:pt x="2385854" y="3567298"/>
                    <a:pt x="2409929" y="3680560"/>
                    <a:pt x="2354918" y="3765268"/>
                  </a:cubicBezTo>
                  <a:lnTo>
                    <a:pt x="1956504" y="4378773"/>
                  </a:lnTo>
                  <a:cubicBezTo>
                    <a:pt x="1901495" y="4463479"/>
                    <a:pt x="1788232" y="4487555"/>
                    <a:pt x="1703524" y="4432545"/>
                  </a:cubicBezTo>
                  <a:cubicBezTo>
                    <a:pt x="1618818" y="4377535"/>
                    <a:pt x="1594743" y="4264272"/>
                    <a:pt x="1649752" y="4179565"/>
                  </a:cubicBezTo>
                  <a:lnTo>
                    <a:pt x="2048167" y="3566060"/>
                  </a:lnTo>
                  <a:cubicBezTo>
                    <a:pt x="2079109" y="3518413"/>
                    <a:pt x="2128484" y="3489950"/>
                    <a:pt x="2180840" y="3483954"/>
                  </a:cubicBezTo>
                  <a:close/>
                  <a:moveTo>
                    <a:pt x="1956920" y="2161748"/>
                  </a:moveTo>
                  <a:cubicBezTo>
                    <a:pt x="1979525" y="2163726"/>
                    <a:pt x="2001374" y="2174326"/>
                    <a:pt x="2017112" y="2193079"/>
                  </a:cubicBezTo>
                  <a:cubicBezTo>
                    <a:pt x="2046159" y="2227697"/>
                    <a:pt x="2044230" y="2277999"/>
                    <a:pt x="2013153" y="2309251"/>
                  </a:cubicBezTo>
                  <a:lnTo>
                    <a:pt x="2014245" y="2310464"/>
                  </a:lnTo>
                  <a:lnTo>
                    <a:pt x="2008427" y="2315176"/>
                  </a:lnTo>
                  <a:cubicBezTo>
                    <a:pt x="2007986" y="2316444"/>
                    <a:pt x="2007094" y="2317222"/>
                    <a:pt x="2006184" y="2317986"/>
                  </a:cubicBezTo>
                  <a:lnTo>
                    <a:pt x="1806882" y="2485219"/>
                  </a:lnTo>
                  <a:cubicBezTo>
                    <a:pt x="1704191" y="2599553"/>
                    <a:pt x="1697282" y="2774681"/>
                    <a:pt x="1797185" y="2898050"/>
                  </a:cubicBezTo>
                  <a:cubicBezTo>
                    <a:pt x="1908420" y="3035413"/>
                    <a:pt x="2109946" y="3056594"/>
                    <a:pt x="2247309" y="2945360"/>
                  </a:cubicBezTo>
                  <a:lnTo>
                    <a:pt x="2338616" y="2871422"/>
                  </a:lnTo>
                  <a:lnTo>
                    <a:pt x="2338630" y="2871437"/>
                  </a:lnTo>
                  <a:lnTo>
                    <a:pt x="2338945" y="2871156"/>
                  </a:lnTo>
                  <a:lnTo>
                    <a:pt x="2602621" y="2657635"/>
                  </a:lnTo>
                  <a:cubicBezTo>
                    <a:pt x="2608606" y="2652788"/>
                    <a:pt x="2614369" y="2647772"/>
                    <a:pt x="2618891" y="2641505"/>
                  </a:cubicBezTo>
                  <a:cubicBezTo>
                    <a:pt x="2716015" y="2580063"/>
                    <a:pt x="2827312" y="2544504"/>
                    <a:pt x="2944280" y="2540144"/>
                  </a:cubicBezTo>
                  <a:cubicBezTo>
                    <a:pt x="2997945" y="2538144"/>
                    <a:pt x="3049962" y="2542817"/>
                    <a:pt x="3099337" y="2555009"/>
                  </a:cubicBezTo>
                  <a:cubicBezTo>
                    <a:pt x="3099582" y="2554669"/>
                    <a:pt x="3099830" y="2554330"/>
                    <a:pt x="3099955" y="2553895"/>
                  </a:cubicBezTo>
                  <a:lnTo>
                    <a:pt x="3507123" y="2641827"/>
                  </a:lnTo>
                  <a:lnTo>
                    <a:pt x="3840287" y="2720589"/>
                  </a:lnTo>
                  <a:lnTo>
                    <a:pt x="3839574" y="2722689"/>
                  </a:lnTo>
                  <a:cubicBezTo>
                    <a:pt x="3918505" y="2742806"/>
                    <a:pt x="3992686" y="2774673"/>
                    <a:pt x="4059647" y="2818014"/>
                  </a:cubicBezTo>
                  <a:lnTo>
                    <a:pt x="4436081" y="3181533"/>
                  </a:lnTo>
                  <a:lnTo>
                    <a:pt x="4492118" y="3242741"/>
                  </a:lnTo>
                  <a:cubicBezTo>
                    <a:pt x="4502616" y="3245767"/>
                    <a:pt x="4510658" y="3252516"/>
                    <a:pt x="4518205" y="3260063"/>
                  </a:cubicBezTo>
                  <a:lnTo>
                    <a:pt x="5035468" y="3777326"/>
                  </a:lnTo>
                  <a:cubicBezTo>
                    <a:pt x="5106887" y="3848745"/>
                    <a:pt x="5106887" y="3964538"/>
                    <a:pt x="5035467" y="4035957"/>
                  </a:cubicBezTo>
                  <a:cubicBezTo>
                    <a:pt x="4964049" y="4107377"/>
                    <a:pt x="4848256" y="4107377"/>
                    <a:pt x="4776836" y="4035958"/>
                  </a:cubicBezTo>
                  <a:lnTo>
                    <a:pt x="4355415" y="3614535"/>
                  </a:lnTo>
                  <a:lnTo>
                    <a:pt x="4354368" y="3615620"/>
                  </a:lnTo>
                  <a:cubicBezTo>
                    <a:pt x="4331787" y="3604156"/>
                    <a:pt x="4303602" y="3608170"/>
                    <a:pt x="4284681" y="3627089"/>
                  </a:cubicBezTo>
                  <a:cubicBezTo>
                    <a:pt x="4267674" y="3644096"/>
                    <a:pt x="4262713" y="3668585"/>
                    <a:pt x="4272546" y="3688883"/>
                  </a:cubicBezTo>
                  <a:cubicBezTo>
                    <a:pt x="4293541" y="3697118"/>
                    <a:pt x="4312939" y="3710026"/>
                    <a:pt x="4329850" y="3726936"/>
                  </a:cubicBezTo>
                  <a:lnTo>
                    <a:pt x="4847114" y="4244199"/>
                  </a:lnTo>
                  <a:cubicBezTo>
                    <a:pt x="4918533" y="4315619"/>
                    <a:pt x="4918535" y="4431412"/>
                    <a:pt x="4847114" y="4502830"/>
                  </a:cubicBezTo>
                  <a:cubicBezTo>
                    <a:pt x="4775693" y="4574249"/>
                    <a:pt x="4659901" y="4574249"/>
                    <a:pt x="4588482" y="4502831"/>
                  </a:cubicBezTo>
                  <a:lnTo>
                    <a:pt x="4071219" y="3985568"/>
                  </a:lnTo>
                  <a:lnTo>
                    <a:pt x="4041024" y="3940095"/>
                  </a:lnTo>
                  <a:lnTo>
                    <a:pt x="4040360" y="3940782"/>
                  </a:lnTo>
                  <a:cubicBezTo>
                    <a:pt x="4017254" y="3924832"/>
                    <a:pt x="3985516" y="3927706"/>
                    <a:pt x="3964843" y="3948379"/>
                  </a:cubicBezTo>
                  <a:cubicBezTo>
                    <a:pt x="3944472" y="3968751"/>
                    <a:pt x="3941381" y="3999857"/>
                    <a:pt x="3957437" y="4022240"/>
                  </a:cubicBezTo>
                  <a:lnTo>
                    <a:pt x="4411220" y="4476023"/>
                  </a:lnTo>
                  <a:cubicBezTo>
                    <a:pt x="4482639" y="4547442"/>
                    <a:pt x="4482640" y="4663235"/>
                    <a:pt x="4411220" y="4734654"/>
                  </a:cubicBezTo>
                  <a:cubicBezTo>
                    <a:pt x="4339801" y="4806074"/>
                    <a:pt x="4224009" y="4806074"/>
                    <a:pt x="4152588" y="4734654"/>
                  </a:cubicBezTo>
                  <a:lnTo>
                    <a:pt x="3693759" y="4275824"/>
                  </a:lnTo>
                  <a:cubicBezTo>
                    <a:pt x="3674507" y="4266207"/>
                    <a:pt x="3651523" y="4271480"/>
                    <a:pt x="3635327" y="4287674"/>
                  </a:cubicBezTo>
                  <a:cubicBezTo>
                    <a:pt x="3616352" y="4306648"/>
                    <a:pt x="3612370" y="4334938"/>
                    <a:pt x="3624934" y="4356886"/>
                  </a:cubicBezTo>
                  <a:cubicBezTo>
                    <a:pt x="3635049" y="4359778"/>
                    <a:pt x="3642739" y="4366280"/>
                    <a:pt x="3649973" y="4373515"/>
                  </a:cubicBezTo>
                  <a:lnTo>
                    <a:pt x="3908605" y="4632146"/>
                  </a:lnTo>
                  <a:cubicBezTo>
                    <a:pt x="3980025" y="4703566"/>
                    <a:pt x="3980024" y="4819358"/>
                    <a:pt x="3908605" y="4890778"/>
                  </a:cubicBezTo>
                  <a:cubicBezTo>
                    <a:pt x="3837186" y="4962196"/>
                    <a:pt x="3721393" y="4962197"/>
                    <a:pt x="3649973" y="4890777"/>
                  </a:cubicBezTo>
                  <a:lnTo>
                    <a:pt x="3391342" y="4632145"/>
                  </a:lnTo>
                  <a:lnTo>
                    <a:pt x="3383755" y="4620718"/>
                  </a:lnTo>
                  <a:lnTo>
                    <a:pt x="3380889" y="4623684"/>
                  </a:lnTo>
                  <a:lnTo>
                    <a:pt x="3174745" y="4424613"/>
                  </a:lnTo>
                  <a:lnTo>
                    <a:pt x="3205723" y="4376911"/>
                  </a:lnTo>
                  <a:cubicBezTo>
                    <a:pt x="3288238" y="4249850"/>
                    <a:pt x="3252126" y="4079956"/>
                    <a:pt x="3125065" y="3997443"/>
                  </a:cubicBezTo>
                  <a:cubicBezTo>
                    <a:pt x="3050998" y="3949342"/>
                    <a:pt x="2962377" y="3941552"/>
                    <a:pt x="2885364" y="3969651"/>
                  </a:cubicBezTo>
                  <a:cubicBezTo>
                    <a:pt x="2904562" y="3864147"/>
                    <a:pt x="2860444" y="3752656"/>
                    <a:pt x="2764879" y="3690594"/>
                  </a:cubicBezTo>
                  <a:cubicBezTo>
                    <a:pt x="2675680" y="3632668"/>
                    <a:pt x="2565374" y="3633204"/>
                    <a:pt x="2479613" y="3683683"/>
                  </a:cubicBezTo>
                  <a:cubicBezTo>
                    <a:pt x="2491746" y="3584340"/>
                    <a:pt x="2447375" y="3482413"/>
                    <a:pt x="2357597" y="3424112"/>
                  </a:cubicBezTo>
                  <a:cubicBezTo>
                    <a:pt x="2230536" y="3341596"/>
                    <a:pt x="2060642" y="3377708"/>
                    <a:pt x="1978127" y="3504770"/>
                  </a:cubicBezTo>
                  <a:lnTo>
                    <a:pt x="1773143" y="3820415"/>
                  </a:lnTo>
                  <a:cubicBezTo>
                    <a:pt x="1771585" y="3822815"/>
                    <a:pt x="1770069" y="3825230"/>
                    <a:pt x="1769218" y="3828038"/>
                  </a:cubicBezTo>
                  <a:cubicBezTo>
                    <a:pt x="1752743" y="3768112"/>
                    <a:pt x="1714307" y="3714419"/>
                    <a:pt x="1658027" y="3677872"/>
                  </a:cubicBezTo>
                  <a:cubicBezTo>
                    <a:pt x="1530967" y="3595356"/>
                    <a:pt x="1361072" y="3631468"/>
                    <a:pt x="1278558" y="3758529"/>
                  </a:cubicBezTo>
                  <a:lnTo>
                    <a:pt x="1214041" y="3857878"/>
                  </a:lnTo>
                  <a:cubicBezTo>
                    <a:pt x="1129847" y="4012173"/>
                    <a:pt x="965736" y="4115631"/>
                    <a:pt x="777460" y="4115631"/>
                  </a:cubicBezTo>
                  <a:lnTo>
                    <a:pt x="770030" y="4114882"/>
                  </a:lnTo>
                  <a:lnTo>
                    <a:pt x="133314" y="4114882"/>
                  </a:lnTo>
                  <a:cubicBezTo>
                    <a:pt x="46334" y="3825273"/>
                    <a:pt x="0" y="3518249"/>
                    <a:pt x="0" y="3200402"/>
                  </a:cubicBezTo>
                  <a:cubicBezTo>
                    <a:pt x="-1" y="2981216"/>
                    <a:pt x="22034" y="2767175"/>
                    <a:pt x="64130" y="2560401"/>
                  </a:cubicBezTo>
                  <a:lnTo>
                    <a:pt x="1002249" y="2560400"/>
                  </a:lnTo>
                  <a:lnTo>
                    <a:pt x="1891037" y="2183134"/>
                  </a:lnTo>
                  <a:lnTo>
                    <a:pt x="1892205" y="2182154"/>
                  </a:lnTo>
                  <a:cubicBezTo>
                    <a:pt x="1910959" y="2166416"/>
                    <a:pt x="1934318" y="2159770"/>
                    <a:pt x="1956920" y="2161748"/>
                  </a:cubicBezTo>
                  <a:close/>
                  <a:moveTo>
                    <a:pt x="3656858" y="1633115"/>
                  </a:moveTo>
                  <a:cubicBezTo>
                    <a:pt x="3684170" y="1634110"/>
                    <a:pt x="3710479" y="1635996"/>
                    <a:pt x="3735468" y="1640302"/>
                  </a:cubicBezTo>
                  <a:cubicBezTo>
                    <a:pt x="3736801" y="1640168"/>
                    <a:pt x="3738134" y="1640167"/>
                    <a:pt x="3739468" y="1640167"/>
                  </a:cubicBezTo>
                  <a:cubicBezTo>
                    <a:pt x="4305222" y="1640169"/>
                    <a:pt x="4816641" y="1846440"/>
                    <a:pt x="5181704" y="2180522"/>
                  </a:cubicBezTo>
                  <a:lnTo>
                    <a:pt x="5182750" y="2177646"/>
                  </a:lnTo>
                  <a:cubicBezTo>
                    <a:pt x="5259259" y="2244293"/>
                    <a:pt x="5359072" y="2283923"/>
                    <a:pt x="5468110" y="2284801"/>
                  </a:cubicBezTo>
                  <a:lnTo>
                    <a:pt x="5467703" y="2285921"/>
                  </a:lnTo>
                  <a:lnTo>
                    <a:pt x="6267485" y="2285921"/>
                  </a:lnTo>
                  <a:cubicBezTo>
                    <a:pt x="6354465" y="2575530"/>
                    <a:pt x="6400801" y="2882555"/>
                    <a:pt x="6400801" y="3200402"/>
                  </a:cubicBezTo>
                  <a:cubicBezTo>
                    <a:pt x="6400800" y="3419588"/>
                    <a:pt x="6378766" y="3633626"/>
                    <a:pt x="6336672" y="3840401"/>
                  </a:cubicBezTo>
                  <a:lnTo>
                    <a:pt x="5704421" y="3840400"/>
                  </a:lnTo>
                  <a:lnTo>
                    <a:pt x="5517569" y="3840400"/>
                  </a:lnTo>
                  <a:cubicBezTo>
                    <a:pt x="5516068" y="3840851"/>
                    <a:pt x="5514564" y="3840855"/>
                    <a:pt x="5513058" y="3840856"/>
                  </a:cubicBezTo>
                  <a:cubicBezTo>
                    <a:pt x="5346942" y="3840856"/>
                    <a:pt x="5196620" y="3773228"/>
                    <a:pt x="5088259" y="3663870"/>
                  </a:cubicBezTo>
                  <a:lnTo>
                    <a:pt x="5088088" y="3664207"/>
                  </a:lnTo>
                  <a:lnTo>
                    <a:pt x="4240840" y="2816960"/>
                  </a:lnTo>
                  <a:cubicBezTo>
                    <a:pt x="4240396" y="2817661"/>
                    <a:pt x="4239784" y="2818172"/>
                    <a:pt x="4239171" y="2818678"/>
                  </a:cubicBezTo>
                  <a:cubicBezTo>
                    <a:pt x="4135954" y="2720312"/>
                    <a:pt x="4008137" y="2648478"/>
                    <a:pt x="3866360" y="2610767"/>
                  </a:cubicBezTo>
                  <a:lnTo>
                    <a:pt x="3866992" y="2608888"/>
                  </a:lnTo>
                  <a:lnTo>
                    <a:pt x="3535264" y="2526178"/>
                  </a:lnTo>
                  <a:lnTo>
                    <a:pt x="3130135" y="2432647"/>
                  </a:lnTo>
                  <a:cubicBezTo>
                    <a:pt x="3130024" y="2433039"/>
                    <a:pt x="3129793" y="2433339"/>
                    <a:pt x="3129562" y="2433637"/>
                  </a:cubicBezTo>
                  <a:cubicBezTo>
                    <a:pt x="3080383" y="2420910"/>
                    <a:pt x="3028848" y="2414912"/>
                    <a:pt x="2975908" y="2414912"/>
                  </a:cubicBezTo>
                  <a:cubicBezTo>
                    <a:pt x="2811943" y="2414912"/>
                    <a:pt x="2661415" y="2472455"/>
                    <a:pt x="2545396" y="2570876"/>
                  </a:cubicBezTo>
                  <a:lnTo>
                    <a:pt x="2543573" y="2569717"/>
                  </a:lnTo>
                  <a:lnTo>
                    <a:pt x="2193720" y="2853022"/>
                  </a:lnTo>
                  <a:cubicBezTo>
                    <a:pt x="2105416" y="2924529"/>
                    <a:pt x="1975860" y="2910914"/>
                    <a:pt x="1904353" y="2822609"/>
                  </a:cubicBezTo>
                  <a:cubicBezTo>
                    <a:pt x="1832844" y="2734303"/>
                    <a:pt x="1846461" y="2604750"/>
                    <a:pt x="1934767" y="2533243"/>
                  </a:cubicBezTo>
                  <a:lnTo>
                    <a:pt x="2350832" y="2196320"/>
                  </a:lnTo>
                  <a:lnTo>
                    <a:pt x="2704088" y="1899903"/>
                  </a:lnTo>
                  <a:cubicBezTo>
                    <a:pt x="2709938" y="1893802"/>
                    <a:pt x="2716509" y="1888323"/>
                    <a:pt x="2723713" y="1883435"/>
                  </a:cubicBezTo>
                  <a:lnTo>
                    <a:pt x="2732397" y="1876148"/>
                  </a:lnTo>
                  <a:lnTo>
                    <a:pt x="2741152" y="1870710"/>
                  </a:lnTo>
                  <a:cubicBezTo>
                    <a:pt x="2794071" y="1830023"/>
                    <a:pt x="2859630" y="1794650"/>
                    <a:pt x="2933347" y="1767819"/>
                  </a:cubicBezTo>
                  <a:lnTo>
                    <a:pt x="3001298" y="1748265"/>
                  </a:lnTo>
                  <a:cubicBezTo>
                    <a:pt x="3071697" y="1720366"/>
                    <a:pt x="3148660" y="1697120"/>
                    <a:pt x="3229866" y="1678372"/>
                  </a:cubicBezTo>
                  <a:cubicBezTo>
                    <a:pt x="3383705" y="1642856"/>
                    <a:pt x="3530928" y="1628523"/>
                    <a:pt x="3656858" y="1633115"/>
                  </a:cubicBezTo>
                  <a:close/>
                  <a:moveTo>
                    <a:pt x="3200402" y="0"/>
                  </a:moveTo>
                  <a:cubicBezTo>
                    <a:pt x="4604889" y="0"/>
                    <a:pt x="5798071" y="904705"/>
                    <a:pt x="6225978" y="2164162"/>
                  </a:cubicBezTo>
                  <a:lnTo>
                    <a:pt x="5489721" y="2164162"/>
                  </a:lnTo>
                  <a:cubicBezTo>
                    <a:pt x="5096787" y="1291881"/>
                    <a:pt x="4219373" y="685800"/>
                    <a:pt x="3200402" y="685800"/>
                  </a:cubicBezTo>
                  <a:cubicBezTo>
                    <a:pt x="2074893" y="685800"/>
                    <a:pt x="1122090" y="1425244"/>
                    <a:pt x="801668" y="2444946"/>
                  </a:cubicBezTo>
                  <a:lnTo>
                    <a:pt x="90517" y="2444946"/>
                  </a:lnTo>
                  <a:cubicBezTo>
                    <a:pt x="429306" y="1041901"/>
                    <a:pt x="1693180" y="0"/>
                    <a:pt x="3200402" y="0"/>
                  </a:cubicBezTo>
                  <a:close/>
                </a:path>
              </a:pathLst>
            </a:cu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200" kern="0" dirty="0">
                <a:gradFill>
                  <a:gsLst>
                    <a:gs pos="0">
                      <a:srgbClr val="FFFFFF"/>
                    </a:gs>
                    <a:gs pos="100000">
                      <a:srgbClr val="FFFFFF"/>
                    </a:gs>
                  </a:gsLst>
                  <a:lin ang="5400000" scaled="0"/>
                </a:gradFill>
              </a:endParaRPr>
            </a:p>
          </p:txBody>
        </p:sp>
      </p:grpSp>
      <p:grpSp>
        <p:nvGrpSpPr>
          <p:cNvPr id="5" name="Group 4"/>
          <p:cNvGrpSpPr/>
          <p:nvPr/>
        </p:nvGrpSpPr>
        <p:grpSpPr>
          <a:xfrm>
            <a:off x="3217924" y="1401763"/>
            <a:ext cx="2862072" cy="4995862"/>
            <a:chOff x="3217924" y="1401763"/>
            <a:chExt cx="2862072" cy="4995862"/>
          </a:xfrm>
        </p:grpSpPr>
        <p:sp>
          <p:nvSpPr>
            <p:cNvPr id="24" name="Rectangle 23"/>
            <p:cNvSpPr/>
            <p:nvPr/>
          </p:nvSpPr>
          <p:spPr bwMode="auto">
            <a:xfrm>
              <a:off x="3217924" y="1401763"/>
              <a:ext cx="2862072" cy="1899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Full </a:t>
              </a:r>
              <a:r>
                <a:rPr lang="en-US" sz="2800" dirty="0">
                  <a:ln>
                    <a:solidFill>
                      <a:schemeClr val="bg1">
                        <a:alpha val="0"/>
                      </a:schemeClr>
                    </a:solidFill>
                  </a:ln>
                  <a:solidFill>
                    <a:schemeClr val="bg1"/>
                  </a:solidFill>
                  <a:latin typeface="+mj-lt"/>
                  <a:ea typeface="Segoe UI" pitchFamily="34" charset="0"/>
                  <a:cs typeface="Segoe UI" pitchFamily="34" charset="0"/>
                </a:rPr>
                <a:t>SQL </a:t>
              </a:r>
              <a:r>
                <a:rPr lang="en-US" sz="2800" dirty="0" smtClean="0">
                  <a:ln>
                    <a:solidFill>
                      <a:schemeClr val="bg1">
                        <a:alpha val="0"/>
                      </a:schemeClr>
                    </a:solidFill>
                  </a:ln>
                  <a:solidFill>
                    <a:schemeClr val="bg1"/>
                  </a:solidFill>
                  <a:latin typeface="+mj-lt"/>
                  <a:ea typeface="Segoe UI" pitchFamily="34" charset="0"/>
                  <a:cs typeface="Segoe UI" pitchFamily="34" charset="0"/>
                </a:rPr>
                <a:t/>
              </a:r>
              <a:br>
                <a:rPr lang="en-US" sz="2800" dirty="0" smtClean="0">
                  <a:ln>
                    <a:solidFill>
                      <a:schemeClr val="bg1">
                        <a:alpha val="0"/>
                      </a:schemeClr>
                    </a:solidFill>
                  </a:ln>
                  <a:solidFill>
                    <a:schemeClr val="bg1"/>
                  </a:solidFill>
                  <a:latin typeface="+mj-lt"/>
                  <a:ea typeface="Segoe UI" pitchFamily="34" charset="0"/>
                  <a:cs typeface="Segoe UI" pitchFamily="34" charset="0"/>
                </a:rPr>
              </a:br>
              <a:r>
                <a:rPr lang="en-US" sz="2800" dirty="0" smtClean="0">
                  <a:ln>
                    <a:solidFill>
                      <a:schemeClr val="bg1">
                        <a:alpha val="0"/>
                      </a:schemeClr>
                    </a:solidFill>
                  </a:ln>
                  <a:solidFill>
                    <a:schemeClr val="bg1"/>
                  </a:solidFill>
                  <a:latin typeface="+mj-lt"/>
                  <a:ea typeface="Segoe UI" pitchFamily="34" charset="0"/>
                  <a:cs typeface="Segoe UI" pitchFamily="34" charset="0"/>
                </a:rPr>
                <a:t>Server </a:t>
              </a:r>
              <a:r>
                <a:rPr lang="en-US" sz="2800" dirty="0">
                  <a:ln>
                    <a:solidFill>
                      <a:schemeClr val="bg1">
                        <a:alpha val="0"/>
                      </a:schemeClr>
                    </a:solidFill>
                  </a:ln>
                  <a:solidFill>
                    <a:schemeClr val="bg1"/>
                  </a:solidFill>
                  <a:latin typeface="+mj-lt"/>
                  <a:ea typeface="Segoe UI" pitchFamily="34" charset="0"/>
                  <a:cs typeface="Segoe UI" pitchFamily="34" charset="0"/>
                </a:rPr>
                <a:t>Capability </a:t>
              </a:r>
            </a:p>
          </p:txBody>
        </p:sp>
        <p:sp>
          <p:nvSpPr>
            <p:cNvPr id="28" name="Rectangle 27"/>
            <p:cNvSpPr/>
            <p:nvPr/>
          </p:nvSpPr>
          <p:spPr bwMode="auto">
            <a:xfrm>
              <a:off x="3217924"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High Availability of Database with AlwaysOn Availability Groups</a:t>
              </a:r>
            </a:p>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Advanced Security (Transparent data encryption &amp; auditing)</a:t>
              </a:r>
            </a:p>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Full Business Intelligence Functionality</a:t>
              </a:r>
            </a:p>
          </p:txBody>
        </p:sp>
        <p:pic>
          <p:nvPicPr>
            <p:cNvPr id="23" name="Picture 2"/>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96000"/>
                      </a14:imgEffect>
                    </a14:imgLayer>
                  </a14:imgProps>
                </a:ext>
                <a:ext uri="{28A0092B-C50C-407E-A947-70E740481C1C}">
                  <a14:useLocalDpi xmlns:a14="http://schemas.microsoft.com/office/drawing/2010/main" val="0"/>
                </a:ext>
              </a:extLst>
            </a:blip>
            <a:srcRect/>
            <a:stretch/>
          </p:blipFill>
          <p:spPr bwMode="auto">
            <a:xfrm>
              <a:off x="4544236" y="1513682"/>
              <a:ext cx="1458988" cy="806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Slide Number Placeholder 7"/>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6</a:t>
            </a:fld>
            <a:endParaRPr lang="en-US"/>
          </a:p>
        </p:txBody>
      </p:sp>
    </p:spTree>
    <p:extLst>
      <p:ext uri="{BB962C8B-B14F-4D97-AF65-F5344CB8AC3E}">
        <p14:creationId xmlns:p14="http://schemas.microsoft.com/office/powerpoint/2010/main" val="3496182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Rectangle 66"/>
          <p:cNvSpPr/>
          <p:nvPr/>
        </p:nvSpPr>
        <p:spPr bwMode="auto">
          <a:xfrm>
            <a:off x="287338" y="1401762"/>
            <a:ext cx="5516303" cy="4976977"/>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graphicFrame>
        <p:nvGraphicFramePr>
          <p:cNvPr id="17" name="Object 16"/>
          <p:cNvGraphicFramePr>
            <a:graphicFrameLocks noChangeAspect="1"/>
          </p:cNvGraphicFramePr>
          <p:nvPr>
            <p:custDataLst>
              <p:tags r:id="rId2"/>
            </p:custDataLst>
            <p:extLst/>
          </p:nvPr>
        </p:nvGraphicFramePr>
        <p:xfrm>
          <a:off x="2" y="4"/>
          <a:ext cx="158792" cy="158751"/>
        </p:xfrm>
        <a:graphic>
          <a:graphicData uri="http://schemas.openxmlformats.org/presentationml/2006/ole">
            <mc:AlternateContent xmlns:mc="http://schemas.openxmlformats.org/markup-compatibility/2006">
              <mc:Choice xmlns:v="urn:schemas-microsoft-com:vml" Requires="v">
                <p:oleObj spid="_x0000_s2083"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2" y="4"/>
                        <a:ext cx="158792" cy="158751"/>
                      </a:xfrm>
                      <a:prstGeom prst="rect">
                        <a:avLst/>
                      </a:prstGeom>
                    </p:spPr>
                  </p:pic>
                </p:oleObj>
              </mc:Fallback>
            </mc:AlternateContent>
          </a:graphicData>
        </a:graphic>
      </p:graphicFrame>
      <p:sp>
        <p:nvSpPr>
          <p:cNvPr id="64" name="Freeform 63"/>
          <p:cNvSpPr/>
          <p:nvPr/>
        </p:nvSpPr>
        <p:spPr bwMode="auto">
          <a:xfrm>
            <a:off x="2750260" y="2051597"/>
            <a:ext cx="1379540" cy="879742"/>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Rectangle 97"/>
          <p:cNvSpPr/>
          <p:nvPr/>
        </p:nvSpPr>
        <p:spPr>
          <a:xfrm>
            <a:off x="2167495" y="3143919"/>
            <a:ext cx="1801215"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Virtual Machine</a:t>
            </a:r>
          </a:p>
        </p:txBody>
      </p:sp>
      <p:sp>
        <p:nvSpPr>
          <p:cNvPr id="115" name="Rectangle 114"/>
          <p:cNvSpPr/>
          <p:nvPr/>
        </p:nvSpPr>
        <p:spPr>
          <a:xfrm>
            <a:off x="930589" y="1439919"/>
            <a:ext cx="1144841"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gradFill>
                  <a:gsLst>
                    <a:gs pos="0">
                      <a:schemeClr val="tx1"/>
                    </a:gs>
                    <a:gs pos="100000">
                      <a:schemeClr val="tx1"/>
                    </a:gs>
                  </a:gsLst>
                  <a:lin ang="5400000" scaled="1"/>
                </a:gradFill>
                <a:ea typeface="Segoe UI" pitchFamily="34" charset="0"/>
                <a:cs typeface="Segoe UI" pitchFamily="34" charset="0"/>
              </a:rPr>
              <a:t>Option 1</a:t>
            </a:r>
          </a:p>
        </p:txBody>
      </p:sp>
      <p:sp>
        <p:nvSpPr>
          <p:cNvPr id="116" name="Rectangle 115"/>
          <p:cNvSpPr/>
          <p:nvPr/>
        </p:nvSpPr>
        <p:spPr>
          <a:xfrm>
            <a:off x="3967729" y="1465319"/>
            <a:ext cx="1144841"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gradFill>
                  <a:gsLst>
                    <a:gs pos="0">
                      <a:schemeClr val="tx1"/>
                    </a:gs>
                    <a:gs pos="100000">
                      <a:schemeClr val="tx1"/>
                    </a:gs>
                  </a:gsLst>
                  <a:lin ang="5400000" scaled="1"/>
                </a:gradFill>
                <a:ea typeface="Segoe UI" pitchFamily="34" charset="0"/>
                <a:cs typeface="Segoe UI" pitchFamily="34" charset="0"/>
              </a:rPr>
              <a:t>Option 2</a:t>
            </a:r>
          </a:p>
        </p:txBody>
      </p:sp>
      <p:grpSp>
        <p:nvGrpSpPr>
          <p:cNvPr id="6" name="Group 5"/>
          <p:cNvGrpSpPr/>
          <p:nvPr/>
        </p:nvGrpSpPr>
        <p:grpSpPr>
          <a:xfrm>
            <a:off x="550058" y="4940838"/>
            <a:ext cx="1781584" cy="1406905"/>
            <a:chOff x="550058" y="4971834"/>
            <a:chExt cx="1781584" cy="1406905"/>
          </a:xfrm>
        </p:grpSpPr>
        <p:sp>
          <p:nvSpPr>
            <p:cNvPr id="111" name="Rectangle 110"/>
            <p:cNvSpPr/>
            <p:nvPr>
              <p:custDataLst>
                <p:tags r:id="rId9"/>
              </p:custDataLst>
            </p:nvPr>
          </p:nvSpPr>
          <p:spPr>
            <a:xfrm>
              <a:off x="550058" y="6040195"/>
              <a:ext cx="1781584"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Non-Virtualized</a:t>
              </a:r>
            </a:p>
          </p:txBody>
        </p:sp>
        <p:grpSp>
          <p:nvGrpSpPr>
            <p:cNvPr id="132" name="Group 131"/>
            <p:cNvGrpSpPr/>
            <p:nvPr/>
          </p:nvGrpSpPr>
          <p:grpSpPr>
            <a:xfrm>
              <a:off x="1142729" y="4971834"/>
              <a:ext cx="600742" cy="1053123"/>
              <a:chOff x="963379" y="5536857"/>
              <a:chExt cx="958688" cy="1053122"/>
            </a:xfrm>
            <a:solidFill>
              <a:schemeClr val="bg1">
                <a:lumMod val="65000"/>
              </a:schemeClr>
            </a:solidFill>
          </p:grpSpPr>
          <p:sp>
            <p:nvSpPr>
              <p:cNvPr id="133" name="Freeform 195"/>
              <p:cNvSpPr>
                <a:spLocks noEditPoints="1"/>
              </p:cNvSpPr>
              <p:nvPr/>
            </p:nvSpPr>
            <p:spPr bwMode="auto">
              <a:xfrm>
                <a:off x="963379" y="5536857"/>
                <a:ext cx="958688" cy="1053122"/>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803 h 849"/>
                  <a:gd name="T20" fmla="*/ 68 w 427"/>
                  <a:gd name="T21" fmla="*/ 803 h 849"/>
                  <a:gd name="T22" fmla="*/ 169 w 427"/>
                  <a:gd name="T23" fmla="*/ 803 h 849"/>
                  <a:gd name="T24" fmla="*/ 286 w 427"/>
                  <a:gd name="T25" fmla="*/ 803 h 849"/>
                  <a:gd name="T26" fmla="*/ 376 w 427"/>
                  <a:gd name="T27" fmla="*/ 803 h 849"/>
                  <a:gd name="T28" fmla="*/ 396 w 427"/>
                  <a:gd name="T29" fmla="*/ 803 h 849"/>
                  <a:gd name="T30" fmla="*/ 396 w 427"/>
                  <a:gd name="T31" fmla="*/ 818 h 849"/>
                  <a:gd name="T32" fmla="*/ 396 w 427"/>
                  <a:gd name="T33" fmla="*/ 782 h 849"/>
                  <a:gd name="T34" fmla="*/ 359 w 427"/>
                  <a:gd name="T35" fmla="*/ 782 h 849"/>
                  <a:gd name="T36" fmla="*/ 259 w 427"/>
                  <a:gd name="T37" fmla="*/ 782 h 849"/>
                  <a:gd name="T38" fmla="*/ 142 w 427"/>
                  <a:gd name="T39" fmla="*/ 782 h 849"/>
                  <a:gd name="T40" fmla="*/ 51 w 427"/>
                  <a:gd name="T41" fmla="*/ 782 h 849"/>
                  <a:gd name="T42" fmla="*/ 31 w 427"/>
                  <a:gd name="T43" fmla="*/ 782 h 849"/>
                  <a:gd name="T44" fmla="*/ 31 w 427"/>
                  <a:gd name="T45" fmla="*/ 771 h 849"/>
                  <a:gd name="T46" fmla="*/ 68 w 427"/>
                  <a:gd name="T47" fmla="*/ 771 h 849"/>
                  <a:gd name="T48" fmla="*/ 169 w 427"/>
                  <a:gd name="T49" fmla="*/ 771 h 849"/>
                  <a:gd name="T50" fmla="*/ 286 w 427"/>
                  <a:gd name="T51" fmla="*/ 771 h 849"/>
                  <a:gd name="T52" fmla="*/ 376 w 427"/>
                  <a:gd name="T53" fmla="*/ 771 h 849"/>
                  <a:gd name="T54" fmla="*/ 396 w 427"/>
                  <a:gd name="T55" fmla="*/ 771 h 849"/>
                  <a:gd name="T56" fmla="*/ 396 w 427"/>
                  <a:gd name="T57" fmla="*/ 782 h 849"/>
                  <a:gd name="T58" fmla="*/ 396 w 427"/>
                  <a:gd name="T59" fmla="*/ 751 h 849"/>
                  <a:gd name="T60" fmla="*/ 359 w 427"/>
                  <a:gd name="T61" fmla="*/ 751 h 849"/>
                  <a:gd name="T62" fmla="*/ 259 w 427"/>
                  <a:gd name="T63" fmla="*/ 751 h 849"/>
                  <a:gd name="T64" fmla="*/ 142 w 427"/>
                  <a:gd name="T65" fmla="*/ 751 h 849"/>
                  <a:gd name="T66" fmla="*/ 51 w 427"/>
                  <a:gd name="T67" fmla="*/ 751 h 849"/>
                  <a:gd name="T68" fmla="*/ 31 w 427"/>
                  <a:gd name="T69" fmla="*/ 751 h 849"/>
                  <a:gd name="T70" fmla="*/ 31 w 427"/>
                  <a:gd name="T71" fmla="*/ 735 h 849"/>
                  <a:gd name="T72" fmla="*/ 68 w 427"/>
                  <a:gd name="T73" fmla="*/ 735 h 849"/>
                  <a:gd name="T74" fmla="*/ 169 w 427"/>
                  <a:gd name="T75" fmla="*/ 735 h 849"/>
                  <a:gd name="T76" fmla="*/ 286 w 427"/>
                  <a:gd name="T77" fmla="*/ 735 h 849"/>
                  <a:gd name="T78" fmla="*/ 376 w 427"/>
                  <a:gd name="T79" fmla="*/ 735 h 849"/>
                  <a:gd name="T80" fmla="*/ 396 w 427"/>
                  <a:gd name="T81" fmla="*/ 735 h 849"/>
                  <a:gd name="T82" fmla="*/ 396 w 427"/>
                  <a:gd name="T83" fmla="*/ 751 h 849"/>
                  <a:gd name="T84" fmla="*/ 396 w 427"/>
                  <a:gd name="T85" fmla="*/ 675 h 849"/>
                  <a:gd name="T86" fmla="*/ 359 w 427"/>
                  <a:gd name="T87" fmla="*/ 675 h 849"/>
                  <a:gd name="T88" fmla="*/ 259 w 427"/>
                  <a:gd name="T89" fmla="*/ 675 h 849"/>
                  <a:gd name="T90" fmla="*/ 142 w 427"/>
                  <a:gd name="T91" fmla="*/ 675 h 849"/>
                  <a:gd name="T92" fmla="*/ 51 w 427"/>
                  <a:gd name="T93" fmla="*/ 675 h 849"/>
                  <a:gd name="T94" fmla="*/ 31 w 427"/>
                  <a:gd name="T95" fmla="*/ 675 h 849"/>
                  <a:gd name="T96" fmla="*/ 31 w 427"/>
                  <a:gd name="T97" fmla="*/ 143 h 849"/>
                  <a:gd name="T98" fmla="*/ 396 w 427"/>
                  <a:gd name="T99" fmla="*/ 143 h 849"/>
                  <a:gd name="T100" fmla="*/ 396 w 427"/>
                  <a:gd name="T10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803"/>
                      <a:pt x="31" y="803"/>
                      <a:pt x="31" y="803"/>
                    </a:cubicBezTo>
                    <a:cubicBezTo>
                      <a:pt x="44" y="803"/>
                      <a:pt x="56" y="803"/>
                      <a:pt x="68" y="803"/>
                    </a:cubicBezTo>
                    <a:cubicBezTo>
                      <a:pt x="102" y="803"/>
                      <a:pt x="136" y="803"/>
                      <a:pt x="169" y="803"/>
                    </a:cubicBezTo>
                    <a:cubicBezTo>
                      <a:pt x="208" y="803"/>
                      <a:pt x="247" y="803"/>
                      <a:pt x="286" y="803"/>
                    </a:cubicBezTo>
                    <a:cubicBezTo>
                      <a:pt x="316" y="803"/>
                      <a:pt x="346" y="803"/>
                      <a:pt x="376" y="803"/>
                    </a:cubicBezTo>
                    <a:cubicBezTo>
                      <a:pt x="383" y="803"/>
                      <a:pt x="390" y="803"/>
                      <a:pt x="396" y="803"/>
                    </a:cubicBezTo>
                    <a:lnTo>
                      <a:pt x="396" y="818"/>
                    </a:lnTo>
                    <a:close/>
                    <a:moveTo>
                      <a:pt x="396" y="782"/>
                    </a:moveTo>
                    <a:cubicBezTo>
                      <a:pt x="384" y="782"/>
                      <a:pt x="372" y="782"/>
                      <a:pt x="359" y="782"/>
                    </a:cubicBezTo>
                    <a:cubicBezTo>
                      <a:pt x="326" y="782"/>
                      <a:pt x="292" y="782"/>
                      <a:pt x="259" y="782"/>
                    </a:cubicBezTo>
                    <a:cubicBezTo>
                      <a:pt x="220" y="782"/>
                      <a:pt x="181" y="782"/>
                      <a:pt x="142" y="782"/>
                    </a:cubicBezTo>
                    <a:cubicBezTo>
                      <a:pt x="112" y="782"/>
                      <a:pt x="81" y="782"/>
                      <a:pt x="51" y="782"/>
                    </a:cubicBezTo>
                    <a:cubicBezTo>
                      <a:pt x="45" y="782"/>
                      <a:pt x="38" y="782"/>
                      <a:pt x="31" y="782"/>
                    </a:cubicBezTo>
                    <a:cubicBezTo>
                      <a:pt x="31" y="771"/>
                      <a:pt x="31" y="771"/>
                      <a:pt x="31" y="771"/>
                    </a:cubicBezTo>
                    <a:cubicBezTo>
                      <a:pt x="44" y="771"/>
                      <a:pt x="56" y="771"/>
                      <a:pt x="68" y="771"/>
                    </a:cubicBezTo>
                    <a:cubicBezTo>
                      <a:pt x="102" y="771"/>
                      <a:pt x="136" y="771"/>
                      <a:pt x="169" y="771"/>
                    </a:cubicBezTo>
                    <a:cubicBezTo>
                      <a:pt x="208" y="771"/>
                      <a:pt x="247" y="771"/>
                      <a:pt x="286" y="771"/>
                    </a:cubicBezTo>
                    <a:cubicBezTo>
                      <a:pt x="316" y="771"/>
                      <a:pt x="346" y="771"/>
                      <a:pt x="376" y="771"/>
                    </a:cubicBezTo>
                    <a:cubicBezTo>
                      <a:pt x="383" y="771"/>
                      <a:pt x="390" y="771"/>
                      <a:pt x="396" y="771"/>
                    </a:cubicBezTo>
                    <a:lnTo>
                      <a:pt x="396" y="782"/>
                    </a:lnTo>
                    <a:close/>
                    <a:moveTo>
                      <a:pt x="396" y="751"/>
                    </a:moveTo>
                    <a:cubicBezTo>
                      <a:pt x="384" y="751"/>
                      <a:pt x="372" y="751"/>
                      <a:pt x="359" y="751"/>
                    </a:cubicBezTo>
                    <a:cubicBezTo>
                      <a:pt x="326" y="751"/>
                      <a:pt x="292" y="751"/>
                      <a:pt x="259" y="751"/>
                    </a:cubicBezTo>
                    <a:cubicBezTo>
                      <a:pt x="220" y="751"/>
                      <a:pt x="181" y="751"/>
                      <a:pt x="142" y="751"/>
                    </a:cubicBezTo>
                    <a:cubicBezTo>
                      <a:pt x="112" y="751"/>
                      <a:pt x="81" y="751"/>
                      <a:pt x="51" y="751"/>
                    </a:cubicBezTo>
                    <a:cubicBezTo>
                      <a:pt x="45" y="751"/>
                      <a:pt x="38" y="751"/>
                      <a:pt x="31" y="751"/>
                    </a:cubicBezTo>
                    <a:cubicBezTo>
                      <a:pt x="31" y="735"/>
                      <a:pt x="31" y="735"/>
                      <a:pt x="31" y="735"/>
                    </a:cubicBezTo>
                    <a:cubicBezTo>
                      <a:pt x="44" y="735"/>
                      <a:pt x="56" y="735"/>
                      <a:pt x="68" y="735"/>
                    </a:cubicBezTo>
                    <a:cubicBezTo>
                      <a:pt x="102" y="735"/>
                      <a:pt x="136" y="735"/>
                      <a:pt x="169" y="735"/>
                    </a:cubicBezTo>
                    <a:cubicBezTo>
                      <a:pt x="208" y="735"/>
                      <a:pt x="247" y="735"/>
                      <a:pt x="286" y="735"/>
                    </a:cubicBezTo>
                    <a:cubicBezTo>
                      <a:pt x="316" y="735"/>
                      <a:pt x="346" y="735"/>
                      <a:pt x="376" y="735"/>
                    </a:cubicBezTo>
                    <a:cubicBezTo>
                      <a:pt x="383" y="735"/>
                      <a:pt x="390" y="735"/>
                      <a:pt x="396" y="735"/>
                    </a:cubicBezTo>
                    <a:lnTo>
                      <a:pt x="396" y="751"/>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34" name="Freeform 199"/>
              <p:cNvSpPr>
                <a:spLocks noEditPoints="1"/>
              </p:cNvSpPr>
              <p:nvPr/>
            </p:nvSpPr>
            <p:spPr bwMode="auto">
              <a:xfrm>
                <a:off x="1065994" y="5761987"/>
                <a:ext cx="753458" cy="543313"/>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grpSp>
      </p:grpSp>
      <p:grpSp>
        <p:nvGrpSpPr>
          <p:cNvPr id="7" name="Group 6"/>
          <p:cNvGrpSpPr/>
          <p:nvPr/>
        </p:nvGrpSpPr>
        <p:grpSpPr>
          <a:xfrm>
            <a:off x="3880607" y="4940838"/>
            <a:ext cx="1534891" cy="1406905"/>
            <a:chOff x="3880607" y="4971834"/>
            <a:chExt cx="1534891" cy="1406905"/>
          </a:xfrm>
          <a:solidFill>
            <a:schemeClr val="accent3"/>
          </a:solidFill>
        </p:grpSpPr>
        <p:grpSp>
          <p:nvGrpSpPr>
            <p:cNvPr id="117" name="Group 116"/>
            <p:cNvGrpSpPr/>
            <p:nvPr/>
          </p:nvGrpSpPr>
          <p:grpSpPr>
            <a:xfrm>
              <a:off x="4346730" y="4971834"/>
              <a:ext cx="600742" cy="1053123"/>
              <a:chOff x="-1497013" y="809625"/>
              <a:chExt cx="1601789" cy="3184525"/>
            </a:xfrm>
            <a:grpFill/>
          </p:grpSpPr>
          <p:sp>
            <p:nvSpPr>
              <p:cNvPr id="118" name="Freeform 195"/>
              <p:cNvSpPr>
                <a:spLocks noEditPoints="1"/>
              </p:cNvSpPr>
              <p:nvPr/>
            </p:nvSpPr>
            <p:spPr bwMode="auto">
              <a:xfrm>
                <a:off x="-1497013" y="809625"/>
                <a:ext cx="1601789" cy="3184525"/>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803 h 849"/>
                  <a:gd name="T20" fmla="*/ 68 w 427"/>
                  <a:gd name="T21" fmla="*/ 803 h 849"/>
                  <a:gd name="T22" fmla="*/ 169 w 427"/>
                  <a:gd name="T23" fmla="*/ 803 h 849"/>
                  <a:gd name="T24" fmla="*/ 286 w 427"/>
                  <a:gd name="T25" fmla="*/ 803 h 849"/>
                  <a:gd name="T26" fmla="*/ 376 w 427"/>
                  <a:gd name="T27" fmla="*/ 803 h 849"/>
                  <a:gd name="T28" fmla="*/ 396 w 427"/>
                  <a:gd name="T29" fmla="*/ 803 h 849"/>
                  <a:gd name="T30" fmla="*/ 396 w 427"/>
                  <a:gd name="T31" fmla="*/ 818 h 849"/>
                  <a:gd name="T32" fmla="*/ 396 w 427"/>
                  <a:gd name="T33" fmla="*/ 782 h 849"/>
                  <a:gd name="T34" fmla="*/ 359 w 427"/>
                  <a:gd name="T35" fmla="*/ 782 h 849"/>
                  <a:gd name="T36" fmla="*/ 259 w 427"/>
                  <a:gd name="T37" fmla="*/ 782 h 849"/>
                  <a:gd name="T38" fmla="*/ 142 w 427"/>
                  <a:gd name="T39" fmla="*/ 782 h 849"/>
                  <a:gd name="T40" fmla="*/ 51 w 427"/>
                  <a:gd name="T41" fmla="*/ 782 h 849"/>
                  <a:gd name="T42" fmla="*/ 31 w 427"/>
                  <a:gd name="T43" fmla="*/ 782 h 849"/>
                  <a:gd name="T44" fmla="*/ 31 w 427"/>
                  <a:gd name="T45" fmla="*/ 771 h 849"/>
                  <a:gd name="T46" fmla="*/ 68 w 427"/>
                  <a:gd name="T47" fmla="*/ 771 h 849"/>
                  <a:gd name="T48" fmla="*/ 169 w 427"/>
                  <a:gd name="T49" fmla="*/ 771 h 849"/>
                  <a:gd name="T50" fmla="*/ 286 w 427"/>
                  <a:gd name="T51" fmla="*/ 771 h 849"/>
                  <a:gd name="T52" fmla="*/ 376 w 427"/>
                  <a:gd name="T53" fmla="*/ 771 h 849"/>
                  <a:gd name="T54" fmla="*/ 396 w 427"/>
                  <a:gd name="T55" fmla="*/ 771 h 849"/>
                  <a:gd name="T56" fmla="*/ 396 w 427"/>
                  <a:gd name="T57" fmla="*/ 782 h 849"/>
                  <a:gd name="T58" fmla="*/ 396 w 427"/>
                  <a:gd name="T59" fmla="*/ 751 h 849"/>
                  <a:gd name="T60" fmla="*/ 359 w 427"/>
                  <a:gd name="T61" fmla="*/ 751 h 849"/>
                  <a:gd name="T62" fmla="*/ 259 w 427"/>
                  <a:gd name="T63" fmla="*/ 751 h 849"/>
                  <a:gd name="T64" fmla="*/ 142 w 427"/>
                  <a:gd name="T65" fmla="*/ 751 h 849"/>
                  <a:gd name="T66" fmla="*/ 51 w 427"/>
                  <a:gd name="T67" fmla="*/ 751 h 849"/>
                  <a:gd name="T68" fmla="*/ 31 w 427"/>
                  <a:gd name="T69" fmla="*/ 751 h 849"/>
                  <a:gd name="T70" fmla="*/ 31 w 427"/>
                  <a:gd name="T71" fmla="*/ 735 h 849"/>
                  <a:gd name="T72" fmla="*/ 68 w 427"/>
                  <a:gd name="T73" fmla="*/ 735 h 849"/>
                  <a:gd name="T74" fmla="*/ 169 w 427"/>
                  <a:gd name="T75" fmla="*/ 735 h 849"/>
                  <a:gd name="T76" fmla="*/ 286 w 427"/>
                  <a:gd name="T77" fmla="*/ 735 h 849"/>
                  <a:gd name="T78" fmla="*/ 376 w 427"/>
                  <a:gd name="T79" fmla="*/ 735 h 849"/>
                  <a:gd name="T80" fmla="*/ 396 w 427"/>
                  <a:gd name="T81" fmla="*/ 735 h 849"/>
                  <a:gd name="T82" fmla="*/ 396 w 427"/>
                  <a:gd name="T83" fmla="*/ 751 h 849"/>
                  <a:gd name="T84" fmla="*/ 396 w 427"/>
                  <a:gd name="T85" fmla="*/ 675 h 849"/>
                  <a:gd name="T86" fmla="*/ 359 w 427"/>
                  <a:gd name="T87" fmla="*/ 675 h 849"/>
                  <a:gd name="T88" fmla="*/ 259 w 427"/>
                  <a:gd name="T89" fmla="*/ 675 h 849"/>
                  <a:gd name="T90" fmla="*/ 142 w 427"/>
                  <a:gd name="T91" fmla="*/ 675 h 849"/>
                  <a:gd name="T92" fmla="*/ 51 w 427"/>
                  <a:gd name="T93" fmla="*/ 675 h 849"/>
                  <a:gd name="T94" fmla="*/ 31 w 427"/>
                  <a:gd name="T95" fmla="*/ 675 h 849"/>
                  <a:gd name="T96" fmla="*/ 31 w 427"/>
                  <a:gd name="T97" fmla="*/ 143 h 849"/>
                  <a:gd name="T98" fmla="*/ 396 w 427"/>
                  <a:gd name="T99" fmla="*/ 143 h 849"/>
                  <a:gd name="T100" fmla="*/ 396 w 427"/>
                  <a:gd name="T10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803"/>
                      <a:pt x="31" y="803"/>
                      <a:pt x="31" y="803"/>
                    </a:cubicBezTo>
                    <a:cubicBezTo>
                      <a:pt x="44" y="803"/>
                      <a:pt x="56" y="803"/>
                      <a:pt x="68" y="803"/>
                    </a:cubicBezTo>
                    <a:cubicBezTo>
                      <a:pt x="102" y="803"/>
                      <a:pt x="136" y="803"/>
                      <a:pt x="169" y="803"/>
                    </a:cubicBezTo>
                    <a:cubicBezTo>
                      <a:pt x="208" y="803"/>
                      <a:pt x="247" y="803"/>
                      <a:pt x="286" y="803"/>
                    </a:cubicBezTo>
                    <a:cubicBezTo>
                      <a:pt x="316" y="803"/>
                      <a:pt x="346" y="803"/>
                      <a:pt x="376" y="803"/>
                    </a:cubicBezTo>
                    <a:cubicBezTo>
                      <a:pt x="383" y="803"/>
                      <a:pt x="390" y="803"/>
                      <a:pt x="396" y="803"/>
                    </a:cubicBezTo>
                    <a:lnTo>
                      <a:pt x="396" y="818"/>
                    </a:lnTo>
                    <a:close/>
                    <a:moveTo>
                      <a:pt x="396" y="782"/>
                    </a:moveTo>
                    <a:cubicBezTo>
                      <a:pt x="384" y="782"/>
                      <a:pt x="372" y="782"/>
                      <a:pt x="359" y="782"/>
                    </a:cubicBezTo>
                    <a:cubicBezTo>
                      <a:pt x="326" y="782"/>
                      <a:pt x="292" y="782"/>
                      <a:pt x="259" y="782"/>
                    </a:cubicBezTo>
                    <a:cubicBezTo>
                      <a:pt x="220" y="782"/>
                      <a:pt x="181" y="782"/>
                      <a:pt x="142" y="782"/>
                    </a:cubicBezTo>
                    <a:cubicBezTo>
                      <a:pt x="112" y="782"/>
                      <a:pt x="81" y="782"/>
                      <a:pt x="51" y="782"/>
                    </a:cubicBezTo>
                    <a:cubicBezTo>
                      <a:pt x="45" y="782"/>
                      <a:pt x="38" y="782"/>
                      <a:pt x="31" y="782"/>
                    </a:cubicBezTo>
                    <a:cubicBezTo>
                      <a:pt x="31" y="771"/>
                      <a:pt x="31" y="771"/>
                      <a:pt x="31" y="771"/>
                    </a:cubicBezTo>
                    <a:cubicBezTo>
                      <a:pt x="44" y="771"/>
                      <a:pt x="56" y="771"/>
                      <a:pt x="68" y="771"/>
                    </a:cubicBezTo>
                    <a:cubicBezTo>
                      <a:pt x="102" y="771"/>
                      <a:pt x="136" y="771"/>
                      <a:pt x="169" y="771"/>
                    </a:cubicBezTo>
                    <a:cubicBezTo>
                      <a:pt x="208" y="771"/>
                      <a:pt x="247" y="771"/>
                      <a:pt x="286" y="771"/>
                    </a:cubicBezTo>
                    <a:cubicBezTo>
                      <a:pt x="316" y="771"/>
                      <a:pt x="346" y="771"/>
                      <a:pt x="376" y="771"/>
                    </a:cubicBezTo>
                    <a:cubicBezTo>
                      <a:pt x="383" y="771"/>
                      <a:pt x="390" y="771"/>
                      <a:pt x="396" y="771"/>
                    </a:cubicBezTo>
                    <a:lnTo>
                      <a:pt x="396" y="782"/>
                    </a:lnTo>
                    <a:close/>
                    <a:moveTo>
                      <a:pt x="396" y="751"/>
                    </a:moveTo>
                    <a:cubicBezTo>
                      <a:pt x="384" y="751"/>
                      <a:pt x="372" y="751"/>
                      <a:pt x="359" y="751"/>
                    </a:cubicBezTo>
                    <a:cubicBezTo>
                      <a:pt x="326" y="751"/>
                      <a:pt x="292" y="751"/>
                      <a:pt x="259" y="751"/>
                    </a:cubicBezTo>
                    <a:cubicBezTo>
                      <a:pt x="220" y="751"/>
                      <a:pt x="181" y="751"/>
                      <a:pt x="142" y="751"/>
                    </a:cubicBezTo>
                    <a:cubicBezTo>
                      <a:pt x="112" y="751"/>
                      <a:pt x="81" y="751"/>
                      <a:pt x="51" y="751"/>
                    </a:cubicBezTo>
                    <a:cubicBezTo>
                      <a:pt x="45" y="751"/>
                      <a:pt x="38" y="751"/>
                      <a:pt x="31" y="751"/>
                    </a:cubicBezTo>
                    <a:cubicBezTo>
                      <a:pt x="31" y="735"/>
                      <a:pt x="31" y="735"/>
                      <a:pt x="31" y="735"/>
                    </a:cubicBezTo>
                    <a:cubicBezTo>
                      <a:pt x="44" y="735"/>
                      <a:pt x="56" y="735"/>
                      <a:pt x="68" y="735"/>
                    </a:cubicBezTo>
                    <a:cubicBezTo>
                      <a:pt x="102" y="735"/>
                      <a:pt x="136" y="735"/>
                      <a:pt x="169" y="735"/>
                    </a:cubicBezTo>
                    <a:cubicBezTo>
                      <a:pt x="208" y="735"/>
                      <a:pt x="247" y="735"/>
                      <a:pt x="286" y="735"/>
                    </a:cubicBezTo>
                    <a:cubicBezTo>
                      <a:pt x="316" y="735"/>
                      <a:pt x="346" y="735"/>
                      <a:pt x="376" y="735"/>
                    </a:cubicBezTo>
                    <a:cubicBezTo>
                      <a:pt x="383" y="735"/>
                      <a:pt x="390" y="735"/>
                      <a:pt x="396" y="735"/>
                    </a:cubicBezTo>
                    <a:lnTo>
                      <a:pt x="396" y="751"/>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19" name="Freeform 196"/>
              <p:cNvSpPr>
                <a:spLocks noEditPoints="1"/>
              </p:cNvSpPr>
              <p:nvPr/>
            </p:nvSpPr>
            <p:spPr bwMode="auto">
              <a:xfrm>
                <a:off x="-1323975" y="3055938"/>
                <a:ext cx="1258888" cy="225425"/>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7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7 h 60"/>
                  <a:gd name="T32" fmla="*/ 336 w 336"/>
                  <a:gd name="T33" fmla="*/ 4 h 60"/>
                  <a:gd name="T34" fmla="*/ 332 w 336"/>
                  <a:gd name="T35" fmla="*/ 0 h 60"/>
                  <a:gd name="T36" fmla="*/ 131 w 336"/>
                  <a:gd name="T37" fmla="*/ 41 h 60"/>
                  <a:gd name="T38" fmla="*/ 120 w 336"/>
                  <a:gd name="T39" fmla="*/ 30 h 60"/>
                  <a:gd name="T40" fmla="*/ 131 w 336"/>
                  <a:gd name="T41" fmla="*/ 20 h 60"/>
                  <a:gd name="T42" fmla="*/ 141 w 336"/>
                  <a:gd name="T43" fmla="*/ 30 h 60"/>
                  <a:gd name="T44" fmla="*/ 131 w 336"/>
                  <a:gd name="T45" fmla="*/ 41 h 60"/>
                  <a:gd name="T46" fmla="*/ 168 w 336"/>
                  <a:gd name="T47" fmla="*/ 41 h 60"/>
                  <a:gd name="T48" fmla="*/ 157 w 336"/>
                  <a:gd name="T49" fmla="*/ 30 h 60"/>
                  <a:gd name="T50" fmla="*/ 168 w 336"/>
                  <a:gd name="T51" fmla="*/ 20 h 60"/>
                  <a:gd name="T52" fmla="*/ 179 w 336"/>
                  <a:gd name="T53" fmla="*/ 30 h 60"/>
                  <a:gd name="T54" fmla="*/ 168 w 336"/>
                  <a:gd name="T55" fmla="*/ 41 h 60"/>
                  <a:gd name="T56" fmla="*/ 205 w 336"/>
                  <a:gd name="T57" fmla="*/ 41 h 60"/>
                  <a:gd name="T58" fmla="*/ 194 w 336"/>
                  <a:gd name="T59" fmla="*/ 30 h 60"/>
                  <a:gd name="T60" fmla="*/ 205 w 336"/>
                  <a:gd name="T61" fmla="*/ 20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7"/>
                    </a:cubicBezTo>
                    <a:cubicBezTo>
                      <a:pt x="0" y="59"/>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9"/>
                      <a:pt x="336" y="58"/>
                      <a:pt x="336" y="57"/>
                    </a:cubicBezTo>
                    <a:cubicBezTo>
                      <a:pt x="336" y="39"/>
                      <a:pt x="336" y="21"/>
                      <a:pt x="336" y="4"/>
                    </a:cubicBezTo>
                    <a:cubicBezTo>
                      <a:pt x="336" y="2"/>
                      <a:pt x="334" y="0"/>
                      <a:pt x="332" y="0"/>
                    </a:cubicBezTo>
                    <a:close/>
                    <a:moveTo>
                      <a:pt x="131" y="41"/>
                    </a:moveTo>
                    <a:cubicBezTo>
                      <a:pt x="125" y="41"/>
                      <a:pt x="120" y="36"/>
                      <a:pt x="120" y="30"/>
                    </a:cubicBezTo>
                    <a:cubicBezTo>
                      <a:pt x="120" y="24"/>
                      <a:pt x="125" y="20"/>
                      <a:pt x="131" y="20"/>
                    </a:cubicBezTo>
                    <a:cubicBezTo>
                      <a:pt x="136" y="20"/>
                      <a:pt x="141" y="24"/>
                      <a:pt x="141" y="30"/>
                    </a:cubicBezTo>
                    <a:cubicBezTo>
                      <a:pt x="141" y="36"/>
                      <a:pt x="136" y="41"/>
                      <a:pt x="131" y="41"/>
                    </a:cubicBezTo>
                    <a:close/>
                    <a:moveTo>
                      <a:pt x="168" y="41"/>
                    </a:moveTo>
                    <a:cubicBezTo>
                      <a:pt x="162" y="41"/>
                      <a:pt x="157" y="36"/>
                      <a:pt x="157" y="30"/>
                    </a:cubicBezTo>
                    <a:cubicBezTo>
                      <a:pt x="157" y="24"/>
                      <a:pt x="162" y="20"/>
                      <a:pt x="168" y="20"/>
                    </a:cubicBezTo>
                    <a:cubicBezTo>
                      <a:pt x="174" y="20"/>
                      <a:pt x="179" y="24"/>
                      <a:pt x="179" y="30"/>
                    </a:cubicBezTo>
                    <a:cubicBezTo>
                      <a:pt x="179" y="36"/>
                      <a:pt x="174" y="41"/>
                      <a:pt x="168" y="41"/>
                    </a:cubicBezTo>
                    <a:close/>
                    <a:moveTo>
                      <a:pt x="205" y="41"/>
                    </a:moveTo>
                    <a:cubicBezTo>
                      <a:pt x="199" y="41"/>
                      <a:pt x="194" y="36"/>
                      <a:pt x="194" y="30"/>
                    </a:cubicBezTo>
                    <a:cubicBezTo>
                      <a:pt x="194" y="24"/>
                      <a:pt x="199" y="20"/>
                      <a:pt x="205" y="20"/>
                    </a:cubicBezTo>
                    <a:cubicBezTo>
                      <a:pt x="211" y="20"/>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23" name="Freeform 197"/>
              <p:cNvSpPr>
                <a:spLocks noEditPoints="1"/>
              </p:cNvSpPr>
              <p:nvPr/>
            </p:nvSpPr>
            <p:spPr bwMode="auto">
              <a:xfrm>
                <a:off x="-1323975" y="2782888"/>
                <a:ext cx="1258888" cy="225425"/>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8"/>
                      <a:pt x="336" y="58"/>
                      <a:pt x="336" y="56"/>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27" name="Freeform 198"/>
              <p:cNvSpPr>
                <a:spLocks noEditPoints="1"/>
              </p:cNvSpPr>
              <p:nvPr/>
            </p:nvSpPr>
            <p:spPr bwMode="auto">
              <a:xfrm>
                <a:off x="-1323975" y="2508250"/>
                <a:ext cx="1258888" cy="225425"/>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3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3 h 60"/>
                  <a:gd name="T34" fmla="*/ 332 w 336"/>
                  <a:gd name="T35" fmla="*/ 0 h 60"/>
                  <a:gd name="T36" fmla="*/ 131 w 336"/>
                  <a:gd name="T37" fmla="*/ 40 h 60"/>
                  <a:gd name="T38" fmla="*/ 120 w 336"/>
                  <a:gd name="T39" fmla="*/ 30 h 60"/>
                  <a:gd name="T40" fmla="*/ 131 w 336"/>
                  <a:gd name="T41" fmla="*/ 19 h 60"/>
                  <a:gd name="T42" fmla="*/ 141 w 336"/>
                  <a:gd name="T43" fmla="*/ 30 h 60"/>
                  <a:gd name="T44" fmla="*/ 131 w 336"/>
                  <a:gd name="T45" fmla="*/ 40 h 60"/>
                  <a:gd name="T46" fmla="*/ 168 w 336"/>
                  <a:gd name="T47" fmla="*/ 40 h 60"/>
                  <a:gd name="T48" fmla="*/ 157 w 336"/>
                  <a:gd name="T49" fmla="*/ 30 h 60"/>
                  <a:gd name="T50" fmla="*/ 168 w 336"/>
                  <a:gd name="T51" fmla="*/ 19 h 60"/>
                  <a:gd name="T52" fmla="*/ 179 w 336"/>
                  <a:gd name="T53" fmla="*/ 30 h 60"/>
                  <a:gd name="T54" fmla="*/ 168 w 336"/>
                  <a:gd name="T55" fmla="*/ 40 h 60"/>
                  <a:gd name="T56" fmla="*/ 205 w 336"/>
                  <a:gd name="T57" fmla="*/ 40 h 60"/>
                  <a:gd name="T58" fmla="*/ 194 w 336"/>
                  <a:gd name="T59" fmla="*/ 30 h 60"/>
                  <a:gd name="T60" fmla="*/ 205 w 336"/>
                  <a:gd name="T61" fmla="*/ 19 h 60"/>
                  <a:gd name="T62" fmla="*/ 216 w 336"/>
                  <a:gd name="T63" fmla="*/ 30 h 60"/>
                  <a:gd name="T64" fmla="*/ 205 w 336"/>
                  <a:gd name="T65"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1"/>
                      <a:pt x="0" y="3"/>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59"/>
                      <a:pt x="335" y="59"/>
                    </a:cubicBezTo>
                    <a:cubicBezTo>
                      <a:pt x="335" y="58"/>
                      <a:pt x="336" y="57"/>
                      <a:pt x="336" y="56"/>
                    </a:cubicBezTo>
                    <a:cubicBezTo>
                      <a:pt x="336" y="39"/>
                      <a:pt x="336" y="21"/>
                      <a:pt x="336" y="3"/>
                    </a:cubicBezTo>
                    <a:cubicBezTo>
                      <a:pt x="336" y="1"/>
                      <a:pt x="334" y="0"/>
                      <a:pt x="332" y="0"/>
                    </a:cubicBezTo>
                    <a:close/>
                    <a:moveTo>
                      <a:pt x="131" y="40"/>
                    </a:moveTo>
                    <a:cubicBezTo>
                      <a:pt x="125" y="40"/>
                      <a:pt x="120" y="36"/>
                      <a:pt x="120" y="30"/>
                    </a:cubicBezTo>
                    <a:cubicBezTo>
                      <a:pt x="120" y="24"/>
                      <a:pt x="125" y="19"/>
                      <a:pt x="131" y="19"/>
                    </a:cubicBezTo>
                    <a:cubicBezTo>
                      <a:pt x="136" y="19"/>
                      <a:pt x="141" y="24"/>
                      <a:pt x="141" y="30"/>
                    </a:cubicBezTo>
                    <a:cubicBezTo>
                      <a:pt x="141" y="36"/>
                      <a:pt x="136" y="40"/>
                      <a:pt x="131" y="40"/>
                    </a:cubicBezTo>
                    <a:close/>
                    <a:moveTo>
                      <a:pt x="168" y="40"/>
                    </a:moveTo>
                    <a:cubicBezTo>
                      <a:pt x="162" y="40"/>
                      <a:pt x="157" y="36"/>
                      <a:pt x="157" y="30"/>
                    </a:cubicBezTo>
                    <a:cubicBezTo>
                      <a:pt x="157" y="24"/>
                      <a:pt x="162" y="19"/>
                      <a:pt x="168" y="19"/>
                    </a:cubicBezTo>
                    <a:cubicBezTo>
                      <a:pt x="174" y="19"/>
                      <a:pt x="179" y="24"/>
                      <a:pt x="179" y="30"/>
                    </a:cubicBezTo>
                    <a:cubicBezTo>
                      <a:pt x="179" y="36"/>
                      <a:pt x="174" y="40"/>
                      <a:pt x="168" y="40"/>
                    </a:cubicBezTo>
                    <a:close/>
                    <a:moveTo>
                      <a:pt x="205" y="40"/>
                    </a:moveTo>
                    <a:cubicBezTo>
                      <a:pt x="199" y="40"/>
                      <a:pt x="194" y="36"/>
                      <a:pt x="194" y="30"/>
                    </a:cubicBezTo>
                    <a:cubicBezTo>
                      <a:pt x="194" y="24"/>
                      <a:pt x="199" y="19"/>
                      <a:pt x="205" y="19"/>
                    </a:cubicBezTo>
                    <a:cubicBezTo>
                      <a:pt x="211" y="19"/>
                      <a:pt x="216" y="24"/>
                      <a:pt x="216" y="30"/>
                    </a:cubicBezTo>
                    <a:cubicBezTo>
                      <a:pt x="216" y="36"/>
                      <a:pt x="211" y="40"/>
                      <a:pt x="205" y="4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28" name="Freeform 199"/>
              <p:cNvSpPr>
                <a:spLocks noEditPoints="1"/>
              </p:cNvSpPr>
              <p:nvPr/>
            </p:nvSpPr>
            <p:spPr bwMode="auto">
              <a:xfrm>
                <a:off x="-1323975" y="2230438"/>
                <a:ext cx="1258888" cy="230188"/>
              </a:xfrm>
              <a:custGeom>
                <a:avLst/>
                <a:gdLst>
                  <a:gd name="T0" fmla="*/ 332 w 336"/>
                  <a:gd name="T1" fmla="*/ 0 h 61"/>
                  <a:gd name="T2" fmla="*/ 295 w 336"/>
                  <a:gd name="T3" fmla="*/ 0 h 61"/>
                  <a:gd name="T4" fmla="*/ 207 w 336"/>
                  <a:gd name="T5" fmla="*/ 0 h 61"/>
                  <a:gd name="T6" fmla="*/ 105 w 336"/>
                  <a:gd name="T7" fmla="*/ 0 h 61"/>
                  <a:gd name="T8" fmla="*/ 26 w 336"/>
                  <a:gd name="T9" fmla="*/ 0 h 61"/>
                  <a:gd name="T10" fmla="*/ 3 w 336"/>
                  <a:gd name="T11" fmla="*/ 0 h 61"/>
                  <a:gd name="T12" fmla="*/ 0 w 336"/>
                  <a:gd name="T13" fmla="*/ 4 h 61"/>
                  <a:gd name="T14" fmla="*/ 0 w 336"/>
                  <a:gd name="T15" fmla="*/ 57 h 61"/>
                  <a:gd name="T16" fmla="*/ 3 w 336"/>
                  <a:gd name="T17" fmla="*/ 61 h 61"/>
                  <a:gd name="T18" fmla="*/ 41 w 336"/>
                  <a:gd name="T19" fmla="*/ 61 h 61"/>
                  <a:gd name="T20" fmla="*/ 129 w 336"/>
                  <a:gd name="T21" fmla="*/ 61 h 61"/>
                  <a:gd name="T22" fmla="*/ 231 w 336"/>
                  <a:gd name="T23" fmla="*/ 61 h 61"/>
                  <a:gd name="T24" fmla="*/ 310 w 336"/>
                  <a:gd name="T25" fmla="*/ 61 h 61"/>
                  <a:gd name="T26" fmla="*/ 332 w 336"/>
                  <a:gd name="T27" fmla="*/ 61 h 61"/>
                  <a:gd name="T28" fmla="*/ 335 w 336"/>
                  <a:gd name="T29" fmla="*/ 59 h 61"/>
                  <a:gd name="T30" fmla="*/ 336 w 336"/>
                  <a:gd name="T31" fmla="*/ 57 h 61"/>
                  <a:gd name="T32" fmla="*/ 336 w 336"/>
                  <a:gd name="T33" fmla="*/ 4 h 61"/>
                  <a:gd name="T34" fmla="*/ 332 w 336"/>
                  <a:gd name="T35" fmla="*/ 0 h 61"/>
                  <a:gd name="T36" fmla="*/ 131 w 336"/>
                  <a:gd name="T37" fmla="*/ 41 h 61"/>
                  <a:gd name="T38" fmla="*/ 120 w 336"/>
                  <a:gd name="T39" fmla="*/ 30 h 61"/>
                  <a:gd name="T40" fmla="*/ 131 w 336"/>
                  <a:gd name="T41" fmla="*/ 20 h 61"/>
                  <a:gd name="T42" fmla="*/ 141 w 336"/>
                  <a:gd name="T43" fmla="*/ 30 h 61"/>
                  <a:gd name="T44" fmla="*/ 131 w 336"/>
                  <a:gd name="T45" fmla="*/ 41 h 61"/>
                  <a:gd name="T46" fmla="*/ 168 w 336"/>
                  <a:gd name="T47" fmla="*/ 41 h 61"/>
                  <a:gd name="T48" fmla="*/ 157 w 336"/>
                  <a:gd name="T49" fmla="*/ 30 h 61"/>
                  <a:gd name="T50" fmla="*/ 168 w 336"/>
                  <a:gd name="T51" fmla="*/ 20 h 61"/>
                  <a:gd name="T52" fmla="*/ 179 w 336"/>
                  <a:gd name="T53" fmla="*/ 30 h 61"/>
                  <a:gd name="T54" fmla="*/ 168 w 336"/>
                  <a:gd name="T55" fmla="*/ 41 h 61"/>
                  <a:gd name="T56" fmla="*/ 205 w 336"/>
                  <a:gd name="T57" fmla="*/ 41 h 61"/>
                  <a:gd name="T58" fmla="*/ 194 w 336"/>
                  <a:gd name="T59" fmla="*/ 30 h 61"/>
                  <a:gd name="T60" fmla="*/ 205 w 336"/>
                  <a:gd name="T61" fmla="*/ 20 h 61"/>
                  <a:gd name="T62" fmla="*/ 216 w 336"/>
                  <a:gd name="T63" fmla="*/ 30 h 61"/>
                  <a:gd name="T64" fmla="*/ 205 w 336"/>
                  <a:gd name="T6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1">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2"/>
                      <a:pt x="0" y="39"/>
                      <a:pt x="0" y="57"/>
                    </a:cubicBezTo>
                    <a:cubicBezTo>
                      <a:pt x="0" y="59"/>
                      <a:pt x="1" y="61"/>
                      <a:pt x="3" y="61"/>
                    </a:cubicBezTo>
                    <a:cubicBezTo>
                      <a:pt x="16" y="61"/>
                      <a:pt x="28" y="61"/>
                      <a:pt x="41" y="61"/>
                    </a:cubicBezTo>
                    <a:cubicBezTo>
                      <a:pt x="70" y="61"/>
                      <a:pt x="99" y="61"/>
                      <a:pt x="129" y="61"/>
                    </a:cubicBezTo>
                    <a:cubicBezTo>
                      <a:pt x="163" y="61"/>
                      <a:pt x="197" y="61"/>
                      <a:pt x="231" y="61"/>
                    </a:cubicBezTo>
                    <a:cubicBezTo>
                      <a:pt x="257" y="61"/>
                      <a:pt x="283" y="61"/>
                      <a:pt x="310" y="61"/>
                    </a:cubicBezTo>
                    <a:cubicBezTo>
                      <a:pt x="317" y="61"/>
                      <a:pt x="325" y="61"/>
                      <a:pt x="332" y="61"/>
                    </a:cubicBezTo>
                    <a:cubicBezTo>
                      <a:pt x="333" y="61"/>
                      <a:pt x="334" y="60"/>
                      <a:pt x="335" y="59"/>
                    </a:cubicBezTo>
                    <a:cubicBezTo>
                      <a:pt x="335" y="59"/>
                      <a:pt x="336" y="58"/>
                      <a:pt x="336" y="57"/>
                    </a:cubicBezTo>
                    <a:cubicBezTo>
                      <a:pt x="336" y="39"/>
                      <a:pt x="336" y="22"/>
                      <a:pt x="336" y="4"/>
                    </a:cubicBezTo>
                    <a:cubicBezTo>
                      <a:pt x="336" y="2"/>
                      <a:pt x="334" y="0"/>
                      <a:pt x="332" y="0"/>
                    </a:cubicBezTo>
                    <a:close/>
                    <a:moveTo>
                      <a:pt x="131" y="41"/>
                    </a:moveTo>
                    <a:cubicBezTo>
                      <a:pt x="125" y="41"/>
                      <a:pt x="120" y="36"/>
                      <a:pt x="120" y="30"/>
                    </a:cubicBezTo>
                    <a:cubicBezTo>
                      <a:pt x="120" y="25"/>
                      <a:pt x="125" y="20"/>
                      <a:pt x="131" y="20"/>
                    </a:cubicBezTo>
                    <a:cubicBezTo>
                      <a:pt x="136" y="20"/>
                      <a:pt x="141" y="25"/>
                      <a:pt x="141" y="30"/>
                    </a:cubicBezTo>
                    <a:cubicBezTo>
                      <a:pt x="141" y="36"/>
                      <a:pt x="136" y="41"/>
                      <a:pt x="131" y="41"/>
                    </a:cubicBezTo>
                    <a:close/>
                    <a:moveTo>
                      <a:pt x="168" y="41"/>
                    </a:moveTo>
                    <a:cubicBezTo>
                      <a:pt x="162" y="41"/>
                      <a:pt x="157" y="36"/>
                      <a:pt x="157" y="30"/>
                    </a:cubicBezTo>
                    <a:cubicBezTo>
                      <a:pt x="157" y="25"/>
                      <a:pt x="162" y="20"/>
                      <a:pt x="168" y="20"/>
                    </a:cubicBezTo>
                    <a:cubicBezTo>
                      <a:pt x="174" y="20"/>
                      <a:pt x="179" y="25"/>
                      <a:pt x="179" y="30"/>
                    </a:cubicBezTo>
                    <a:cubicBezTo>
                      <a:pt x="179" y="36"/>
                      <a:pt x="174" y="41"/>
                      <a:pt x="168" y="41"/>
                    </a:cubicBezTo>
                    <a:close/>
                    <a:moveTo>
                      <a:pt x="205" y="41"/>
                    </a:moveTo>
                    <a:cubicBezTo>
                      <a:pt x="199" y="41"/>
                      <a:pt x="194" y="36"/>
                      <a:pt x="194" y="30"/>
                    </a:cubicBezTo>
                    <a:cubicBezTo>
                      <a:pt x="194" y="25"/>
                      <a:pt x="199" y="20"/>
                      <a:pt x="205" y="20"/>
                    </a:cubicBezTo>
                    <a:cubicBezTo>
                      <a:pt x="211" y="20"/>
                      <a:pt x="216" y="25"/>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29" name="Freeform 200"/>
              <p:cNvSpPr>
                <a:spLocks noEditPoints="1"/>
              </p:cNvSpPr>
              <p:nvPr/>
            </p:nvSpPr>
            <p:spPr bwMode="auto">
              <a:xfrm>
                <a:off x="-1323975" y="1957388"/>
                <a:ext cx="1258888" cy="225425"/>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7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7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7"/>
                    </a:cubicBezTo>
                    <a:cubicBezTo>
                      <a:pt x="0" y="59"/>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9"/>
                      <a:pt x="336" y="58"/>
                      <a:pt x="336" y="57"/>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30" name="Freeform 201"/>
              <p:cNvSpPr>
                <a:spLocks noEditPoints="1"/>
              </p:cNvSpPr>
              <p:nvPr/>
            </p:nvSpPr>
            <p:spPr bwMode="auto">
              <a:xfrm>
                <a:off x="-1323975" y="1684338"/>
                <a:ext cx="1258888" cy="22383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8"/>
                      <a:pt x="336" y="58"/>
                      <a:pt x="336" y="56"/>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31" name="Freeform 202"/>
              <p:cNvSpPr>
                <a:spLocks noEditPoints="1"/>
              </p:cNvSpPr>
              <p:nvPr/>
            </p:nvSpPr>
            <p:spPr bwMode="auto">
              <a:xfrm>
                <a:off x="-1323975" y="1409700"/>
                <a:ext cx="1258888" cy="225425"/>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3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3 h 60"/>
                  <a:gd name="T34" fmla="*/ 332 w 336"/>
                  <a:gd name="T35" fmla="*/ 0 h 60"/>
                  <a:gd name="T36" fmla="*/ 131 w 336"/>
                  <a:gd name="T37" fmla="*/ 40 h 60"/>
                  <a:gd name="T38" fmla="*/ 120 w 336"/>
                  <a:gd name="T39" fmla="*/ 30 h 60"/>
                  <a:gd name="T40" fmla="*/ 131 w 336"/>
                  <a:gd name="T41" fmla="*/ 19 h 60"/>
                  <a:gd name="T42" fmla="*/ 141 w 336"/>
                  <a:gd name="T43" fmla="*/ 30 h 60"/>
                  <a:gd name="T44" fmla="*/ 131 w 336"/>
                  <a:gd name="T45" fmla="*/ 40 h 60"/>
                  <a:gd name="T46" fmla="*/ 168 w 336"/>
                  <a:gd name="T47" fmla="*/ 40 h 60"/>
                  <a:gd name="T48" fmla="*/ 157 w 336"/>
                  <a:gd name="T49" fmla="*/ 30 h 60"/>
                  <a:gd name="T50" fmla="*/ 168 w 336"/>
                  <a:gd name="T51" fmla="*/ 19 h 60"/>
                  <a:gd name="T52" fmla="*/ 179 w 336"/>
                  <a:gd name="T53" fmla="*/ 30 h 60"/>
                  <a:gd name="T54" fmla="*/ 168 w 336"/>
                  <a:gd name="T55" fmla="*/ 40 h 60"/>
                  <a:gd name="T56" fmla="*/ 205 w 336"/>
                  <a:gd name="T57" fmla="*/ 40 h 60"/>
                  <a:gd name="T58" fmla="*/ 194 w 336"/>
                  <a:gd name="T59" fmla="*/ 30 h 60"/>
                  <a:gd name="T60" fmla="*/ 205 w 336"/>
                  <a:gd name="T61" fmla="*/ 19 h 60"/>
                  <a:gd name="T62" fmla="*/ 216 w 336"/>
                  <a:gd name="T63" fmla="*/ 30 h 60"/>
                  <a:gd name="T64" fmla="*/ 205 w 336"/>
                  <a:gd name="T65"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1"/>
                      <a:pt x="0" y="3"/>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59"/>
                      <a:pt x="335" y="59"/>
                    </a:cubicBezTo>
                    <a:cubicBezTo>
                      <a:pt x="335" y="58"/>
                      <a:pt x="336" y="57"/>
                      <a:pt x="336" y="56"/>
                    </a:cubicBezTo>
                    <a:cubicBezTo>
                      <a:pt x="336" y="39"/>
                      <a:pt x="336" y="21"/>
                      <a:pt x="336" y="3"/>
                    </a:cubicBezTo>
                    <a:cubicBezTo>
                      <a:pt x="336" y="1"/>
                      <a:pt x="334" y="0"/>
                      <a:pt x="332" y="0"/>
                    </a:cubicBezTo>
                    <a:close/>
                    <a:moveTo>
                      <a:pt x="131" y="40"/>
                    </a:moveTo>
                    <a:cubicBezTo>
                      <a:pt x="125" y="40"/>
                      <a:pt x="120" y="36"/>
                      <a:pt x="120" y="30"/>
                    </a:cubicBezTo>
                    <a:cubicBezTo>
                      <a:pt x="120" y="24"/>
                      <a:pt x="125" y="19"/>
                      <a:pt x="131" y="19"/>
                    </a:cubicBezTo>
                    <a:cubicBezTo>
                      <a:pt x="136" y="19"/>
                      <a:pt x="141" y="24"/>
                      <a:pt x="141" y="30"/>
                    </a:cubicBezTo>
                    <a:cubicBezTo>
                      <a:pt x="141" y="36"/>
                      <a:pt x="136" y="40"/>
                      <a:pt x="131" y="40"/>
                    </a:cubicBezTo>
                    <a:close/>
                    <a:moveTo>
                      <a:pt x="168" y="40"/>
                    </a:moveTo>
                    <a:cubicBezTo>
                      <a:pt x="162" y="40"/>
                      <a:pt x="157" y="36"/>
                      <a:pt x="157" y="30"/>
                    </a:cubicBezTo>
                    <a:cubicBezTo>
                      <a:pt x="157" y="24"/>
                      <a:pt x="162" y="19"/>
                      <a:pt x="168" y="19"/>
                    </a:cubicBezTo>
                    <a:cubicBezTo>
                      <a:pt x="174" y="19"/>
                      <a:pt x="179" y="24"/>
                      <a:pt x="179" y="30"/>
                    </a:cubicBezTo>
                    <a:cubicBezTo>
                      <a:pt x="179" y="36"/>
                      <a:pt x="174" y="40"/>
                      <a:pt x="168" y="40"/>
                    </a:cubicBezTo>
                    <a:close/>
                    <a:moveTo>
                      <a:pt x="205" y="40"/>
                    </a:moveTo>
                    <a:cubicBezTo>
                      <a:pt x="199" y="40"/>
                      <a:pt x="194" y="36"/>
                      <a:pt x="194" y="30"/>
                    </a:cubicBezTo>
                    <a:cubicBezTo>
                      <a:pt x="194" y="24"/>
                      <a:pt x="199" y="19"/>
                      <a:pt x="205" y="19"/>
                    </a:cubicBezTo>
                    <a:cubicBezTo>
                      <a:pt x="211" y="19"/>
                      <a:pt x="216" y="24"/>
                      <a:pt x="216" y="30"/>
                    </a:cubicBezTo>
                    <a:cubicBezTo>
                      <a:pt x="216" y="36"/>
                      <a:pt x="211" y="40"/>
                      <a:pt x="205" y="4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grpSp>
        <p:sp>
          <p:nvSpPr>
            <p:cNvPr id="135" name="Rectangle 134"/>
            <p:cNvSpPr/>
            <p:nvPr>
              <p:custDataLst>
                <p:tags r:id="rId8"/>
              </p:custDataLst>
            </p:nvPr>
          </p:nvSpPr>
          <p:spPr>
            <a:xfrm>
              <a:off x="3880607" y="6040195"/>
              <a:ext cx="1534891" cy="338544"/>
            </a:xfrm>
            <a:prstGeom prst="rect">
              <a:avLst/>
            </a:prstGeom>
            <a:noFill/>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Virtualized</a:t>
              </a:r>
            </a:p>
          </p:txBody>
        </p:sp>
      </p:grpSp>
      <p:grpSp>
        <p:nvGrpSpPr>
          <p:cNvPr id="19" name="Group 18"/>
          <p:cNvGrpSpPr/>
          <p:nvPr/>
        </p:nvGrpSpPr>
        <p:grpSpPr>
          <a:xfrm>
            <a:off x="1315685" y="3597610"/>
            <a:ext cx="3450363" cy="1638061"/>
            <a:chOff x="1315685" y="3597610"/>
            <a:chExt cx="3450363" cy="1638061"/>
          </a:xfrm>
        </p:grpSpPr>
        <p:sp>
          <p:nvSpPr>
            <p:cNvPr id="86" name="Up Arrow 64"/>
            <p:cNvSpPr/>
            <p:nvPr/>
          </p:nvSpPr>
          <p:spPr bwMode="auto">
            <a:xfrm rot="16200000" flipH="1">
              <a:off x="3747844" y="3917201"/>
              <a:ext cx="978670" cy="1049631"/>
            </a:xfrm>
            <a:custGeom>
              <a:avLst/>
              <a:gdLst/>
              <a:ahLst/>
              <a:cxnLst/>
              <a:rect l="l" t="t" r="r" b="b"/>
              <a:pathLst>
                <a:path w="978670" h="1049631">
                  <a:moveTo>
                    <a:pt x="0" y="211224"/>
                  </a:moveTo>
                  <a:lnTo>
                    <a:pt x="211225" y="0"/>
                  </a:lnTo>
                  <a:lnTo>
                    <a:pt x="422449" y="211224"/>
                  </a:lnTo>
                  <a:lnTo>
                    <a:pt x="316837" y="211224"/>
                  </a:lnTo>
                  <a:lnTo>
                    <a:pt x="316837" y="438092"/>
                  </a:lnTo>
                  <a:lnTo>
                    <a:pt x="317641" y="438092"/>
                  </a:lnTo>
                  <a:lnTo>
                    <a:pt x="317641" y="783119"/>
                  </a:lnTo>
                  <a:lnTo>
                    <a:pt x="317928" y="783119"/>
                  </a:lnTo>
                  <a:lnTo>
                    <a:pt x="317928" y="844763"/>
                  </a:lnTo>
                  <a:lnTo>
                    <a:pt x="978670" y="844763"/>
                  </a:lnTo>
                  <a:lnTo>
                    <a:pt x="978670" y="1049631"/>
                  </a:lnTo>
                  <a:lnTo>
                    <a:pt x="317641" y="1049631"/>
                  </a:lnTo>
                  <a:lnTo>
                    <a:pt x="118846" y="1049631"/>
                  </a:lnTo>
                  <a:lnTo>
                    <a:pt x="105158" y="1049631"/>
                  </a:lnTo>
                  <a:lnTo>
                    <a:pt x="105158" y="438092"/>
                  </a:lnTo>
                  <a:lnTo>
                    <a:pt x="105613" y="438092"/>
                  </a:lnTo>
                  <a:lnTo>
                    <a:pt x="105613" y="211224"/>
                  </a:ln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sp>
          <p:nvSpPr>
            <p:cNvPr id="72" name="Up Arrow 64"/>
            <p:cNvSpPr/>
            <p:nvPr/>
          </p:nvSpPr>
          <p:spPr bwMode="auto">
            <a:xfrm rot="5400000">
              <a:off x="1351166" y="3917200"/>
              <a:ext cx="978670" cy="1049631"/>
            </a:xfrm>
            <a:custGeom>
              <a:avLst/>
              <a:gdLst/>
              <a:ahLst/>
              <a:cxnLst/>
              <a:rect l="l" t="t" r="r" b="b"/>
              <a:pathLst>
                <a:path w="978670" h="1049631">
                  <a:moveTo>
                    <a:pt x="0" y="211224"/>
                  </a:moveTo>
                  <a:lnTo>
                    <a:pt x="211225" y="0"/>
                  </a:lnTo>
                  <a:lnTo>
                    <a:pt x="422449" y="211224"/>
                  </a:lnTo>
                  <a:lnTo>
                    <a:pt x="316837" y="211224"/>
                  </a:lnTo>
                  <a:lnTo>
                    <a:pt x="316837" y="438092"/>
                  </a:lnTo>
                  <a:lnTo>
                    <a:pt x="317641" y="438092"/>
                  </a:lnTo>
                  <a:lnTo>
                    <a:pt x="317641" y="783119"/>
                  </a:lnTo>
                  <a:lnTo>
                    <a:pt x="317928" y="783119"/>
                  </a:lnTo>
                  <a:lnTo>
                    <a:pt x="317928" y="844763"/>
                  </a:lnTo>
                  <a:lnTo>
                    <a:pt x="978670" y="844763"/>
                  </a:lnTo>
                  <a:lnTo>
                    <a:pt x="978670" y="1049631"/>
                  </a:lnTo>
                  <a:lnTo>
                    <a:pt x="317641" y="1049631"/>
                  </a:lnTo>
                  <a:lnTo>
                    <a:pt x="118846" y="1049631"/>
                  </a:lnTo>
                  <a:lnTo>
                    <a:pt x="105158" y="1049631"/>
                  </a:lnTo>
                  <a:lnTo>
                    <a:pt x="105158" y="438092"/>
                  </a:lnTo>
                  <a:lnTo>
                    <a:pt x="105613" y="438092"/>
                  </a:lnTo>
                  <a:lnTo>
                    <a:pt x="105613" y="211224"/>
                  </a:ln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grpSp>
          <p:nvGrpSpPr>
            <p:cNvPr id="9" name="Group 8"/>
            <p:cNvGrpSpPr/>
            <p:nvPr/>
          </p:nvGrpSpPr>
          <p:grpSpPr>
            <a:xfrm>
              <a:off x="2722997" y="3597610"/>
              <a:ext cx="603504" cy="1053123"/>
              <a:chOff x="2722997" y="3520610"/>
              <a:chExt cx="603504" cy="1053123"/>
            </a:xfrm>
            <a:solidFill>
              <a:schemeClr val="accent3"/>
            </a:solidFill>
          </p:grpSpPr>
          <p:sp>
            <p:nvSpPr>
              <p:cNvPr id="144" name="Freeform 195"/>
              <p:cNvSpPr>
                <a:spLocks noEditPoints="1"/>
              </p:cNvSpPr>
              <p:nvPr/>
            </p:nvSpPr>
            <p:spPr bwMode="auto">
              <a:xfrm>
                <a:off x="2722997" y="3520610"/>
                <a:ext cx="603504" cy="1053123"/>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803 h 849"/>
                  <a:gd name="T20" fmla="*/ 68 w 427"/>
                  <a:gd name="T21" fmla="*/ 803 h 849"/>
                  <a:gd name="T22" fmla="*/ 169 w 427"/>
                  <a:gd name="T23" fmla="*/ 803 h 849"/>
                  <a:gd name="T24" fmla="*/ 286 w 427"/>
                  <a:gd name="T25" fmla="*/ 803 h 849"/>
                  <a:gd name="T26" fmla="*/ 376 w 427"/>
                  <a:gd name="T27" fmla="*/ 803 h 849"/>
                  <a:gd name="T28" fmla="*/ 396 w 427"/>
                  <a:gd name="T29" fmla="*/ 803 h 849"/>
                  <a:gd name="T30" fmla="*/ 396 w 427"/>
                  <a:gd name="T31" fmla="*/ 818 h 849"/>
                  <a:gd name="T32" fmla="*/ 396 w 427"/>
                  <a:gd name="T33" fmla="*/ 782 h 849"/>
                  <a:gd name="T34" fmla="*/ 359 w 427"/>
                  <a:gd name="T35" fmla="*/ 782 h 849"/>
                  <a:gd name="T36" fmla="*/ 259 w 427"/>
                  <a:gd name="T37" fmla="*/ 782 h 849"/>
                  <a:gd name="T38" fmla="*/ 142 w 427"/>
                  <a:gd name="T39" fmla="*/ 782 h 849"/>
                  <a:gd name="T40" fmla="*/ 51 w 427"/>
                  <a:gd name="T41" fmla="*/ 782 h 849"/>
                  <a:gd name="T42" fmla="*/ 31 w 427"/>
                  <a:gd name="T43" fmla="*/ 782 h 849"/>
                  <a:gd name="T44" fmla="*/ 31 w 427"/>
                  <a:gd name="T45" fmla="*/ 771 h 849"/>
                  <a:gd name="T46" fmla="*/ 68 w 427"/>
                  <a:gd name="T47" fmla="*/ 771 h 849"/>
                  <a:gd name="T48" fmla="*/ 169 w 427"/>
                  <a:gd name="T49" fmla="*/ 771 h 849"/>
                  <a:gd name="T50" fmla="*/ 286 w 427"/>
                  <a:gd name="T51" fmla="*/ 771 h 849"/>
                  <a:gd name="T52" fmla="*/ 376 w 427"/>
                  <a:gd name="T53" fmla="*/ 771 h 849"/>
                  <a:gd name="T54" fmla="*/ 396 w 427"/>
                  <a:gd name="T55" fmla="*/ 771 h 849"/>
                  <a:gd name="T56" fmla="*/ 396 w 427"/>
                  <a:gd name="T57" fmla="*/ 782 h 849"/>
                  <a:gd name="T58" fmla="*/ 396 w 427"/>
                  <a:gd name="T59" fmla="*/ 751 h 849"/>
                  <a:gd name="T60" fmla="*/ 359 w 427"/>
                  <a:gd name="T61" fmla="*/ 751 h 849"/>
                  <a:gd name="T62" fmla="*/ 259 w 427"/>
                  <a:gd name="T63" fmla="*/ 751 h 849"/>
                  <a:gd name="T64" fmla="*/ 142 w 427"/>
                  <a:gd name="T65" fmla="*/ 751 h 849"/>
                  <a:gd name="T66" fmla="*/ 51 w 427"/>
                  <a:gd name="T67" fmla="*/ 751 h 849"/>
                  <a:gd name="T68" fmla="*/ 31 w 427"/>
                  <a:gd name="T69" fmla="*/ 751 h 849"/>
                  <a:gd name="T70" fmla="*/ 31 w 427"/>
                  <a:gd name="T71" fmla="*/ 735 h 849"/>
                  <a:gd name="T72" fmla="*/ 68 w 427"/>
                  <a:gd name="T73" fmla="*/ 735 h 849"/>
                  <a:gd name="T74" fmla="*/ 169 w 427"/>
                  <a:gd name="T75" fmla="*/ 735 h 849"/>
                  <a:gd name="T76" fmla="*/ 286 w 427"/>
                  <a:gd name="T77" fmla="*/ 735 h 849"/>
                  <a:gd name="T78" fmla="*/ 376 w 427"/>
                  <a:gd name="T79" fmla="*/ 735 h 849"/>
                  <a:gd name="T80" fmla="*/ 396 w 427"/>
                  <a:gd name="T81" fmla="*/ 735 h 849"/>
                  <a:gd name="T82" fmla="*/ 396 w 427"/>
                  <a:gd name="T83" fmla="*/ 751 h 849"/>
                  <a:gd name="T84" fmla="*/ 396 w 427"/>
                  <a:gd name="T85" fmla="*/ 675 h 849"/>
                  <a:gd name="T86" fmla="*/ 359 w 427"/>
                  <a:gd name="T87" fmla="*/ 675 h 849"/>
                  <a:gd name="T88" fmla="*/ 259 w 427"/>
                  <a:gd name="T89" fmla="*/ 675 h 849"/>
                  <a:gd name="T90" fmla="*/ 142 w 427"/>
                  <a:gd name="T91" fmla="*/ 675 h 849"/>
                  <a:gd name="T92" fmla="*/ 51 w 427"/>
                  <a:gd name="T93" fmla="*/ 675 h 849"/>
                  <a:gd name="T94" fmla="*/ 31 w 427"/>
                  <a:gd name="T95" fmla="*/ 675 h 849"/>
                  <a:gd name="T96" fmla="*/ 31 w 427"/>
                  <a:gd name="T97" fmla="*/ 143 h 849"/>
                  <a:gd name="T98" fmla="*/ 396 w 427"/>
                  <a:gd name="T99" fmla="*/ 143 h 849"/>
                  <a:gd name="T100" fmla="*/ 396 w 427"/>
                  <a:gd name="T10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803"/>
                      <a:pt x="31" y="803"/>
                      <a:pt x="31" y="803"/>
                    </a:cubicBezTo>
                    <a:cubicBezTo>
                      <a:pt x="44" y="803"/>
                      <a:pt x="56" y="803"/>
                      <a:pt x="68" y="803"/>
                    </a:cubicBezTo>
                    <a:cubicBezTo>
                      <a:pt x="102" y="803"/>
                      <a:pt x="136" y="803"/>
                      <a:pt x="169" y="803"/>
                    </a:cubicBezTo>
                    <a:cubicBezTo>
                      <a:pt x="208" y="803"/>
                      <a:pt x="247" y="803"/>
                      <a:pt x="286" y="803"/>
                    </a:cubicBezTo>
                    <a:cubicBezTo>
                      <a:pt x="316" y="803"/>
                      <a:pt x="346" y="803"/>
                      <a:pt x="376" y="803"/>
                    </a:cubicBezTo>
                    <a:cubicBezTo>
                      <a:pt x="383" y="803"/>
                      <a:pt x="390" y="803"/>
                      <a:pt x="396" y="803"/>
                    </a:cubicBezTo>
                    <a:lnTo>
                      <a:pt x="396" y="818"/>
                    </a:lnTo>
                    <a:close/>
                    <a:moveTo>
                      <a:pt x="396" y="782"/>
                    </a:moveTo>
                    <a:cubicBezTo>
                      <a:pt x="384" y="782"/>
                      <a:pt x="372" y="782"/>
                      <a:pt x="359" y="782"/>
                    </a:cubicBezTo>
                    <a:cubicBezTo>
                      <a:pt x="326" y="782"/>
                      <a:pt x="292" y="782"/>
                      <a:pt x="259" y="782"/>
                    </a:cubicBezTo>
                    <a:cubicBezTo>
                      <a:pt x="220" y="782"/>
                      <a:pt x="181" y="782"/>
                      <a:pt x="142" y="782"/>
                    </a:cubicBezTo>
                    <a:cubicBezTo>
                      <a:pt x="112" y="782"/>
                      <a:pt x="81" y="782"/>
                      <a:pt x="51" y="782"/>
                    </a:cubicBezTo>
                    <a:cubicBezTo>
                      <a:pt x="45" y="782"/>
                      <a:pt x="38" y="782"/>
                      <a:pt x="31" y="782"/>
                    </a:cubicBezTo>
                    <a:cubicBezTo>
                      <a:pt x="31" y="771"/>
                      <a:pt x="31" y="771"/>
                      <a:pt x="31" y="771"/>
                    </a:cubicBezTo>
                    <a:cubicBezTo>
                      <a:pt x="44" y="771"/>
                      <a:pt x="56" y="771"/>
                      <a:pt x="68" y="771"/>
                    </a:cubicBezTo>
                    <a:cubicBezTo>
                      <a:pt x="102" y="771"/>
                      <a:pt x="136" y="771"/>
                      <a:pt x="169" y="771"/>
                    </a:cubicBezTo>
                    <a:cubicBezTo>
                      <a:pt x="208" y="771"/>
                      <a:pt x="247" y="771"/>
                      <a:pt x="286" y="771"/>
                    </a:cubicBezTo>
                    <a:cubicBezTo>
                      <a:pt x="316" y="771"/>
                      <a:pt x="346" y="771"/>
                      <a:pt x="376" y="771"/>
                    </a:cubicBezTo>
                    <a:cubicBezTo>
                      <a:pt x="383" y="771"/>
                      <a:pt x="390" y="771"/>
                      <a:pt x="396" y="771"/>
                    </a:cubicBezTo>
                    <a:lnTo>
                      <a:pt x="396" y="782"/>
                    </a:lnTo>
                    <a:close/>
                    <a:moveTo>
                      <a:pt x="396" y="751"/>
                    </a:moveTo>
                    <a:cubicBezTo>
                      <a:pt x="384" y="751"/>
                      <a:pt x="372" y="751"/>
                      <a:pt x="359" y="751"/>
                    </a:cubicBezTo>
                    <a:cubicBezTo>
                      <a:pt x="326" y="751"/>
                      <a:pt x="292" y="751"/>
                      <a:pt x="259" y="751"/>
                    </a:cubicBezTo>
                    <a:cubicBezTo>
                      <a:pt x="220" y="751"/>
                      <a:pt x="181" y="751"/>
                      <a:pt x="142" y="751"/>
                    </a:cubicBezTo>
                    <a:cubicBezTo>
                      <a:pt x="112" y="751"/>
                      <a:pt x="81" y="751"/>
                      <a:pt x="51" y="751"/>
                    </a:cubicBezTo>
                    <a:cubicBezTo>
                      <a:pt x="45" y="751"/>
                      <a:pt x="38" y="751"/>
                      <a:pt x="31" y="751"/>
                    </a:cubicBezTo>
                    <a:cubicBezTo>
                      <a:pt x="31" y="735"/>
                      <a:pt x="31" y="735"/>
                      <a:pt x="31" y="735"/>
                    </a:cubicBezTo>
                    <a:cubicBezTo>
                      <a:pt x="44" y="735"/>
                      <a:pt x="56" y="735"/>
                      <a:pt x="68" y="735"/>
                    </a:cubicBezTo>
                    <a:cubicBezTo>
                      <a:pt x="102" y="735"/>
                      <a:pt x="136" y="735"/>
                      <a:pt x="169" y="735"/>
                    </a:cubicBezTo>
                    <a:cubicBezTo>
                      <a:pt x="208" y="735"/>
                      <a:pt x="247" y="735"/>
                      <a:pt x="286" y="735"/>
                    </a:cubicBezTo>
                    <a:cubicBezTo>
                      <a:pt x="316" y="735"/>
                      <a:pt x="346" y="735"/>
                      <a:pt x="376" y="735"/>
                    </a:cubicBezTo>
                    <a:cubicBezTo>
                      <a:pt x="383" y="735"/>
                      <a:pt x="390" y="735"/>
                      <a:pt x="396" y="735"/>
                    </a:cubicBezTo>
                    <a:lnTo>
                      <a:pt x="396" y="751"/>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45" name="Freeform 196"/>
              <p:cNvSpPr>
                <a:spLocks noEditPoints="1"/>
              </p:cNvSpPr>
              <p:nvPr/>
            </p:nvSpPr>
            <p:spPr bwMode="auto">
              <a:xfrm>
                <a:off x="2788192" y="4263466"/>
                <a:ext cx="474310" cy="7454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7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7 h 60"/>
                  <a:gd name="T32" fmla="*/ 336 w 336"/>
                  <a:gd name="T33" fmla="*/ 4 h 60"/>
                  <a:gd name="T34" fmla="*/ 332 w 336"/>
                  <a:gd name="T35" fmla="*/ 0 h 60"/>
                  <a:gd name="T36" fmla="*/ 131 w 336"/>
                  <a:gd name="T37" fmla="*/ 41 h 60"/>
                  <a:gd name="T38" fmla="*/ 120 w 336"/>
                  <a:gd name="T39" fmla="*/ 30 h 60"/>
                  <a:gd name="T40" fmla="*/ 131 w 336"/>
                  <a:gd name="T41" fmla="*/ 20 h 60"/>
                  <a:gd name="T42" fmla="*/ 141 w 336"/>
                  <a:gd name="T43" fmla="*/ 30 h 60"/>
                  <a:gd name="T44" fmla="*/ 131 w 336"/>
                  <a:gd name="T45" fmla="*/ 41 h 60"/>
                  <a:gd name="T46" fmla="*/ 168 w 336"/>
                  <a:gd name="T47" fmla="*/ 41 h 60"/>
                  <a:gd name="T48" fmla="*/ 157 w 336"/>
                  <a:gd name="T49" fmla="*/ 30 h 60"/>
                  <a:gd name="T50" fmla="*/ 168 w 336"/>
                  <a:gd name="T51" fmla="*/ 20 h 60"/>
                  <a:gd name="T52" fmla="*/ 179 w 336"/>
                  <a:gd name="T53" fmla="*/ 30 h 60"/>
                  <a:gd name="T54" fmla="*/ 168 w 336"/>
                  <a:gd name="T55" fmla="*/ 41 h 60"/>
                  <a:gd name="T56" fmla="*/ 205 w 336"/>
                  <a:gd name="T57" fmla="*/ 41 h 60"/>
                  <a:gd name="T58" fmla="*/ 194 w 336"/>
                  <a:gd name="T59" fmla="*/ 30 h 60"/>
                  <a:gd name="T60" fmla="*/ 205 w 336"/>
                  <a:gd name="T61" fmla="*/ 20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7"/>
                    </a:cubicBezTo>
                    <a:cubicBezTo>
                      <a:pt x="0" y="59"/>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9"/>
                      <a:pt x="336" y="58"/>
                      <a:pt x="336" y="57"/>
                    </a:cubicBezTo>
                    <a:cubicBezTo>
                      <a:pt x="336" y="39"/>
                      <a:pt x="336" y="21"/>
                      <a:pt x="336" y="4"/>
                    </a:cubicBezTo>
                    <a:cubicBezTo>
                      <a:pt x="336" y="2"/>
                      <a:pt x="334" y="0"/>
                      <a:pt x="332" y="0"/>
                    </a:cubicBezTo>
                    <a:close/>
                    <a:moveTo>
                      <a:pt x="131" y="41"/>
                    </a:moveTo>
                    <a:cubicBezTo>
                      <a:pt x="125" y="41"/>
                      <a:pt x="120" y="36"/>
                      <a:pt x="120" y="30"/>
                    </a:cubicBezTo>
                    <a:cubicBezTo>
                      <a:pt x="120" y="24"/>
                      <a:pt x="125" y="20"/>
                      <a:pt x="131" y="20"/>
                    </a:cubicBezTo>
                    <a:cubicBezTo>
                      <a:pt x="136" y="20"/>
                      <a:pt x="141" y="24"/>
                      <a:pt x="141" y="30"/>
                    </a:cubicBezTo>
                    <a:cubicBezTo>
                      <a:pt x="141" y="36"/>
                      <a:pt x="136" y="41"/>
                      <a:pt x="131" y="41"/>
                    </a:cubicBezTo>
                    <a:close/>
                    <a:moveTo>
                      <a:pt x="168" y="41"/>
                    </a:moveTo>
                    <a:cubicBezTo>
                      <a:pt x="162" y="41"/>
                      <a:pt x="157" y="36"/>
                      <a:pt x="157" y="30"/>
                    </a:cubicBezTo>
                    <a:cubicBezTo>
                      <a:pt x="157" y="24"/>
                      <a:pt x="162" y="20"/>
                      <a:pt x="168" y="20"/>
                    </a:cubicBezTo>
                    <a:cubicBezTo>
                      <a:pt x="174" y="20"/>
                      <a:pt x="179" y="24"/>
                      <a:pt x="179" y="30"/>
                    </a:cubicBezTo>
                    <a:cubicBezTo>
                      <a:pt x="179" y="36"/>
                      <a:pt x="174" y="41"/>
                      <a:pt x="168" y="41"/>
                    </a:cubicBezTo>
                    <a:close/>
                    <a:moveTo>
                      <a:pt x="205" y="41"/>
                    </a:moveTo>
                    <a:cubicBezTo>
                      <a:pt x="199" y="41"/>
                      <a:pt x="194" y="36"/>
                      <a:pt x="194" y="30"/>
                    </a:cubicBezTo>
                    <a:cubicBezTo>
                      <a:pt x="194" y="24"/>
                      <a:pt x="199" y="20"/>
                      <a:pt x="205" y="20"/>
                    </a:cubicBezTo>
                    <a:cubicBezTo>
                      <a:pt x="211" y="20"/>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46" name="Freeform 197"/>
              <p:cNvSpPr>
                <a:spLocks noEditPoints="1"/>
              </p:cNvSpPr>
              <p:nvPr/>
            </p:nvSpPr>
            <p:spPr bwMode="auto">
              <a:xfrm>
                <a:off x="2788192" y="4173168"/>
                <a:ext cx="474310" cy="7454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8"/>
                      <a:pt x="336" y="58"/>
                      <a:pt x="336" y="56"/>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47" name="Freeform 198"/>
              <p:cNvSpPr>
                <a:spLocks noEditPoints="1"/>
              </p:cNvSpPr>
              <p:nvPr/>
            </p:nvSpPr>
            <p:spPr bwMode="auto">
              <a:xfrm>
                <a:off x="2788192" y="4082346"/>
                <a:ext cx="474310" cy="7454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3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3 h 60"/>
                  <a:gd name="T34" fmla="*/ 332 w 336"/>
                  <a:gd name="T35" fmla="*/ 0 h 60"/>
                  <a:gd name="T36" fmla="*/ 131 w 336"/>
                  <a:gd name="T37" fmla="*/ 40 h 60"/>
                  <a:gd name="T38" fmla="*/ 120 w 336"/>
                  <a:gd name="T39" fmla="*/ 30 h 60"/>
                  <a:gd name="T40" fmla="*/ 131 w 336"/>
                  <a:gd name="T41" fmla="*/ 19 h 60"/>
                  <a:gd name="T42" fmla="*/ 141 w 336"/>
                  <a:gd name="T43" fmla="*/ 30 h 60"/>
                  <a:gd name="T44" fmla="*/ 131 w 336"/>
                  <a:gd name="T45" fmla="*/ 40 h 60"/>
                  <a:gd name="T46" fmla="*/ 168 w 336"/>
                  <a:gd name="T47" fmla="*/ 40 h 60"/>
                  <a:gd name="T48" fmla="*/ 157 w 336"/>
                  <a:gd name="T49" fmla="*/ 30 h 60"/>
                  <a:gd name="T50" fmla="*/ 168 w 336"/>
                  <a:gd name="T51" fmla="*/ 19 h 60"/>
                  <a:gd name="T52" fmla="*/ 179 w 336"/>
                  <a:gd name="T53" fmla="*/ 30 h 60"/>
                  <a:gd name="T54" fmla="*/ 168 w 336"/>
                  <a:gd name="T55" fmla="*/ 40 h 60"/>
                  <a:gd name="T56" fmla="*/ 205 w 336"/>
                  <a:gd name="T57" fmla="*/ 40 h 60"/>
                  <a:gd name="T58" fmla="*/ 194 w 336"/>
                  <a:gd name="T59" fmla="*/ 30 h 60"/>
                  <a:gd name="T60" fmla="*/ 205 w 336"/>
                  <a:gd name="T61" fmla="*/ 19 h 60"/>
                  <a:gd name="T62" fmla="*/ 216 w 336"/>
                  <a:gd name="T63" fmla="*/ 30 h 60"/>
                  <a:gd name="T64" fmla="*/ 205 w 336"/>
                  <a:gd name="T65"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1"/>
                      <a:pt x="0" y="3"/>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59"/>
                      <a:pt x="335" y="59"/>
                    </a:cubicBezTo>
                    <a:cubicBezTo>
                      <a:pt x="335" y="58"/>
                      <a:pt x="336" y="57"/>
                      <a:pt x="336" y="56"/>
                    </a:cubicBezTo>
                    <a:cubicBezTo>
                      <a:pt x="336" y="39"/>
                      <a:pt x="336" y="21"/>
                      <a:pt x="336" y="3"/>
                    </a:cubicBezTo>
                    <a:cubicBezTo>
                      <a:pt x="336" y="1"/>
                      <a:pt x="334" y="0"/>
                      <a:pt x="332" y="0"/>
                    </a:cubicBezTo>
                    <a:close/>
                    <a:moveTo>
                      <a:pt x="131" y="40"/>
                    </a:moveTo>
                    <a:cubicBezTo>
                      <a:pt x="125" y="40"/>
                      <a:pt x="120" y="36"/>
                      <a:pt x="120" y="30"/>
                    </a:cubicBezTo>
                    <a:cubicBezTo>
                      <a:pt x="120" y="24"/>
                      <a:pt x="125" y="19"/>
                      <a:pt x="131" y="19"/>
                    </a:cubicBezTo>
                    <a:cubicBezTo>
                      <a:pt x="136" y="19"/>
                      <a:pt x="141" y="24"/>
                      <a:pt x="141" y="30"/>
                    </a:cubicBezTo>
                    <a:cubicBezTo>
                      <a:pt x="141" y="36"/>
                      <a:pt x="136" y="40"/>
                      <a:pt x="131" y="40"/>
                    </a:cubicBezTo>
                    <a:close/>
                    <a:moveTo>
                      <a:pt x="168" y="40"/>
                    </a:moveTo>
                    <a:cubicBezTo>
                      <a:pt x="162" y="40"/>
                      <a:pt x="157" y="36"/>
                      <a:pt x="157" y="30"/>
                    </a:cubicBezTo>
                    <a:cubicBezTo>
                      <a:pt x="157" y="24"/>
                      <a:pt x="162" y="19"/>
                      <a:pt x="168" y="19"/>
                    </a:cubicBezTo>
                    <a:cubicBezTo>
                      <a:pt x="174" y="19"/>
                      <a:pt x="179" y="24"/>
                      <a:pt x="179" y="30"/>
                    </a:cubicBezTo>
                    <a:cubicBezTo>
                      <a:pt x="179" y="36"/>
                      <a:pt x="174" y="40"/>
                      <a:pt x="168" y="40"/>
                    </a:cubicBezTo>
                    <a:close/>
                    <a:moveTo>
                      <a:pt x="205" y="40"/>
                    </a:moveTo>
                    <a:cubicBezTo>
                      <a:pt x="199" y="40"/>
                      <a:pt x="194" y="36"/>
                      <a:pt x="194" y="30"/>
                    </a:cubicBezTo>
                    <a:cubicBezTo>
                      <a:pt x="194" y="24"/>
                      <a:pt x="199" y="19"/>
                      <a:pt x="205" y="19"/>
                    </a:cubicBezTo>
                    <a:cubicBezTo>
                      <a:pt x="211" y="19"/>
                      <a:pt x="216" y="24"/>
                      <a:pt x="216" y="30"/>
                    </a:cubicBezTo>
                    <a:cubicBezTo>
                      <a:pt x="216" y="36"/>
                      <a:pt x="211" y="40"/>
                      <a:pt x="205" y="4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48" name="Freeform 199"/>
              <p:cNvSpPr>
                <a:spLocks noEditPoints="1"/>
              </p:cNvSpPr>
              <p:nvPr/>
            </p:nvSpPr>
            <p:spPr bwMode="auto">
              <a:xfrm>
                <a:off x="2788192" y="3990473"/>
                <a:ext cx="474310" cy="76123"/>
              </a:xfrm>
              <a:custGeom>
                <a:avLst/>
                <a:gdLst>
                  <a:gd name="T0" fmla="*/ 332 w 336"/>
                  <a:gd name="T1" fmla="*/ 0 h 61"/>
                  <a:gd name="T2" fmla="*/ 295 w 336"/>
                  <a:gd name="T3" fmla="*/ 0 h 61"/>
                  <a:gd name="T4" fmla="*/ 207 w 336"/>
                  <a:gd name="T5" fmla="*/ 0 h 61"/>
                  <a:gd name="T6" fmla="*/ 105 w 336"/>
                  <a:gd name="T7" fmla="*/ 0 h 61"/>
                  <a:gd name="T8" fmla="*/ 26 w 336"/>
                  <a:gd name="T9" fmla="*/ 0 h 61"/>
                  <a:gd name="T10" fmla="*/ 3 w 336"/>
                  <a:gd name="T11" fmla="*/ 0 h 61"/>
                  <a:gd name="T12" fmla="*/ 0 w 336"/>
                  <a:gd name="T13" fmla="*/ 4 h 61"/>
                  <a:gd name="T14" fmla="*/ 0 w 336"/>
                  <a:gd name="T15" fmla="*/ 57 h 61"/>
                  <a:gd name="T16" fmla="*/ 3 w 336"/>
                  <a:gd name="T17" fmla="*/ 61 h 61"/>
                  <a:gd name="T18" fmla="*/ 41 w 336"/>
                  <a:gd name="T19" fmla="*/ 61 h 61"/>
                  <a:gd name="T20" fmla="*/ 129 w 336"/>
                  <a:gd name="T21" fmla="*/ 61 h 61"/>
                  <a:gd name="T22" fmla="*/ 231 w 336"/>
                  <a:gd name="T23" fmla="*/ 61 h 61"/>
                  <a:gd name="T24" fmla="*/ 310 w 336"/>
                  <a:gd name="T25" fmla="*/ 61 h 61"/>
                  <a:gd name="T26" fmla="*/ 332 w 336"/>
                  <a:gd name="T27" fmla="*/ 61 h 61"/>
                  <a:gd name="T28" fmla="*/ 335 w 336"/>
                  <a:gd name="T29" fmla="*/ 59 h 61"/>
                  <a:gd name="T30" fmla="*/ 336 w 336"/>
                  <a:gd name="T31" fmla="*/ 57 h 61"/>
                  <a:gd name="T32" fmla="*/ 336 w 336"/>
                  <a:gd name="T33" fmla="*/ 4 h 61"/>
                  <a:gd name="T34" fmla="*/ 332 w 336"/>
                  <a:gd name="T35" fmla="*/ 0 h 61"/>
                  <a:gd name="T36" fmla="*/ 131 w 336"/>
                  <a:gd name="T37" fmla="*/ 41 h 61"/>
                  <a:gd name="T38" fmla="*/ 120 w 336"/>
                  <a:gd name="T39" fmla="*/ 30 h 61"/>
                  <a:gd name="T40" fmla="*/ 131 w 336"/>
                  <a:gd name="T41" fmla="*/ 20 h 61"/>
                  <a:gd name="T42" fmla="*/ 141 w 336"/>
                  <a:gd name="T43" fmla="*/ 30 h 61"/>
                  <a:gd name="T44" fmla="*/ 131 w 336"/>
                  <a:gd name="T45" fmla="*/ 41 h 61"/>
                  <a:gd name="T46" fmla="*/ 168 w 336"/>
                  <a:gd name="T47" fmla="*/ 41 h 61"/>
                  <a:gd name="T48" fmla="*/ 157 w 336"/>
                  <a:gd name="T49" fmla="*/ 30 h 61"/>
                  <a:gd name="T50" fmla="*/ 168 w 336"/>
                  <a:gd name="T51" fmla="*/ 20 h 61"/>
                  <a:gd name="T52" fmla="*/ 179 w 336"/>
                  <a:gd name="T53" fmla="*/ 30 h 61"/>
                  <a:gd name="T54" fmla="*/ 168 w 336"/>
                  <a:gd name="T55" fmla="*/ 41 h 61"/>
                  <a:gd name="T56" fmla="*/ 205 w 336"/>
                  <a:gd name="T57" fmla="*/ 41 h 61"/>
                  <a:gd name="T58" fmla="*/ 194 w 336"/>
                  <a:gd name="T59" fmla="*/ 30 h 61"/>
                  <a:gd name="T60" fmla="*/ 205 w 336"/>
                  <a:gd name="T61" fmla="*/ 20 h 61"/>
                  <a:gd name="T62" fmla="*/ 216 w 336"/>
                  <a:gd name="T63" fmla="*/ 30 h 61"/>
                  <a:gd name="T64" fmla="*/ 205 w 336"/>
                  <a:gd name="T6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1">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2"/>
                      <a:pt x="0" y="39"/>
                      <a:pt x="0" y="57"/>
                    </a:cubicBezTo>
                    <a:cubicBezTo>
                      <a:pt x="0" y="59"/>
                      <a:pt x="1" y="61"/>
                      <a:pt x="3" y="61"/>
                    </a:cubicBezTo>
                    <a:cubicBezTo>
                      <a:pt x="16" y="61"/>
                      <a:pt x="28" y="61"/>
                      <a:pt x="41" y="61"/>
                    </a:cubicBezTo>
                    <a:cubicBezTo>
                      <a:pt x="70" y="61"/>
                      <a:pt x="99" y="61"/>
                      <a:pt x="129" y="61"/>
                    </a:cubicBezTo>
                    <a:cubicBezTo>
                      <a:pt x="163" y="61"/>
                      <a:pt x="197" y="61"/>
                      <a:pt x="231" y="61"/>
                    </a:cubicBezTo>
                    <a:cubicBezTo>
                      <a:pt x="257" y="61"/>
                      <a:pt x="283" y="61"/>
                      <a:pt x="310" y="61"/>
                    </a:cubicBezTo>
                    <a:cubicBezTo>
                      <a:pt x="317" y="61"/>
                      <a:pt x="325" y="61"/>
                      <a:pt x="332" y="61"/>
                    </a:cubicBezTo>
                    <a:cubicBezTo>
                      <a:pt x="333" y="61"/>
                      <a:pt x="334" y="60"/>
                      <a:pt x="335" y="59"/>
                    </a:cubicBezTo>
                    <a:cubicBezTo>
                      <a:pt x="335" y="59"/>
                      <a:pt x="336" y="58"/>
                      <a:pt x="336" y="57"/>
                    </a:cubicBezTo>
                    <a:cubicBezTo>
                      <a:pt x="336" y="39"/>
                      <a:pt x="336" y="22"/>
                      <a:pt x="336" y="4"/>
                    </a:cubicBezTo>
                    <a:cubicBezTo>
                      <a:pt x="336" y="2"/>
                      <a:pt x="334" y="0"/>
                      <a:pt x="332" y="0"/>
                    </a:cubicBezTo>
                    <a:close/>
                    <a:moveTo>
                      <a:pt x="131" y="41"/>
                    </a:moveTo>
                    <a:cubicBezTo>
                      <a:pt x="125" y="41"/>
                      <a:pt x="120" y="36"/>
                      <a:pt x="120" y="30"/>
                    </a:cubicBezTo>
                    <a:cubicBezTo>
                      <a:pt x="120" y="25"/>
                      <a:pt x="125" y="20"/>
                      <a:pt x="131" y="20"/>
                    </a:cubicBezTo>
                    <a:cubicBezTo>
                      <a:pt x="136" y="20"/>
                      <a:pt x="141" y="25"/>
                      <a:pt x="141" y="30"/>
                    </a:cubicBezTo>
                    <a:cubicBezTo>
                      <a:pt x="141" y="36"/>
                      <a:pt x="136" y="41"/>
                      <a:pt x="131" y="41"/>
                    </a:cubicBezTo>
                    <a:close/>
                    <a:moveTo>
                      <a:pt x="168" y="41"/>
                    </a:moveTo>
                    <a:cubicBezTo>
                      <a:pt x="162" y="41"/>
                      <a:pt x="157" y="36"/>
                      <a:pt x="157" y="30"/>
                    </a:cubicBezTo>
                    <a:cubicBezTo>
                      <a:pt x="157" y="25"/>
                      <a:pt x="162" y="20"/>
                      <a:pt x="168" y="20"/>
                    </a:cubicBezTo>
                    <a:cubicBezTo>
                      <a:pt x="174" y="20"/>
                      <a:pt x="179" y="25"/>
                      <a:pt x="179" y="30"/>
                    </a:cubicBezTo>
                    <a:cubicBezTo>
                      <a:pt x="179" y="36"/>
                      <a:pt x="174" y="41"/>
                      <a:pt x="168" y="41"/>
                    </a:cubicBezTo>
                    <a:close/>
                    <a:moveTo>
                      <a:pt x="205" y="41"/>
                    </a:moveTo>
                    <a:cubicBezTo>
                      <a:pt x="199" y="41"/>
                      <a:pt x="194" y="36"/>
                      <a:pt x="194" y="30"/>
                    </a:cubicBezTo>
                    <a:cubicBezTo>
                      <a:pt x="194" y="25"/>
                      <a:pt x="199" y="20"/>
                      <a:pt x="205" y="20"/>
                    </a:cubicBezTo>
                    <a:cubicBezTo>
                      <a:pt x="211" y="20"/>
                      <a:pt x="216" y="25"/>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49" name="Freeform 200"/>
              <p:cNvSpPr>
                <a:spLocks noEditPoints="1"/>
              </p:cNvSpPr>
              <p:nvPr/>
            </p:nvSpPr>
            <p:spPr bwMode="auto">
              <a:xfrm>
                <a:off x="2788192" y="3900175"/>
                <a:ext cx="474310" cy="7454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7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7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7"/>
                    </a:cubicBezTo>
                    <a:cubicBezTo>
                      <a:pt x="0" y="59"/>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9"/>
                      <a:pt x="336" y="58"/>
                      <a:pt x="336" y="57"/>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50" name="Freeform 201"/>
              <p:cNvSpPr>
                <a:spLocks noEditPoints="1"/>
              </p:cNvSpPr>
              <p:nvPr/>
            </p:nvSpPr>
            <p:spPr bwMode="auto">
              <a:xfrm>
                <a:off x="2788192" y="3809878"/>
                <a:ext cx="474310" cy="74023"/>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4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4 h 60"/>
                  <a:gd name="T34" fmla="*/ 332 w 336"/>
                  <a:gd name="T35" fmla="*/ 0 h 60"/>
                  <a:gd name="T36" fmla="*/ 131 w 336"/>
                  <a:gd name="T37" fmla="*/ 41 h 60"/>
                  <a:gd name="T38" fmla="*/ 120 w 336"/>
                  <a:gd name="T39" fmla="*/ 30 h 60"/>
                  <a:gd name="T40" fmla="*/ 131 w 336"/>
                  <a:gd name="T41" fmla="*/ 19 h 60"/>
                  <a:gd name="T42" fmla="*/ 141 w 336"/>
                  <a:gd name="T43" fmla="*/ 30 h 60"/>
                  <a:gd name="T44" fmla="*/ 131 w 336"/>
                  <a:gd name="T45" fmla="*/ 41 h 60"/>
                  <a:gd name="T46" fmla="*/ 168 w 336"/>
                  <a:gd name="T47" fmla="*/ 41 h 60"/>
                  <a:gd name="T48" fmla="*/ 157 w 336"/>
                  <a:gd name="T49" fmla="*/ 30 h 60"/>
                  <a:gd name="T50" fmla="*/ 168 w 336"/>
                  <a:gd name="T51" fmla="*/ 19 h 60"/>
                  <a:gd name="T52" fmla="*/ 179 w 336"/>
                  <a:gd name="T53" fmla="*/ 30 h 60"/>
                  <a:gd name="T54" fmla="*/ 168 w 336"/>
                  <a:gd name="T55" fmla="*/ 41 h 60"/>
                  <a:gd name="T56" fmla="*/ 205 w 336"/>
                  <a:gd name="T57" fmla="*/ 41 h 60"/>
                  <a:gd name="T58" fmla="*/ 194 w 336"/>
                  <a:gd name="T59" fmla="*/ 30 h 60"/>
                  <a:gd name="T60" fmla="*/ 205 w 336"/>
                  <a:gd name="T61" fmla="*/ 19 h 60"/>
                  <a:gd name="T62" fmla="*/ 216 w 336"/>
                  <a:gd name="T63" fmla="*/ 30 h 60"/>
                  <a:gd name="T64" fmla="*/ 205 w 336"/>
                  <a:gd name="T65"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2"/>
                      <a:pt x="0" y="4"/>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60"/>
                      <a:pt x="335" y="59"/>
                    </a:cubicBezTo>
                    <a:cubicBezTo>
                      <a:pt x="335" y="58"/>
                      <a:pt x="336" y="58"/>
                      <a:pt x="336" y="56"/>
                    </a:cubicBezTo>
                    <a:cubicBezTo>
                      <a:pt x="336" y="39"/>
                      <a:pt x="336" y="21"/>
                      <a:pt x="336" y="4"/>
                    </a:cubicBezTo>
                    <a:cubicBezTo>
                      <a:pt x="336" y="2"/>
                      <a:pt x="334" y="0"/>
                      <a:pt x="332" y="0"/>
                    </a:cubicBezTo>
                    <a:close/>
                    <a:moveTo>
                      <a:pt x="131" y="41"/>
                    </a:moveTo>
                    <a:cubicBezTo>
                      <a:pt x="125" y="41"/>
                      <a:pt x="120" y="36"/>
                      <a:pt x="120" y="30"/>
                    </a:cubicBezTo>
                    <a:cubicBezTo>
                      <a:pt x="120" y="24"/>
                      <a:pt x="125" y="19"/>
                      <a:pt x="131" y="19"/>
                    </a:cubicBezTo>
                    <a:cubicBezTo>
                      <a:pt x="136" y="19"/>
                      <a:pt x="141" y="24"/>
                      <a:pt x="141" y="30"/>
                    </a:cubicBezTo>
                    <a:cubicBezTo>
                      <a:pt x="141" y="36"/>
                      <a:pt x="136" y="41"/>
                      <a:pt x="131" y="41"/>
                    </a:cubicBezTo>
                    <a:close/>
                    <a:moveTo>
                      <a:pt x="168" y="41"/>
                    </a:moveTo>
                    <a:cubicBezTo>
                      <a:pt x="162" y="41"/>
                      <a:pt x="157" y="36"/>
                      <a:pt x="157" y="30"/>
                    </a:cubicBezTo>
                    <a:cubicBezTo>
                      <a:pt x="157" y="24"/>
                      <a:pt x="162" y="19"/>
                      <a:pt x="168" y="19"/>
                    </a:cubicBezTo>
                    <a:cubicBezTo>
                      <a:pt x="174" y="19"/>
                      <a:pt x="179" y="24"/>
                      <a:pt x="179" y="30"/>
                    </a:cubicBezTo>
                    <a:cubicBezTo>
                      <a:pt x="179" y="36"/>
                      <a:pt x="174" y="41"/>
                      <a:pt x="168" y="41"/>
                    </a:cubicBezTo>
                    <a:close/>
                    <a:moveTo>
                      <a:pt x="205" y="41"/>
                    </a:moveTo>
                    <a:cubicBezTo>
                      <a:pt x="199" y="41"/>
                      <a:pt x="194" y="36"/>
                      <a:pt x="194" y="30"/>
                    </a:cubicBezTo>
                    <a:cubicBezTo>
                      <a:pt x="194" y="24"/>
                      <a:pt x="199" y="19"/>
                      <a:pt x="205" y="19"/>
                    </a:cubicBezTo>
                    <a:cubicBezTo>
                      <a:pt x="211" y="19"/>
                      <a:pt x="216" y="24"/>
                      <a:pt x="216" y="30"/>
                    </a:cubicBezTo>
                    <a:cubicBezTo>
                      <a:pt x="216" y="36"/>
                      <a:pt x="211" y="41"/>
                      <a:pt x="205" y="4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sp>
            <p:nvSpPr>
              <p:cNvPr id="151" name="Freeform 202"/>
              <p:cNvSpPr>
                <a:spLocks noEditPoints="1"/>
              </p:cNvSpPr>
              <p:nvPr/>
            </p:nvSpPr>
            <p:spPr bwMode="auto">
              <a:xfrm>
                <a:off x="2788192" y="3719055"/>
                <a:ext cx="474310" cy="74548"/>
              </a:xfrm>
              <a:custGeom>
                <a:avLst/>
                <a:gdLst>
                  <a:gd name="T0" fmla="*/ 332 w 336"/>
                  <a:gd name="T1" fmla="*/ 0 h 60"/>
                  <a:gd name="T2" fmla="*/ 295 w 336"/>
                  <a:gd name="T3" fmla="*/ 0 h 60"/>
                  <a:gd name="T4" fmla="*/ 207 w 336"/>
                  <a:gd name="T5" fmla="*/ 0 h 60"/>
                  <a:gd name="T6" fmla="*/ 105 w 336"/>
                  <a:gd name="T7" fmla="*/ 0 h 60"/>
                  <a:gd name="T8" fmla="*/ 26 w 336"/>
                  <a:gd name="T9" fmla="*/ 0 h 60"/>
                  <a:gd name="T10" fmla="*/ 3 w 336"/>
                  <a:gd name="T11" fmla="*/ 0 h 60"/>
                  <a:gd name="T12" fmla="*/ 0 w 336"/>
                  <a:gd name="T13" fmla="*/ 3 h 60"/>
                  <a:gd name="T14" fmla="*/ 0 w 336"/>
                  <a:gd name="T15" fmla="*/ 56 h 60"/>
                  <a:gd name="T16" fmla="*/ 3 w 336"/>
                  <a:gd name="T17" fmla="*/ 60 h 60"/>
                  <a:gd name="T18" fmla="*/ 41 w 336"/>
                  <a:gd name="T19" fmla="*/ 60 h 60"/>
                  <a:gd name="T20" fmla="*/ 129 w 336"/>
                  <a:gd name="T21" fmla="*/ 60 h 60"/>
                  <a:gd name="T22" fmla="*/ 231 w 336"/>
                  <a:gd name="T23" fmla="*/ 60 h 60"/>
                  <a:gd name="T24" fmla="*/ 310 w 336"/>
                  <a:gd name="T25" fmla="*/ 60 h 60"/>
                  <a:gd name="T26" fmla="*/ 332 w 336"/>
                  <a:gd name="T27" fmla="*/ 60 h 60"/>
                  <a:gd name="T28" fmla="*/ 335 w 336"/>
                  <a:gd name="T29" fmla="*/ 59 h 60"/>
                  <a:gd name="T30" fmla="*/ 336 w 336"/>
                  <a:gd name="T31" fmla="*/ 56 h 60"/>
                  <a:gd name="T32" fmla="*/ 336 w 336"/>
                  <a:gd name="T33" fmla="*/ 3 h 60"/>
                  <a:gd name="T34" fmla="*/ 332 w 336"/>
                  <a:gd name="T35" fmla="*/ 0 h 60"/>
                  <a:gd name="T36" fmla="*/ 131 w 336"/>
                  <a:gd name="T37" fmla="*/ 40 h 60"/>
                  <a:gd name="T38" fmla="*/ 120 w 336"/>
                  <a:gd name="T39" fmla="*/ 30 h 60"/>
                  <a:gd name="T40" fmla="*/ 131 w 336"/>
                  <a:gd name="T41" fmla="*/ 19 h 60"/>
                  <a:gd name="T42" fmla="*/ 141 w 336"/>
                  <a:gd name="T43" fmla="*/ 30 h 60"/>
                  <a:gd name="T44" fmla="*/ 131 w 336"/>
                  <a:gd name="T45" fmla="*/ 40 h 60"/>
                  <a:gd name="T46" fmla="*/ 168 w 336"/>
                  <a:gd name="T47" fmla="*/ 40 h 60"/>
                  <a:gd name="T48" fmla="*/ 157 w 336"/>
                  <a:gd name="T49" fmla="*/ 30 h 60"/>
                  <a:gd name="T50" fmla="*/ 168 w 336"/>
                  <a:gd name="T51" fmla="*/ 19 h 60"/>
                  <a:gd name="T52" fmla="*/ 179 w 336"/>
                  <a:gd name="T53" fmla="*/ 30 h 60"/>
                  <a:gd name="T54" fmla="*/ 168 w 336"/>
                  <a:gd name="T55" fmla="*/ 40 h 60"/>
                  <a:gd name="T56" fmla="*/ 205 w 336"/>
                  <a:gd name="T57" fmla="*/ 40 h 60"/>
                  <a:gd name="T58" fmla="*/ 194 w 336"/>
                  <a:gd name="T59" fmla="*/ 30 h 60"/>
                  <a:gd name="T60" fmla="*/ 205 w 336"/>
                  <a:gd name="T61" fmla="*/ 19 h 60"/>
                  <a:gd name="T62" fmla="*/ 216 w 336"/>
                  <a:gd name="T63" fmla="*/ 30 h 60"/>
                  <a:gd name="T64" fmla="*/ 205 w 336"/>
                  <a:gd name="T65"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60">
                    <a:moveTo>
                      <a:pt x="332" y="0"/>
                    </a:moveTo>
                    <a:cubicBezTo>
                      <a:pt x="320" y="0"/>
                      <a:pt x="307" y="0"/>
                      <a:pt x="295" y="0"/>
                    </a:cubicBezTo>
                    <a:cubicBezTo>
                      <a:pt x="265" y="0"/>
                      <a:pt x="236" y="0"/>
                      <a:pt x="207" y="0"/>
                    </a:cubicBezTo>
                    <a:cubicBezTo>
                      <a:pt x="173" y="0"/>
                      <a:pt x="139" y="0"/>
                      <a:pt x="105" y="0"/>
                    </a:cubicBezTo>
                    <a:cubicBezTo>
                      <a:pt x="79" y="0"/>
                      <a:pt x="52" y="0"/>
                      <a:pt x="26" y="0"/>
                    </a:cubicBezTo>
                    <a:cubicBezTo>
                      <a:pt x="18" y="0"/>
                      <a:pt x="11" y="0"/>
                      <a:pt x="3" y="0"/>
                    </a:cubicBezTo>
                    <a:cubicBezTo>
                      <a:pt x="1" y="0"/>
                      <a:pt x="0" y="1"/>
                      <a:pt x="0" y="3"/>
                    </a:cubicBezTo>
                    <a:cubicBezTo>
                      <a:pt x="0" y="21"/>
                      <a:pt x="0" y="39"/>
                      <a:pt x="0" y="56"/>
                    </a:cubicBezTo>
                    <a:cubicBezTo>
                      <a:pt x="0" y="58"/>
                      <a:pt x="1" y="60"/>
                      <a:pt x="3" y="60"/>
                    </a:cubicBezTo>
                    <a:cubicBezTo>
                      <a:pt x="16" y="60"/>
                      <a:pt x="28" y="60"/>
                      <a:pt x="41" y="60"/>
                    </a:cubicBezTo>
                    <a:cubicBezTo>
                      <a:pt x="70" y="60"/>
                      <a:pt x="99" y="60"/>
                      <a:pt x="129" y="60"/>
                    </a:cubicBezTo>
                    <a:cubicBezTo>
                      <a:pt x="163" y="60"/>
                      <a:pt x="197" y="60"/>
                      <a:pt x="231" y="60"/>
                    </a:cubicBezTo>
                    <a:cubicBezTo>
                      <a:pt x="257" y="60"/>
                      <a:pt x="283" y="60"/>
                      <a:pt x="310" y="60"/>
                    </a:cubicBezTo>
                    <a:cubicBezTo>
                      <a:pt x="317" y="60"/>
                      <a:pt x="325" y="60"/>
                      <a:pt x="332" y="60"/>
                    </a:cubicBezTo>
                    <a:cubicBezTo>
                      <a:pt x="333" y="60"/>
                      <a:pt x="334" y="59"/>
                      <a:pt x="335" y="59"/>
                    </a:cubicBezTo>
                    <a:cubicBezTo>
                      <a:pt x="335" y="58"/>
                      <a:pt x="336" y="57"/>
                      <a:pt x="336" y="56"/>
                    </a:cubicBezTo>
                    <a:cubicBezTo>
                      <a:pt x="336" y="39"/>
                      <a:pt x="336" y="21"/>
                      <a:pt x="336" y="3"/>
                    </a:cubicBezTo>
                    <a:cubicBezTo>
                      <a:pt x="336" y="1"/>
                      <a:pt x="334" y="0"/>
                      <a:pt x="332" y="0"/>
                    </a:cubicBezTo>
                    <a:close/>
                    <a:moveTo>
                      <a:pt x="131" y="40"/>
                    </a:moveTo>
                    <a:cubicBezTo>
                      <a:pt x="125" y="40"/>
                      <a:pt x="120" y="36"/>
                      <a:pt x="120" y="30"/>
                    </a:cubicBezTo>
                    <a:cubicBezTo>
                      <a:pt x="120" y="24"/>
                      <a:pt x="125" y="19"/>
                      <a:pt x="131" y="19"/>
                    </a:cubicBezTo>
                    <a:cubicBezTo>
                      <a:pt x="136" y="19"/>
                      <a:pt x="141" y="24"/>
                      <a:pt x="141" y="30"/>
                    </a:cubicBezTo>
                    <a:cubicBezTo>
                      <a:pt x="141" y="36"/>
                      <a:pt x="136" y="40"/>
                      <a:pt x="131" y="40"/>
                    </a:cubicBezTo>
                    <a:close/>
                    <a:moveTo>
                      <a:pt x="168" y="40"/>
                    </a:moveTo>
                    <a:cubicBezTo>
                      <a:pt x="162" y="40"/>
                      <a:pt x="157" y="36"/>
                      <a:pt x="157" y="30"/>
                    </a:cubicBezTo>
                    <a:cubicBezTo>
                      <a:pt x="157" y="24"/>
                      <a:pt x="162" y="19"/>
                      <a:pt x="168" y="19"/>
                    </a:cubicBezTo>
                    <a:cubicBezTo>
                      <a:pt x="174" y="19"/>
                      <a:pt x="179" y="24"/>
                      <a:pt x="179" y="30"/>
                    </a:cubicBezTo>
                    <a:cubicBezTo>
                      <a:pt x="179" y="36"/>
                      <a:pt x="174" y="40"/>
                      <a:pt x="168" y="40"/>
                    </a:cubicBezTo>
                    <a:close/>
                    <a:moveTo>
                      <a:pt x="205" y="40"/>
                    </a:moveTo>
                    <a:cubicBezTo>
                      <a:pt x="199" y="40"/>
                      <a:pt x="194" y="36"/>
                      <a:pt x="194" y="30"/>
                    </a:cubicBezTo>
                    <a:cubicBezTo>
                      <a:pt x="194" y="24"/>
                      <a:pt x="199" y="19"/>
                      <a:pt x="205" y="19"/>
                    </a:cubicBezTo>
                    <a:cubicBezTo>
                      <a:pt x="211" y="19"/>
                      <a:pt x="216" y="24"/>
                      <a:pt x="216" y="30"/>
                    </a:cubicBezTo>
                    <a:cubicBezTo>
                      <a:pt x="216" y="36"/>
                      <a:pt x="211" y="40"/>
                      <a:pt x="205" y="4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5">
                  <a:defRPr/>
                </a:pPr>
                <a:endParaRPr lang="en-US" sz="1900" kern="0" dirty="0"/>
              </a:p>
            </p:txBody>
          </p:sp>
        </p:grpSp>
        <p:sp>
          <p:nvSpPr>
            <p:cNvPr id="141" name="Rectangle 140"/>
            <p:cNvSpPr/>
            <p:nvPr>
              <p:custDataLst>
                <p:tags r:id="rId5"/>
              </p:custDataLst>
            </p:nvPr>
          </p:nvSpPr>
          <p:spPr>
            <a:xfrm>
              <a:off x="2124142" y="4650896"/>
              <a:ext cx="1801215" cy="584775"/>
            </a:xfrm>
            <a:prstGeom prst="rect">
              <a:avLst/>
            </a:prstGeom>
            <a:noFill/>
          </p:spPr>
          <p:txBody>
            <a:bodyPr wrap="square">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Windows Server Hyper-V VHD</a:t>
              </a:r>
            </a:p>
          </p:txBody>
        </p:sp>
        <p:sp>
          <p:nvSpPr>
            <p:cNvPr id="138" name="Rectangle 137"/>
            <p:cNvSpPr/>
            <p:nvPr>
              <p:custDataLst>
                <p:tags r:id="rId6"/>
              </p:custDataLst>
            </p:nvPr>
          </p:nvSpPr>
          <p:spPr>
            <a:xfrm rot="16200000">
              <a:off x="1149237" y="4379278"/>
              <a:ext cx="548640" cy="215444"/>
            </a:xfrm>
            <a:prstGeom prst="rect">
              <a:avLst/>
            </a:prstGeom>
            <a:noFill/>
          </p:spPr>
          <p:txBody>
            <a:bodyPr wrap="square" lIns="0" tIns="0" rIns="0" bIns="0">
              <a:spAutoFit/>
            </a:bodyPr>
            <a:lstStyle/>
            <a:p>
              <a:pPr algn="ctr" defTabSz="932472" fontAlgn="base">
                <a:spcBef>
                  <a:spcPct val="0"/>
                </a:spcBef>
                <a:spcAft>
                  <a:spcPct val="0"/>
                </a:spcAft>
                <a:buClr>
                  <a:schemeClr val="bg2">
                    <a:lumMod val="75000"/>
                  </a:schemeClr>
                </a:buClr>
                <a:buSzPct val="100000"/>
              </a:pPr>
              <a:r>
                <a:rPr lang="en-US" sz="1400" dirty="0">
                  <a:ln>
                    <a:solidFill>
                      <a:schemeClr val="bg1">
                        <a:alpha val="0"/>
                      </a:schemeClr>
                    </a:solidFill>
                  </a:ln>
                  <a:solidFill>
                    <a:schemeClr val="bg1"/>
                  </a:solidFill>
                  <a:ea typeface="Segoe UI" pitchFamily="34" charset="0"/>
                  <a:cs typeface="Segoe UI" pitchFamily="34" charset="0"/>
                </a:rPr>
                <a:t>P2V</a:t>
              </a:r>
            </a:p>
          </p:txBody>
        </p:sp>
        <p:sp>
          <p:nvSpPr>
            <p:cNvPr id="139" name="Rectangle 138"/>
            <p:cNvSpPr/>
            <p:nvPr>
              <p:custDataLst>
                <p:tags r:id="rId7"/>
              </p:custDataLst>
            </p:nvPr>
          </p:nvSpPr>
          <p:spPr>
            <a:xfrm rot="16200000">
              <a:off x="4384006" y="4379279"/>
              <a:ext cx="548640" cy="215444"/>
            </a:xfrm>
            <a:prstGeom prst="rect">
              <a:avLst/>
            </a:prstGeom>
            <a:noFill/>
          </p:spPr>
          <p:txBody>
            <a:bodyPr wrap="square" lIns="0" tIns="0" rIns="0" bIns="0">
              <a:spAutoFit/>
            </a:bodyPr>
            <a:lstStyle/>
            <a:p>
              <a:pPr algn="ctr" defTabSz="932472" fontAlgn="base">
                <a:spcBef>
                  <a:spcPct val="0"/>
                </a:spcBef>
                <a:spcAft>
                  <a:spcPct val="0"/>
                </a:spcAft>
                <a:buClr>
                  <a:schemeClr val="bg2">
                    <a:lumMod val="75000"/>
                  </a:schemeClr>
                </a:buClr>
                <a:buSzPct val="100000"/>
              </a:pPr>
              <a:r>
                <a:rPr lang="en-US" sz="1400" dirty="0">
                  <a:ln>
                    <a:solidFill>
                      <a:schemeClr val="bg1">
                        <a:alpha val="0"/>
                      </a:schemeClr>
                    </a:solidFill>
                  </a:ln>
                  <a:solidFill>
                    <a:schemeClr val="bg1"/>
                  </a:solidFill>
                  <a:ea typeface="Segoe UI" pitchFamily="34" charset="0"/>
                  <a:cs typeface="Segoe UI" pitchFamily="34" charset="0"/>
                </a:rPr>
                <a:t>V2V</a:t>
              </a:r>
            </a:p>
          </p:txBody>
        </p:sp>
      </p:grpSp>
      <p:sp>
        <p:nvSpPr>
          <p:cNvPr id="5" name="Title 4"/>
          <p:cNvSpPr>
            <a:spLocks noGrp="1"/>
          </p:cNvSpPr>
          <p:nvPr>
            <p:ph type="title"/>
          </p:nvPr>
        </p:nvSpPr>
        <p:spPr>
          <a:xfrm>
            <a:off x="3932238" y="291102"/>
            <a:ext cx="7992529" cy="899665"/>
          </a:xfrm>
        </p:spPr>
        <p:txBody>
          <a:bodyPr>
            <a:normAutofit fontScale="90000"/>
          </a:bodyPr>
          <a:lstStyle/>
          <a:p>
            <a:r>
              <a:rPr lang="en-US" sz="4400" dirty="0"/>
              <a:t>Move Existing Apps</a:t>
            </a:r>
            <a:br>
              <a:rPr lang="en-US" sz="4400" dirty="0"/>
            </a:br>
            <a:endParaRPr lang="en-US" sz="4400" dirty="0"/>
          </a:p>
        </p:txBody>
      </p:sp>
      <p:grpSp>
        <p:nvGrpSpPr>
          <p:cNvPr id="24" name="Group 23"/>
          <p:cNvGrpSpPr/>
          <p:nvPr/>
        </p:nvGrpSpPr>
        <p:grpSpPr>
          <a:xfrm>
            <a:off x="1017260" y="1775008"/>
            <a:ext cx="1314381" cy="1981321"/>
            <a:chOff x="1017260" y="1775008"/>
            <a:chExt cx="1314381" cy="1981321"/>
          </a:xfrm>
        </p:grpSpPr>
        <p:sp>
          <p:nvSpPr>
            <p:cNvPr id="65" name="Up Arrow 64"/>
            <p:cNvSpPr/>
            <p:nvPr/>
          </p:nvSpPr>
          <p:spPr bwMode="auto">
            <a:xfrm rot="5400000">
              <a:off x="683790" y="2108478"/>
              <a:ext cx="1981321" cy="1314381"/>
            </a:xfrm>
            <a:custGeom>
              <a:avLst/>
              <a:gdLst/>
              <a:ahLst/>
              <a:cxnLst/>
              <a:rect l="l" t="t" r="r" b="b"/>
              <a:pathLst>
                <a:path w="1981321" h="1314381">
                  <a:moveTo>
                    <a:pt x="0" y="664823"/>
                  </a:moveTo>
                  <a:lnTo>
                    <a:pt x="212484" y="452339"/>
                  </a:lnTo>
                  <a:lnTo>
                    <a:pt x="424967" y="664823"/>
                  </a:lnTo>
                  <a:lnTo>
                    <a:pt x="318725" y="664823"/>
                  </a:lnTo>
                  <a:lnTo>
                    <a:pt x="318725" y="1102449"/>
                  </a:lnTo>
                  <a:lnTo>
                    <a:pt x="1769390" y="1102449"/>
                  </a:lnTo>
                  <a:lnTo>
                    <a:pt x="1769390" y="0"/>
                  </a:lnTo>
                  <a:lnTo>
                    <a:pt x="1981321" y="0"/>
                  </a:lnTo>
                  <a:lnTo>
                    <a:pt x="1981321" y="1102449"/>
                  </a:lnTo>
                  <a:lnTo>
                    <a:pt x="1981321" y="1314380"/>
                  </a:lnTo>
                  <a:lnTo>
                    <a:pt x="1981321" y="1314381"/>
                  </a:lnTo>
                  <a:lnTo>
                    <a:pt x="1769390" y="1314381"/>
                  </a:lnTo>
                  <a:lnTo>
                    <a:pt x="1769390" y="1314380"/>
                  </a:lnTo>
                  <a:lnTo>
                    <a:pt x="318725" y="1314380"/>
                  </a:lnTo>
                  <a:lnTo>
                    <a:pt x="119930" y="1314380"/>
                  </a:lnTo>
                  <a:lnTo>
                    <a:pt x="106242" y="1314380"/>
                  </a:lnTo>
                  <a:lnTo>
                    <a:pt x="106242" y="664823"/>
                  </a:ln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sp>
          <p:nvSpPr>
            <p:cNvPr id="71" name="Rectangle 70"/>
            <p:cNvSpPr/>
            <p:nvPr>
              <p:custDataLst>
                <p:tags r:id="rId4"/>
              </p:custDataLst>
            </p:nvPr>
          </p:nvSpPr>
          <p:spPr>
            <a:xfrm rot="16200000">
              <a:off x="626479" y="2657946"/>
              <a:ext cx="1005840" cy="215444"/>
            </a:xfrm>
            <a:prstGeom prst="rect">
              <a:avLst/>
            </a:prstGeom>
          </p:spPr>
          <p:txBody>
            <a:bodyPr wrap="square" lIns="0" tIns="0" rIns="0" bIns="0">
              <a:spAutoFit/>
            </a:bodyPr>
            <a:lstStyle/>
            <a:p>
              <a:pPr algn="ctr" defTabSz="932472" fontAlgn="base">
                <a:spcBef>
                  <a:spcPct val="0"/>
                </a:spcBef>
                <a:spcAft>
                  <a:spcPct val="0"/>
                </a:spcAft>
                <a:buClr>
                  <a:schemeClr val="bg2">
                    <a:lumMod val="75000"/>
                  </a:schemeClr>
                </a:buClr>
                <a:buSzPct val="100000"/>
              </a:pPr>
              <a:r>
                <a:rPr lang="en-US" sz="1400" dirty="0">
                  <a:ln>
                    <a:solidFill>
                      <a:schemeClr val="bg1">
                        <a:alpha val="0"/>
                      </a:schemeClr>
                    </a:solidFill>
                  </a:ln>
                  <a:solidFill>
                    <a:schemeClr val="bg1"/>
                  </a:solidFill>
                  <a:ea typeface="Segoe UI" pitchFamily="34" charset="0"/>
                  <a:cs typeface="Segoe UI" pitchFamily="34" charset="0"/>
                </a:rPr>
                <a:t>VHD</a:t>
              </a:r>
            </a:p>
          </p:txBody>
        </p:sp>
      </p:grpSp>
      <p:grpSp>
        <p:nvGrpSpPr>
          <p:cNvPr id="25" name="Group 24"/>
          <p:cNvGrpSpPr/>
          <p:nvPr/>
        </p:nvGrpSpPr>
        <p:grpSpPr>
          <a:xfrm>
            <a:off x="3717858" y="1775008"/>
            <a:ext cx="1314381" cy="1981321"/>
            <a:chOff x="3717858" y="1775008"/>
            <a:chExt cx="1314381" cy="1981321"/>
          </a:xfrm>
        </p:grpSpPr>
        <p:sp>
          <p:nvSpPr>
            <p:cNvPr id="70" name="Up Arrow 64"/>
            <p:cNvSpPr/>
            <p:nvPr/>
          </p:nvSpPr>
          <p:spPr bwMode="auto">
            <a:xfrm rot="16200000" flipH="1">
              <a:off x="3384388" y="2108478"/>
              <a:ext cx="1981321" cy="1314381"/>
            </a:xfrm>
            <a:custGeom>
              <a:avLst/>
              <a:gdLst/>
              <a:ahLst/>
              <a:cxnLst/>
              <a:rect l="l" t="t" r="r" b="b"/>
              <a:pathLst>
                <a:path w="1981321" h="1314381">
                  <a:moveTo>
                    <a:pt x="0" y="664823"/>
                  </a:moveTo>
                  <a:lnTo>
                    <a:pt x="212484" y="452339"/>
                  </a:lnTo>
                  <a:lnTo>
                    <a:pt x="424967" y="664823"/>
                  </a:lnTo>
                  <a:lnTo>
                    <a:pt x="318725" y="664823"/>
                  </a:lnTo>
                  <a:lnTo>
                    <a:pt x="318725" y="1102449"/>
                  </a:lnTo>
                  <a:lnTo>
                    <a:pt x="1769390" y="1102449"/>
                  </a:lnTo>
                  <a:lnTo>
                    <a:pt x="1769390" y="0"/>
                  </a:lnTo>
                  <a:lnTo>
                    <a:pt x="1981321" y="0"/>
                  </a:lnTo>
                  <a:lnTo>
                    <a:pt x="1981321" y="1102449"/>
                  </a:lnTo>
                  <a:lnTo>
                    <a:pt x="1981321" y="1314380"/>
                  </a:lnTo>
                  <a:lnTo>
                    <a:pt x="1981321" y="1314381"/>
                  </a:lnTo>
                  <a:lnTo>
                    <a:pt x="1769390" y="1314381"/>
                  </a:lnTo>
                  <a:lnTo>
                    <a:pt x="1769390" y="1314380"/>
                  </a:lnTo>
                  <a:lnTo>
                    <a:pt x="318725" y="1314380"/>
                  </a:lnTo>
                  <a:lnTo>
                    <a:pt x="119930" y="1314380"/>
                  </a:lnTo>
                  <a:lnTo>
                    <a:pt x="106242" y="1314380"/>
                  </a:lnTo>
                  <a:lnTo>
                    <a:pt x="106242" y="664823"/>
                  </a:ln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sp>
          <p:nvSpPr>
            <p:cNvPr id="74" name="Rectangle 73"/>
            <p:cNvSpPr/>
            <p:nvPr>
              <p:custDataLst>
                <p:tags r:id="rId3"/>
              </p:custDataLst>
            </p:nvPr>
          </p:nvSpPr>
          <p:spPr>
            <a:xfrm rot="16200000">
              <a:off x="4398784" y="2657946"/>
              <a:ext cx="1036318" cy="215444"/>
            </a:xfrm>
            <a:prstGeom prst="rect">
              <a:avLst/>
            </a:prstGeom>
          </p:spPr>
          <p:txBody>
            <a:bodyPr wrap="square" lIns="0" tIns="0" rIns="0" bIns="0">
              <a:spAutoFit/>
            </a:bodyPr>
            <a:lstStyle/>
            <a:p>
              <a:pPr algn="ctr" defTabSz="932472" fontAlgn="base">
                <a:spcBef>
                  <a:spcPct val="0"/>
                </a:spcBef>
                <a:spcAft>
                  <a:spcPct val="0"/>
                </a:spcAft>
                <a:buClr>
                  <a:schemeClr val="bg2">
                    <a:lumMod val="75000"/>
                  </a:schemeClr>
                </a:buClr>
                <a:buSzPct val="100000"/>
              </a:pPr>
              <a:r>
                <a:rPr lang="en-US" sz="1400" dirty="0">
                  <a:ln>
                    <a:solidFill>
                      <a:schemeClr val="bg1">
                        <a:alpha val="0"/>
                      </a:schemeClr>
                    </a:solidFill>
                  </a:ln>
                  <a:solidFill>
                    <a:schemeClr val="bg1"/>
                  </a:solidFill>
                  <a:ea typeface="Segoe UI" pitchFamily="34" charset="0"/>
                  <a:cs typeface="Segoe UI" pitchFamily="34" charset="0"/>
                </a:rPr>
                <a:t>Database</a:t>
              </a:r>
            </a:p>
          </p:txBody>
        </p:sp>
      </p:grpSp>
      <p:sp>
        <p:nvSpPr>
          <p:cNvPr id="69" name="Rectangle 68"/>
          <p:cNvSpPr/>
          <p:nvPr/>
        </p:nvSpPr>
        <p:spPr>
          <a:xfrm>
            <a:off x="1377787" y="255579"/>
            <a:ext cx="2439757"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smtClean="0">
                <a:ln>
                  <a:solidFill>
                    <a:schemeClr val="bg1">
                      <a:alpha val="0"/>
                    </a:schemeClr>
                  </a:solidFill>
                </a:ln>
                <a:gradFill>
                  <a:gsLst>
                    <a:gs pos="0">
                      <a:schemeClr val="accent5"/>
                    </a:gs>
                    <a:gs pos="100000">
                      <a:schemeClr val="accent5"/>
                    </a:gs>
                  </a:gsLst>
                  <a:lin ang="5400000" scaled="1"/>
                </a:gradFill>
                <a:cs typeface="Segoe UI" pitchFamily="34" charset="0"/>
              </a:rPr>
              <a:t>SQL Serve in a Windows Azure VM</a:t>
            </a:r>
            <a:endParaRPr lang="en-US" sz="2000" dirty="0">
              <a:ln>
                <a:solidFill>
                  <a:schemeClr val="bg1">
                    <a:alpha val="0"/>
                  </a:schemeClr>
                </a:solidFill>
              </a:ln>
              <a:gradFill>
                <a:gsLst>
                  <a:gs pos="0">
                    <a:schemeClr val="accent5"/>
                  </a:gs>
                  <a:gs pos="100000">
                    <a:schemeClr val="accent5"/>
                  </a:gs>
                </a:gsLst>
                <a:lin ang="5400000" scaled="1"/>
              </a:gradFill>
              <a:cs typeface="Segoe UI" pitchFamily="34" charset="0"/>
            </a:endParaRPr>
          </a:p>
        </p:txBody>
      </p:sp>
      <p:grpSp>
        <p:nvGrpSpPr>
          <p:cNvPr id="91" name="Group 90"/>
          <p:cNvGrpSpPr/>
          <p:nvPr/>
        </p:nvGrpSpPr>
        <p:grpSpPr>
          <a:xfrm>
            <a:off x="366143" y="269531"/>
            <a:ext cx="1011644" cy="857866"/>
            <a:chOff x="4130294" y="1070076"/>
            <a:chExt cx="635754" cy="539115"/>
          </a:xfrm>
          <a:solidFill>
            <a:schemeClr val="tx2"/>
          </a:solidFill>
        </p:grpSpPr>
        <p:sp>
          <p:nvSpPr>
            <p:cNvPr id="92" name="Freeform 91"/>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5"/>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93"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2596793" y="1515189"/>
            <a:ext cx="1011644" cy="857866"/>
            <a:chOff x="4130294" y="1070076"/>
            <a:chExt cx="635754" cy="539115"/>
          </a:xfrm>
          <a:solidFill>
            <a:schemeClr val="tx1"/>
          </a:solidFill>
        </p:grpSpPr>
        <p:sp>
          <p:nvSpPr>
            <p:cNvPr id="100" name="Freeform 99"/>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101"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9" name="Rectangle 58"/>
          <p:cNvSpPr/>
          <p:nvPr/>
        </p:nvSpPr>
        <p:spPr bwMode="auto">
          <a:xfrm>
            <a:off x="5900969" y="1401762"/>
            <a:ext cx="1618488" cy="1618488"/>
          </a:xfrm>
          <a:prstGeom prst="rect">
            <a:avLst/>
          </a:prstGeom>
          <a:solidFill>
            <a:schemeClr val="accent5">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60" name="Rectangle 59"/>
          <p:cNvSpPr/>
          <p:nvPr/>
        </p:nvSpPr>
        <p:spPr bwMode="auto">
          <a:xfrm>
            <a:off x="7592311" y="1401762"/>
            <a:ext cx="4355213" cy="1618488"/>
          </a:xfrm>
          <a:prstGeom prst="rect">
            <a:avLst/>
          </a:prstGeom>
          <a:solidFill>
            <a:schemeClr val="accent5">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US" sz="2000" dirty="0">
                <a:ln>
                  <a:solidFill>
                    <a:schemeClr val="bg1">
                      <a:alpha val="0"/>
                    </a:schemeClr>
                  </a:solidFill>
                </a:ln>
                <a:solidFill>
                  <a:schemeClr val="bg1"/>
                </a:solidFill>
                <a:ea typeface="Segoe UI" pitchFamily="34" charset="0"/>
                <a:cs typeface="Segoe UI" pitchFamily="34" charset="0"/>
              </a:rPr>
              <a:t>Reduce or eliminate hardware costs and maintenance</a:t>
            </a:r>
          </a:p>
        </p:txBody>
      </p:sp>
      <p:sp>
        <p:nvSpPr>
          <p:cNvPr id="61" name="Rectangle 60"/>
          <p:cNvSpPr/>
          <p:nvPr/>
        </p:nvSpPr>
        <p:spPr bwMode="auto">
          <a:xfrm>
            <a:off x="5900969" y="3081006"/>
            <a:ext cx="1618488" cy="161848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62" name="Rectangle 61"/>
          <p:cNvSpPr/>
          <p:nvPr/>
        </p:nvSpPr>
        <p:spPr bwMode="auto">
          <a:xfrm>
            <a:off x="7592312" y="3081006"/>
            <a:ext cx="4355213" cy="161848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ln>
                  <a:solidFill>
                    <a:schemeClr val="bg1">
                      <a:alpha val="0"/>
                    </a:schemeClr>
                  </a:solidFill>
                </a:ln>
                <a:solidFill>
                  <a:schemeClr val="bg1"/>
                </a:solidFill>
                <a:ea typeface="Segoe UI" pitchFamily="34" charset="0"/>
                <a:cs typeface="Segoe UI" pitchFamily="34" charset="0"/>
              </a:rPr>
              <a:t>Get database portability across on-premises and cloud with compatible virtualization</a:t>
            </a:r>
          </a:p>
        </p:txBody>
      </p:sp>
      <p:sp>
        <p:nvSpPr>
          <p:cNvPr id="66" name="Rectangle 65"/>
          <p:cNvSpPr/>
          <p:nvPr/>
        </p:nvSpPr>
        <p:spPr bwMode="auto">
          <a:xfrm>
            <a:off x="5900969" y="4760251"/>
            <a:ext cx="1618488" cy="161848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68" name="Rectangle 67"/>
          <p:cNvSpPr/>
          <p:nvPr/>
        </p:nvSpPr>
        <p:spPr bwMode="auto">
          <a:xfrm>
            <a:off x="7592312" y="4760251"/>
            <a:ext cx="4355213" cy="161848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US" sz="2000" dirty="0">
                <a:ln>
                  <a:solidFill>
                    <a:schemeClr val="bg1">
                      <a:alpha val="0"/>
                    </a:schemeClr>
                  </a:solidFill>
                </a:ln>
                <a:solidFill>
                  <a:schemeClr val="bg1"/>
                </a:solidFill>
                <a:ea typeface="Segoe UI" pitchFamily="34" charset="0"/>
                <a:cs typeface="Segoe UI" pitchFamily="34" charset="0"/>
              </a:rPr>
              <a:t>No application changes </a:t>
            </a:r>
            <a:r>
              <a:rPr lang="en-US" sz="2000" dirty="0" smtClean="0">
                <a:ln>
                  <a:solidFill>
                    <a:schemeClr val="bg1">
                      <a:alpha val="0"/>
                    </a:schemeClr>
                  </a:solidFill>
                </a:ln>
                <a:solidFill>
                  <a:schemeClr val="bg1"/>
                </a:solidFill>
                <a:ea typeface="Segoe UI" pitchFamily="34" charset="0"/>
                <a:cs typeface="Segoe UI" pitchFamily="34" charset="0"/>
              </a:rPr>
              <a:t>required</a:t>
            </a:r>
            <a:fld id="{EFDB0E71-F1B3-4736-82B6-38CF6727A1A0}" type="slidenum">
              <a:rPr lang="en-US" sz="2000" smtClean="0">
                <a:ln>
                  <a:solidFill>
                    <a:schemeClr val="bg1">
                      <a:alpha val="0"/>
                    </a:schemeClr>
                  </a:solidFill>
                </a:ln>
                <a:solidFill>
                  <a:schemeClr val="bg1"/>
                </a:solidFill>
                <a:ea typeface="Segoe UI" pitchFamily="34" charset="0"/>
                <a:cs typeface="Segoe UI" pitchFamily="34" charset="0"/>
              </a:rPr>
              <a:t>7</a:t>
            </a:fld>
            <a:r>
              <a:rPr lang="en-US" sz="2000" dirty="0" smtClean="0">
                <a:ln>
                  <a:solidFill>
                    <a:schemeClr val="bg1">
                      <a:alpha val="0"/>
                    </a:schemeClr>
                  </a:solidFill>
                </a:ln>
                <a:solidFill>
                  <a:schemeClr val="bg1"/>
                </a:solidFill>
                <a:ea typeface="Segoe UI" pitchFamily="34" charset="0"/>
                <a:cs typeface="Segoe UI" pitchFamily="34" charset="0"/>
              </a:rPr>
              <a:t> –simply </a:t>
            </a:r>
            <a:r>
              <a:rPr lang="en-US" sz="2000" dirty="0">
                <a:ln>
                  <a:solidFill>
                    <a:schemeClr val="bg1">
                      <a:alpha val="0"/>
                    </a:schemeClr>
                  </a:solidFill>
                </a:ln>
                <a:solidFill>
                  <a:schemeClr val="bg1"/>
                </a:solidFill>
                <a:ea typeface="Segoe UI" pitchFamily="34" charset="0"/>
                <a:cs typeface="Segoe UI" pitchFamily="34" charset="0"/>
              </a:rPr>
              <a:t>virtualize and move</a:t>
            </a:r>
          </a:p>
        </p:txBody>
      </p:sp>
      <p:pic>
        <p:nvPicPr>
          <p:cNvPr id="80" name="Picture 7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80395" y="1734789"/>
            <a:ext cx="659636" cy="952436"/>
          </a:xfrm>
          <a:prstGeom prst="rect">
            <a:avLst/>
          </a:prstGeom>
        </p:spPr>
      </p:pic>
      <p:pic>
        <p:nvPicPr>
          <p:cNvPr id="81" name="Picture 8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261774" y="5145494"/>
            <a:ext cx="896878" cy="848004"/>
          </a:xfrm>
          <a:prstGeom prst="rect">
            <a:avLst/>
          </a:prstGeom>
        </p:spPr>
      </p:pic>
      <p:grpSp>
        <p:nvGrpSpPr>
          <p:cNvPr id="2" name="Group 1"/>
          <p:cNvGrpSpPr/>
          <p:nvPr/>
        </p:nvGrpSpPr>
        <p:grpSpPr>
          <a:xfrm>
            <a:off x="6114752" y="3563618"/>
            <a:ext cx="1190924" cy="653266"/>
            <a:chOff x="6114752" y="3563618"/>
            <a:chExt cx="1190924" cy="653266"/>
          </a:xfrm>
        </p:grpSpPr>
        <p:sp>
          <p:nvSpPr>
            <p:cNvPr id="83" name="Freeform 82"/>
            <p:cNvSpPr/>
            <p:nvPr/>
          </p:nvSpPr>
          <p:spPr bwMode="auto">
            <a:xfrm>
              <a:off x="6114752" y="3563618"/>
              <a:ext cx="1000650" cy="653266"/>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4" name="Group 83"/>
            <p:cNvGrpSpPr/>
            <p:nvPr/>
          </p:nvGrpSpPr>
          <p:grpSpPr>
            <a:xfrm>
              <a:off x="6751123" y="3660153"/>
              <a:ext cx="554553" cy="500272"/>
              <a:chOff x="4764884" y="1854681"/>
              <a:chExt cx="913128" cy="823748"/>
            </a:xfrm>
            <a:solidFill>
              <a:schemeClr val="bg1"/>
            </a:solidFill>
          </p:grpSpPr>
          <p:sp>
            <p:nvSpPr>
              <p:cNvPr id="85" name="Freeform 84"/>
              <p:cNvSpPr/>
              <p:nvPr/>
            </p:nvSpPr>
            <p:spPr bwMode="auto">
              <a:xfrm>
                <a:off x="4764884" y="1854681"/>
                <a:ext cx="913128" cy="823748"/>
              </a:xfrm>
              <a:custGeom>
                <a:avLst/>
                <a:gdLst>
                  <a:gd name="connsiteX0" fmla="*/ 7144 w 1352550"/>
                  <a:gd name="connsiteY0" fmla="*/ 54769 h 1064419"/>
                  <a:gd name="connsiteX1" fmla="*/ 381000 w 1352550"/>
                  <a:gd name="connsiteY1" fmla="*/ 0 h 1064419"/>
                  <a:gd name="connsiteX2" fmla="*/ 1352550 w 1352550"/>
                  <a:gd name="connsiteY2" fmla="*/ 328613 h 1064419"/>
                  <a:gd name="connsiteX3" fmla="*/ 1345407 w 1352550"/>
                  <a:gd name="connsiteY3" fmla="*/ 676275 h 1064419"/>
                  <a:gd name="connsiteX4" fmla="*/ 371475 w 1352550"/>
                  <a:gd name="connsiteY4" fmla="*/ 1064419 h 1064419"/>
                  <a:gd name="connsiteX5" fmla="*/ 0 w 1352550"/>
                  <a:gd name="connsiteY5" fmla="*/ 992981 h 1064419"/>
                  <a:gd name="connsiteX6" fmla="*/ 7144 w 1352550"/>
                  <a:gd name="connsiteY6" fmla="*/ 54769 h 1064419"/>
                  <a:gd name="connsiteX0" fmla="*/ 7144 w 1352550"/>
                  <a:gd name="connsiteY0" fmla="*/ 43588 h 1053238"/>
                  <a:gd name="connsiteX1" fmla="*/ 416928 w 1352550"/>
                  <a:gd name="connsiteY1" fmla="*/ 0 h 1053238"/>
                  <a:gd name="connsiteX2" fmla="*/ 1352550 w 1352550"/>
                  <a:gd name="connsiteY2" fmla="*/ 317432 h 1053238"/>
                  <a:gd name="connsiteX3" fmla="*/ 1345407 w 1352550"/>
                  <a:gd name="connsiteY3" fmla="*/ 665094 h 1053238"/>
                  <a:gd name="connsiteX4" fmla="*/ 371475 w 1352550"/>
                  <a:gd name="connsiteY4" fmla="*/ 1053238 h 1053238"/>
                  <a:gd name="connsiteX5" fmla="*/ 0 w 1352550"/>
                  <a:gd name="connsiteY5" fmla="*/ 981800 h 1053238"/>
                  <a:gd name="connsiteX6" fmla="*/ 7144 w 1352550"/>
                  <a:gd name="connsiteY6" fmla="*/ 43588 h 1053238"/>
                  <a:gd name="connsiteX0" fmla="*/ 37940 w 1352550"/>
                  <a:gd name="connsiteY0" fmla="*/ 65949 h 1053238"/>
                  <a:gd name="connsiteX1" fmla="*/ 416928 w 1352550"/>
                  <a:gd name="connsiteY1" fmla="*/ 0 h 1053238"/>
                  <a:gd name="connsiteX2" fmla="*/ 1352550 w 1352550"/>
                  <a:gd name="connsiteY2" fmla="*/ 317432 h 1053238"/>
                  <a:gd name="connsiteX3" fmla="*/ 1345407 w 1352550"/>
                  <a:gd name="connsiteY3" fmla="*/ 665094 h 1053238"/>
                  <a:gd name="connsiteX4" fmla="*/ 371475 w 1352550"/>
                  <a:gd name="connsiteY4" fmla="*/ 1053238 h 1053238"/>
                  <a:gd name="connsiteX5" fmla="*/ 0 w 1352550"/>
                  <a:gd name="connsiteY5" fmla="*/ 981800 h 1053238"/>
                  <a:gd name="connsiteX6" fmla="*/ 37940 w 1352550"/>
                  <a:gd name="connsiteY6" fmla="*/ 65949 h 1053238"/>
                  <a:gd name="connsiteX0" fmla="*/ 720 w 1315330"/>
                  <a:gd name="connsiteY0" fmla="*/ 65949 h 1053238"/>
                  <a:gd name="connsiteX1" fmla="*/ 379708 w 1315330"/>
                  <a:gd name="connsiteY1" fmla="*/ 0 h 1053238"/>
                  <a:gd name="connsiteX2" fmla="*/ 1315330 w 1315330"/>
                  <a:gd name="connsiteY2" fmla="*/ 317432 h 1053238"/>
                  <a:gd name="connsiteX3" fmla="*/ 1308187 w 1315330"/>
                  <a:gd name="connsiteY3" fmla="*/ 665094 h 1053238"/>
                  <a:gd name="connsiteX4" fmla="*/ 334255 w 1315330"/>
                  <a:gd name="connsiteY4" fmla="*/ 1053238 h 1053238"/>
                  <a:gd name="connsiteX5" fmla="*/ 8975 w 1315330"/>
                  <a:gd name="connsiteY5" fmla="*/ 950494 h 1053238"/>
                  <a:gd name="connsiteX6" fmla="*/ 720 w 1315330"/>
                  <a:gd name="connsiteY6" fmla="*/ 65949 h 1053238"/>
                  <a:gd name="connsiteX0" fmla="*/ 720 w 1315330"/>
                  <a:gd name="connsiteY0" fmla="*/ 65949 h 1004042"/>
                  <a:gd name="connsiteX1" fmla="*/ 379708 w 1315330"/>
                  <a:gd name="connsiteY1" fmla="*/ 0 h 1004042"/>
                  <a:gd name="connsiteX2" fmla="*/ 1315330 w 1315330"/>
                  <a:gd name="connsiteY2" fmla="*/ 317432 h 1004042"/>
                  <a:gd name="connsiteX3" fmla="*/ 1308187 w 1315330"/>
                  <a:gd name="connsiteY3" fmla="*/ 665094 h 1004042"/>
                  <a:gd name="connsiteX4" fmla="*/ 372750 w 1315330"/>
                  <a:gd name="connsiteY4" fmla="*/ 1004042 h 1004042"/>
                  <a:gd name="connsiteX5" fmla="*/ 8975 w 1315330"/>
                  <a:gd name="connsiteY5" fmla="*/ 950494 h 1004042"/>
                  <a:gd name="connsiteX6" fmla="*/ 720 w 1315330"/>
                  <a:gd name="connsiteY6" fmla="*/ 65949 h 1004042"/>
                  <a:gd name="connsiteX0" fmla="*/ 720 w 1323584"/>
                  <a:gd name="connsiteY0" fmla="*/ 65949 h 1004042"/>
                  <a:gd name="connsiteX1" fmla="*/ 379708 w 1323584"/>
                  <a:gd name="connsiteY1" fmla="*/ 0 h 1004042"/>
                  <a:gd name="connsiteX2" fmla="*/ 1315330 w 1323584"/>
                  <a:gd name="connsiteY2" fmla="*/ 317432 h 1004042"/>
                  <a:gd name="connsiteX3" fmla="*/ 1323584 w 1323584"/>
                  <a:gd name="connsiteY3" fmla="*/ 680746 h 1004042"/>
                  <a:gd name="connsiteX4" fmla="*/ 372750 w 1323584"/>
                  <a:gd name="connsiteY4" fmla="*/ 1004042 h 1004042"/>
                  <a:gd name="connsiteX5" fmla="*/ 8975 w 1323584"/>
                  <a:gd name="connsiteY5" fmla="*/ 950494 h 1004042"/>
                  <a:gd name="connsiteX6" fmla="*/ 720 w 1323584"/>
                  <a:gd name="connsiteY6" fmla="*/ 65949 h 1004042"/>
                  <a:gd name="connsiteX0" fmla="*/ 720 w 1315330"/>
                  <a:gd name="connsiteY0" fmla="*/ 65949 h 1004042"/>
                  <a:gd name="connsiteX1" fmla="*/ 379708 w 1315330"/>
                  <a:gd name="connsiteY1" fmla="*/ 0 h 1004042"/>
                  <a:gd name="connsiteX2" fmla="*/ 1315330 w 1315330"/>
                  <a:gd name="connsiteY2" fmla="*/ 317432 h 1004042"/>
                  <a:gd name="connsiteX3" fmla="*/ 1287655 w 1315330"/>
                  <a:gd name="connsiteY3" fmla="*/ 689691 h 1004042"/>
                  <a:gd name="connsiteX4" fmla="*/ 372750 w 1315330"/>
                  <a:gd name="connsiteY4" fmla="*/ 1004042 h 1004042"/>
                  <a:gd name="connsiteX5" fmla="*/ 8975 w 1315330"/>
                  <a:gd name="connsiteY5" fmla="*/ 950494 h 1004042"/>
                  <a:gd name="connsiteX6" fmla="*/ 720 w 1315330"/>
                  <a:gd name="connsiteY6" fmla="*/ 65949 h 1004042"/>
                  <a:gd name="connsiteX0" fmla="*/ 720 w 1289666"/>
                  <a:gd name="connsiteY0" fmla="*/ 65949 h 1004042"/>
                  <a:gd name="connsiteX1" fmla="*/ 379708 w 1289666"/>
                  <a:gd name="connsiteY1" fmla="*/ 0 h 1004042"/>
                  <a:gd name="connsiteX2" fmla="*/ 1289666 w 1289666"/>
                  <a:gd name="connsiteY2" fmla="*/ 301780 h 1004042"/>
                  <a:gd name="connsiteX3" fmla="*/ 1287655 w 1289666"/>
                  <a:gd name="connsiteY3" fmla="*/ 689691 h 1004042"/>
                  <a:gd name="connsiteX4" fmla="*/ 372750 w 1289666"/>
                  <a:gd name="connsiteY4" fmla="*/ 1004042 h 1004042"/>
                  <a:gd name="connsiteX5" fmla="*/ 8975 w 1289666"/>
                  <a:gd name="connsiteY5" fmla="*/ 950494 h 1004042"/>
                  <a:gd name="connsiteX6" fmla="*/ 720 w 1289666"/>
                  <a:gd name="connsiteY6" fmla="*/ 65949 h 1004042"/>
                  <a:gd name="connsiteX0" fmla="*/ 720 w 1299931"/>
                  <a:gd name="connsiteY0" fmla="*/ 65949 h 1004042"/>
                  <a:gd name="connsiteX1" fmla="*/ 379708 w 1299931"/>
                  <a:gd name="connsiteY1" fmla="*/ 0 h 1004042"/>
                  <a:gd name="connsiteX2" fmla="*/ 1299931 w 1299931"/>
                  <a:gd name="connsiteY2" fmla="*/ 277928 h 1004042"/>
                  <a:gd name="connsiteX3" fmla="*/ 1287655 w 1299931"/>
                  <a:gd name="connsiteY3" fmla="*/ 689691 h 1004042"/>
                  <a:gd name="connsiteX4" fmla="*/ 372750 w 1299931"/>
                  <a:gd name="connsiteY4" fmla="*/ 1004042 h 1004042"/>
                  <a:gd name="connsiteX5" fmla="*/ 8975 w 1299931"/>
                  <a:gd name="connsiteY5" fmla="*/ 950494 h 1004042"/>
                  <a:gd name="connsiteX6" fmla="*/ 720 w 1299931"/>
                  <a:gd name="connsiteY6" fmla="*/ 65949 h 1004042"/>
                  <a:gd name="connsiteX0" fmla="*/ 720 w 1287705"/>
                  <a:gd name="connsiteY0" fmla="*/ 65949 h 1004042"/>
                  <a:gd name="connsiteX1" fmla="*/ 379708 w 1287705"/>
                  <a:gd name="connsiteY1" fmla="*/ 0 h 1004042"/>
                  <a:gd name="connsiteX2" fmla="*/ 1282822 w 1287705"/>
                  <a:gd name="connsiteY2" fmla="*/ 274946 h 1004042"/>
                  <a:gd name="connsiteX3" fmla="*/ 1287655 w 1287705"/>
                  <a:gd name="connsiteY3" fmla="*/ 689691 h 1004042"/>
                  <a:gd name="connsiteX4" fmla="*/ 372750 w 1287705"/>
                  <a:gd name="connsiteY4" fmla="*/ 1004042 h 1004042"/>
                  <a:gd name="connsiteX5" fmla="*/ 8975 w 1287705"/>
                  <a:gd name="connsiteY5" fmla="*/ 950494 h 1004042"/>
                  <a:gd name="connsiteX6" fmla="*/ 720 w 1287705"/>
                  <a:gd name="connsiteY6" fmla="*/ 65949 h 1004042"/>
                  <a:gd name="connsiteX0" fmla="*/ 720 w 1293087"/>
                  <a:gd name="connsiteY0" fmla="*/ 65949 h 1004042"/>
                  <a:gd name="connsiteX1" fmla="*/ 379708 w 1293087"/>
                  <a:gd name="connsiteY1" fmla="*/ 0 h 1004042"/>
                  <a:gd name="connsiteX2" fmla="*/ 1293087 w 1293087"/>
                  <a:gd name="connsiteY2" fmla="*/ 271965 h 1004042"/>
                  <a:gd name="connsiteX3" fmla="*/ 1287655 w 1293087"/>
                  <a:gd name="connsiteY3" fmla="*/ 689691 h 1004042"/>
                  <a:gd name="connsiteX4" fmla="*/ 372750 w 1293087"/>
                  <a:gd name="connsiteY4" fmla="*/ 1004042 h 1004042"/>
                  <a:gd name="connsiteX5" fmla="*/ 8975 w 1293087"/>
                  <a:gd name="connsiteY5" fmla="*/ 950494 h 1004042"/>
                  <a:gd name="connsiteX6" fmla="*/ 720 w 1293087"/>
                  <a:gd name="connsiteY6" fmla="*/ 65949 h 1004042"/>
                  <a:gd name="connsiteX0" fmla="*/ 12275 w 1304642"/>
                  <a:gd name="connsiteY0" fmla="*/ 65949 h 1004042"/>
                  <a:gd name="connsiteX1" fmla="*/ 391263 w 1304642"/>
                  <a:gd name="connsiteY1" fmla="*/ 0 h 1004042"/>
                  <a:gd name="connsiteX2" fmla="*/ 1304642 w 1304642"/>
                  <a:gd name="connsiteY2" fmla="*/ 271965 h 1004042"/>
                  <a:gd name="connsiteX3" fmla="*/ 1299210 w 1304642"/>
                  <a:gd name="connsiteY3" fmla="*/ 689691 h 1004042"/>
                  <a:gd name="connsiteX4" fmla="*/ 384305 w 1304642"/>
                  <a:gd name="connsiteY4" fmla="*/ 1004042 h 1004042"/>
                  <a:gd name="connsiteX5" fmla="*/ 0 w 1304642"/>
                  <a:gd name="connsiteY5" fmla="*/ 948257 h 1004042"/>
                  <a:gd name="connsiteX6" fmla="*/ 12275 w 1304642"/>
                  <a:gd name="connsiteY6" fmla="*/ 65949 h 1004042"/>
                  <a:gd name="connsiteX0" fmla="*/ 2010 w 1294377"/>
                  <a:gd name="connsiteY0" fmla="*/ 65949 h 1004042"/>
                  <a:gd name="connsiteX1" fmla="*/ 380998 w 1294377"/>
                  <a:gd name="connsiteY1" fmla="*/ 0 h 1004042"/>
                  <a:gd name="connsiteX2" fmla="*/ 1294377 w 1294377"/>
                  <a:gd name="connsiteY2" fmla="*/ 271965 h 1004042"/>
                  <a:gd name="connsiteX3" fmla="*/ 1288945 w 1294377"/>
                  <a:gd name="connsiteY3" fmla="*/ 689691 h 1004042"/>
                  <a:gd name="connsiteX4" fmla="*/ 374040 w 1294377"/>
                  <a:gd name="connsiteY4" fmla="*/ 1004042 h 1004042"/>
                  <a:gd name="connsiteX5" fmla="*/ 0 w 1294377"/>
                  <a:gd name="connsiteY5" fmla="*/ 946021 h 1004042"/>
                  <a:gd name="connsiteX6" fmla="*/ 2010 w 1294377"/>
                  <a:gd name="connsiteY6" fmla="*/ 65949 h 1004042"/>
                  <a:gd name="connsiteX0" fmla="*/ 2010 w 1294377"/>
                  <a:gd name="connsiteY0" fmla="*/ 65949 h 1017459"/>
                  <a:gd name="connsiteX1" fmla="*/ 380998 w 1294377"/>
                  <a:gd name="connsiteY1" fmla="*/ 0 h 1017459"/>
                  <a:gd name="connsiteX2" fmla="*/ 1294377 w 1294377"/>
                  <a:gd name="connsiteY2" fmla="*/ 271965 h 1017459"/>
                  <a:gd name="connsiteX3" fmla="*/ 1288945 w 1294377"/>
                  <a:gd name="connsiteY3" fmla="*/ 689691 h 1017459"/>
                  <a:gd name="connsiteX4" fmla="*/ 371474 w 1294377"/>
                  <a:gd name="connsiteY4" fmla="*/ 1017459 h 1017459"/>
                  <a:gd name="connsiteX5" fmla="*/ 0 w 1294377"/>
                  <a:gd name="connsiteY5" fmla="*/ 946021 h 1017459"/>
                  <a:gd name="connsiteX6" fmla="*/ 2010 w 1294377"/>
                  <a:gd name="connsiteY6" fmla="*/ 65949 h 101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377" h="1017459">
                    <a:moveTo>
                      <a:pt x="2010" y="65949"/>
                    </a:moveTo>
                    <a:lnTo>
                      <a:pt x="380998" y="0"/>
                    </a:lnTo>
                    <a:lnTo>
                      <a:pt x="1294377" y="271965"/>
                    </a:lnTo>
                    <a:cubicBezTo>
                      <a:pt x="1293707" y="401269"/>
                      <a:pt x="1289615" y="560387"/>
                      <a:pt x="1288945" y="689691"/>
                    </a:cubicBezTo>
                    <a:lnTo>
                      <a:pt x="371474" y="1017459"/>
                    </a:lnTo>
                    <a:lnTo>
                      <a:pt x="0" y="946021"/>
                    </a:lnTo>
                    <a:cubicBezTo>
                      <a:pt x="1588" y="631696"/>
                      <a:pt x="-1959" y="375511"/>
                      <a:pt x="2010" y="65949"/>
                    </a:cubicBezTo>
                    <a:close/>
                  </a:path>
                </a:pathLst>
              </a:custGeom>
              <a:grpFill/>
              <a:ln w="25400" cmpd="sng">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Freeform 87"/>
              <p:cNvSpPr/>
              <p:nvPr/>
            </p:nvSpPr>
            <p:spPr>
              <a:xfrm>
                <a:off x="4811180" y="1924956"/>
                <a:ext cx="364785" cy="69386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1">
                  <a:lumMod val="75000"/>
                </a:schemeClr>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Freeform 89"/>
              <p:cNvSpPr/>
              <p:nvPr/>
            </p:nvSpPr>
            <p:spPr>
              <a:xfrm>
                <a:off x="5029211" y="1980411"/>
                <a:ext cx="337881" cy="555219"/>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1">
                  <a:lumMod val="75000"/>
                </a:schemeClr>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4" name="Freeform 93"/>
              <p:cNvSpPr/>
              <p:nvPr/>
            </p:nvSpPr>
            <p:spPr>
              <a:xfrm>
                <a:off x="5236445" y="2036741"/>
                <a:ext cx="270621" cy="435623"/>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1">
                  <a:lumMod val="75000"/>
                </a:schemeClr>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5" name="Freeform 94"/>
              <p:cNvSpPr/>
              <p:nvPr/>
            </p:nvSpPr>
            <p:spPr>
              <a:xfrm>
                <a:off x="5413951" y="2079416"/>
                <a:ext cx="206295" cy="343104"/>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accent1">
                  <a:lumMod val="75000"/>
                </a:schemeClr>
              </a:solidFill>
              <a:ln w="9525" cap="flat" cmpd="sng" algn="ctr">
                <a:noFill/>
                <a:prstDash val="soli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96" name="Freeform 95"/>
              <p:cNvSpPr/>
              <p:nvPr/>
            </p:nvSpPr>
            <p:spPr bwMode="auto">
              <a:xfrm>
                <a:off x="4788364" y="1874578"/>
                <a:ext cx="860952" cy="776679"/>
              </a:xfrm>
              <a:custGeom>
                <a:avLst/>
                <a:gdLst>
                  <a:gd name="connsiteX0" fmla="*/ 7144 w 1352550"/>
                  <a:gd name="connsiteY0" fmla="*/ 54769 h 1064419"/>
                  <a:gd name="connsiteX1" fmla="*/ 381000 w 1352550"/>
                  <a:gd name="connsiteY1" fmla="*/ 0 h 1064419"/>
                  <a:gd name="connsiteX2" fmla="*/ 1352550 w 1352550"/>
                  <a:gd name="connsiteY2" fmla="*/ 328613 h 1064419"/>
                  <a:gd name="connsiteX3" fmla="*/ 1345407 w 1352550"/>
                  <a:gd name="connsiteY3" fmla="*/ 676275 h 1064419"/>
                  <a:gd name="connsiteX4" fmla="*/ 371475 w 1352550"/>
                  <a:gd name="connsiteY4" fmla="*/ 1064419 h 1064419"/>
                  <a:gd name="connsiteX5" fmla="*/ 0 w 1352550"/>
                  <a:gd name="connsiteY5" fmla="*/ 992981 h 1064419"/>
                  <a:gd name="connsiteX6" fmla="*/ 7144 w 1352550"/>
                  <a:gd name="connsiteY6" fmla="*/ 54769 h 1064419"/>
                  <a:gd name="connsiteX0" fmla="*/ 7144 w 1352550"/>
                  <a:gd name="connsiteY0" fmla="*/ 43588 h 1053238"/>
                  <a:gd name="connsiteX1" fmla="*/ 416928 w 1352550"/>
                  <a:gd name="connsiteY1" fmla="*/ 0 h 1053238"/>
                  <a:gd name="connsiteX2" fmla="*/ 1352550 w 1352550"/>
                  <a:gd name="connsiteY2" fmla="*/ 317432 h 1053238"/>
                  <a:gd name="connsiteX3" fmla="*/ 1345407 w 1352550"/>
                  <a:gd name="connsiteY3" fmla="*/ 665094 h 1053238"/>
                  <a:gd name="connsiteX4" fmla="*/ 371475 w 1352550"/>
                  <a:gd name="connsiteY4" fmla="*/ 1053238 h 1053238"/>
                  <a:gd name="connsiteX5" fmla="*/ 0 w 1352550"/>
                  <a:gd name="connsiteY5" fmla="*/ 981800 h 1053238"/>
                  <a:gd name="connsiteX6" fmla="*/ 7144 w 1352550"/>
                  <a:gd name="connsiteY6" fmla="*/ 43588 h 1053238"/>
                  <a:gd name="connsiteX0" fmla="*/ 37940 w 1352550"/>
                  <a:gd name="connsiteY0" fmla="*/ 65949 h 1053238"/>
                  <a:gd name="connsiteX1" fmla="*/ 416928 w 1352550"/>
                  <a:gd name="connsiteY1" fmla="*/ 0 h 1053238"/>
                  <a:gd name="connsiteX2" fmla="*/ 1352550 w 1352550"/>
                  <a:gd name="connsiteY2" fmla="*/ 317432 h 1053238"/>
                  <a:gd name="connsiteX3" fmla="*/ 1345407 w 1352550"/>
                  <a:gd name="connsiteY3" fmla="*/ 665094 h 1053238"/>
                  <a:gd name="connsiteX4" fmla="*/ 371475 w 1352550"/>
                  <a:gd name="connsiteY4" fmla="*/ 1053238 h 1053238"/>
                  <a:gd name="connsiteX5" fmla="*/ 0 w 1352550"/>
                  <a:gd name="connsiteY5" fmla="*/ 981800 h 1053238"/>
                  <a:gd name="connsiteX6" fmla="*/ 37940 w 1352550"/>
                  <a:gd name="connsiteY6" fmla="*/ 65949 h 1053238"/>
                  <a:gd name="connsiteX0" fmla="*/ 720 w 1315330"/>
                  <a:gd name="connsiteY0" fmla="*/ 65949 h 1053238"/>
                  <a:gd name="connsiteX1" fmla="*/ 379708 w 1315330"/>
                  <a:gd name="connsiteY1" fmla="*/ 0 h 1053238"/>
                  <a:gd name="connsiteX2" fmla="*/ 1315330 w 1315330"/>
                  <a:gd name="connsiteY2" fmla="*/ 317432 h 1053238"/>
                  <a:gd name="connsiteX3" fmla="*/ 1308187 w 1315330"/>
                  <a:gd name="connsiteY3" fmla="*/ 665094 h 1053238"/>
                  <a:gd name="connsiteX4" fmla="*/ 334255 w 1315330"/>
                  <a:gd name="connsiteY4" fmla="*/ 1053238 h 1053238"/>
                  <a:gd name="connsiteX5" fmla="*/ 8975 w 1315330"/>
                  <a:gd name="connsiteY5" fmla="*/ 950494 h 1053238"/>
                  <a:gd name="connsiteX6" fmla="*/ 720 w 1315330"/>
                  <a:gd name="connsiteY6" fmla="*/ 65949 h 1053238"/>
                  <a:gd name="connsiteX0" fmla="*/ 720 w 1315330"/>
                  <a:gd name="connsiteY0" fmla="*/ 65949 h 1004042"/>
                  <a:gd name="connsiteX1" fmla="*/ 379708 w 1315330"/>
                  <a:gd name="connsiteY1" fmla="*/ 0 h 1004042"/>
                  <a:gd name="connsiteX2" fmla="*/ 1315330 w 1315330"/>
                  <a:gd name="connsiteY2" fmla="*/ 317432 h 1004042"/>
                  <a:gd name="connsiteX3" fmla="*/ 1308187 w 1315330"/>
                  <a:gd name="connsiteY3" fmla="*/ 665094 h 1004042"/>
                  <a:gd name="connsiteX4" fmla="*/ 372750 w 1315330"/>
                  <a:gd name="connsiteY4" fmla="*/ 1004042 h 1004042"/>
                  <a:gd name="connsiteX5" fmla="*/ 8975 w 1315330"/>
                  <a:gd name="connsiteY5" fmla="*/ 950494 h 1004042"/>
                  <a:gd name="connsiteX6" fmla="*/ 720 w 1315330"/>
                  <a:gd name="connsiteY6" fmla="*/ 65949 h 1004042"/>
                  <a:gd name="connsiteX0" fmla="*/ 720 w 1323584"/>
                  <a:gd name="connsiteY0" fmla="*/ 65949 h 1004042"/>
                  <a:gd name="connsiteX1" fmla="*/ 379708 w 1323584"/>
                  <a:gd name="connsiteY1" fmla="*/ 0 h 1004042"/>
                  <a:gd name="connsiteX2" fmla="*/ 1315330 w 1323584"/>
                  <a:gd name="connsiteY2" fmla="*/ 317432 h 1004042"/>
                  <a:gd name="connsiteX3" fmla="*/ 1323584 w 1323584"/>
                  <a:gd name="connsiteY3" fmla="*/ 680746 h 1004042"/>
                  <a:gd name="connsiteX4" fmla="*/ 372750 w 1323584"/>
                  <a:gd name="connsiteY4" fmla="*/ 1004042 h 1004042"/>
                  <a:gd name="connsiteX5" fmla="*/ 8975 w 1323584"/>
                  <a:gd name="connsiteY5" fmla="*/ 950494 h 1004042"/>
                  <a:gd name="connsiteX6" fmla="*/ 720 w 1323584"/>
                  <a:gd name="connsiteY6" fmla="*/ 65949 h 1004042"/>
                  <a:gd name="connsiteX0" fmla="*/ 720 w 1315330"/>
                  <a:gd name="connsiteY0" fmla="*/ 65949 h 1004042"/>
                  <a:gd name="connsiteX1" fmla="*/ 379708 w 1315330"/>
                  <a:gd name="connsiteY1" fmla="*/ 0 h 1004042"/>
                  <a:gd name="connsiteX2" fmla="*/ 1315330 w 1315330"/>
                  <a:gd name="connsiteY2" fmla="*/ 317432 h 1004042"/>
                  <a:gd name="connsiteX3" fmla="*/ 1287655 w 1315330"/>
                  <a:gd name="connsiteY3" fmla="*/ 689691 h 1004042"/>
                  <a:gd name="connsiteX4" fmla="*/ 372750 w 1315330"/>
                  <a:gd name="connsiteY4" fmla="*/ 1004042 h 1004042"/>
                  <a:gd name="connsiteX5" fmla="*/ 8975 w 1315330"/>
                  <a:gd name="connsiteY5" fmla="*/ 950494 h 1004042"/>
                  <a:gd name="connsiteX6" fmla="*/ 720 w 1315330"/>
                  <a:gd name="connsiteY6" fmla="*/ 65949 h 1004042"/>
                  <a:gd name="connsiteX0" fmla="*/ 720 w 1289666"/>
                  <a:gd name="connsiteY0" fmla="*/ 65949 h 1004042"/>
                  <a:gd name="connsiteX1" fmla="*/ 379708 w 1289666"/>
                  <a:gd name="connsiteY1" fmla="*/ 0 h 1004042"/>
                  <a:gd name="connsiteX2" fmla="*/ 1289666 w 1289666"/>
                  <a:gd name="connsiteY2" fmla="*/ 301780 h 1004042"/>
                  <a:gd name="connsiteX3" fmla="*/ 1287655 w 1289666"/>
                  <a:gd name="connsiteY3" fmla="*/ 689691 h 1004042"/>
                  <a:gd name="connsiteX4" fmla="*/ 372750 w 1289666"/>
                  <a:gd name="connsiteY4" fmla="*/ 1004042 h 1004042"/>
                  <a:gd name="connsiteX5" fmla="*/ 8975 w 1289666"/>
                  <a:gd name="connsiteY5" fmla="*/ 950494 h 1004042"/>
                  <a:gd name="connsiteX6" fmla="*/ 720 w 1289666"/>
                  <a:gd name="connsiteY6" fmla="*/ 65949 h 1004042"/>
                  <a:gd name="connsiteX0" fmla="*/ 720 w 1299931"/>
                  <a:gd name="connsiteY0" fmla="*/ 65949 h 1004042"/>
                  <a:gd name="connsiteX1" fmla="*/ 379708 w 1299931"/>
                  <a:gd name="connsiteY1" fmla="*/ 0 h 1004042"/>
                  <a:gd name="connsiteX2" fmla="*/ 1299931 w 1299931"/>
                  <a:gd name="connsiteY2" fmla="*/ 277928 h 1004042"/>
                  <a:gd name="connsiteX3" fmla="*/ 1287655 w 1299931"/>
                  <a:gd name="connsiteY3" fmla="*/ 689691 h 1004042"/>
                  <a:gd name="connsiteX4" fmla="*/ 372750 w 1299931"/>
                  <a:gd name="connsiteY4" fmla="*/ 1004042 h 1004042"/>
                  <a:gd name="connsiteX5" fmla="*/ 8975 w 1299931"/>
                  <a:gd name="connsiteY5" fmla="*/ 950494 h 1004042"/>
                  <a:gd name="connsiteX6" fmla="*/ 720 w 1299931"/>
                  <a:gd name="connsiteY6" fmla="*/ 65949 h 1004042"/>
                  <a:gd name="connsiteX0" fmla="*/ 720 w 1287705"/>
                  <a:gd name="connsiteY0" fmla="*/ 65949 h 1004042"/>
                  <a:gd name="connsiteX1" fmla="*/ 379708 w 1287705"/>
                  <a:gd name="connsiteY1" fmla="*/ 0 h 1004042"/>
                  <a:gd name="connsiteX2" fmla="*/ 1282822 w 1287705"/>
                  <a:gd name="connsiteY2" fmla="*/ 274946 h 1004042"/>
                  <a:gd name="connsiteX3" fmla="*/ 1287655 w 1287705"/>
                  <a:gd name="connsiteY3" fmla="*/ 689691 h 1004042"/>
                  <a:gd name="connsiteX4" fmla="*/ 372750 w 1287705"/>
                  <a:gd name="connsiteY4" fmla="*/ 1004042 h 1004042"/>
                  <a:gd name="connsiteX5" fmla="*/ 8975 w 1287705"/>
                  <a:gd name="connsiteY5" fmla="*/ 950494 h 1004042"/>
                  <a:gd name="connsiteX6" fmla="*/ 720 w 1287705"/>
                  <a:gd name="connsiteY6" fmla="*/ 65949 h 1004042"/>
                  <a:gd name="connsiteX0" fmla="*/ 720 w 1293087"/>
                  <a:gd name="connsiteY0" fmla="*/ 65949 h 1004042"/>
                  <a:gd name="connsiteX1" fmla="*/ 379708 w 1293087"/>
                  <a:gd name="connsiteY1" fmla="*/ 0 h 1004042"/>
                  <a:gd name="connsiteX2" fmla="*/ 1293087 w 1293087"/>
                  <a:gd name="connsiteY2" fmla="*/ 271965 h 1004042"/>
                  <a:gd name="connsiteX3" fmla="*/ 1287655 w 1293087"/>
                  <a:gd name="connsiteY3" fmla="*/ 689691 h 1004042"/>
                  <a:gd name="connsiteX4" fmla="*/ 372750 w 1293087"/>
                  <a:gd name="connsiteY4" fmla="*/ 1004042 h 1004042"/>
                  <a:gd name="connsiteX5" fmla="*/ 8975 w 1293087"/>
                  <a:gd name="connsiteY5" fmla="*/ 950494 h 1004042"/>
                  <a:gd name="connsiteX6" fmla="*/ 720 w 1293087"/>
                  <a:gd name="connsiteY6" fmla="*/ 65949 h 1004042"/>
                  <a:gd name="connsiteX0" fmla="*/ 12275 w 1304642"/>
                  <a:gd name="connsiteY0" fmla="*/ 65949 h 1004042"/>
                  <a:gd name="connsiteX1" fmla="*/ 391263 w 1304642"/>
                  <a:gd name="connsiteY1" fmla="*/ 0 h 1004042"/>
                  <a:gd name="connsiteX2" fmla="*/ 1304642 w 1304642"/>
                  <a:gd name="connsiteY2" fmla="*/ 271965 h 1004042"/>
                  <a:gd name="connsiteX3" fmla="*/ 1299210 w 1304642"/>
                  <a:gd name="connsiteY3" fmla="*/ 689691 h 1004042"/>
                  <a:gd name="connsiteX4" fmla="*/ 384305 w 1304642"/>
                  <a:gd name="connsiteY4" fmla="*/ 1004042 h 1004042"/>
                  <a:gd name="connsiteX5" fmla="*/ 0 w 1304642"/>
                  <a:gd name="connsiteY5" fmla="*/ 948257 h 1004042"/>
                  <a:gd name="connsiteX6" fmla="*/ 12275 w 1304642"/>
                  <a:gd name="connsiteY6" fmla="*/ 65949 h 1004042"/>
                  <a:gd name="connsiteX0" fmla="*/ 2010 w 1294377"/>
                  <a:gd name="connsiteY0" fmla="*/ 65949 h 1004042"/>
                  <a:gd name="connsiteX1" fmla="*/ 380998 w 1294377"/>
                  <a:gd name="connsiteY1" fmla="*/ 0 h 1004042"/>
                  <a:gd name="connsiteX2" fmla="*/ 1294377 w 1294377"/>
                  <a:gd name="connsiteY2" fmla="*/ 271965 h 1004042"/>
                  <a:gd name="connsiteX3" fmla="*/ 1288945 w 1294377"/>
                  <a:gd name="connsiteY3" fmla="*/ 689691 h 1004042"/>
                  <a:gd name="connsiteX4" fmla="*/ 374040 w 1294377"/>
                  <a:gd name="connsiteY4" fmla="*/ 1004042 h 1004042"/>
                  <a:gd name="connsiteX5" fmla="*/ 0 w 1294377"/>
                  <a:gd name="connsiteY5" fmla="*/ 946021 h 1004042"/>
                  <a:gd name="connsiteX6" fmla="*/ 2010 w 1294377"/>
                  <a:gd name="connsiteY6" fmla="*/ 65949 h 1004042"/>
                  <a:gd name="connsiteX0" fmla="*/ 2010 w 1294377"/>
                  <a:gd name="connsiteY0" fmla="*/ 65949 h 1017459"/>
                  <a:gd name="connsiteX1" fmla="*/ 380998 w 1294377"/>
                  <a:gd name="connsiteY1" fmla="*/ 0 h 1017459"/>
                  <a:gd name="connsiteX2" fmla="*/ 1294377 w 1294377"/>
                  <a:gd name="connsiteY2" fmla="*/ 271965 h 1017459"/>
                  <a:gd name="connsiteX3" fmla="*/ 1288945 w 1294377"/>
                  <a:gd name="connsiteY3" fmla="*/ 689691 h 1017459"/>
                  <a:gd name="connsiteX4" fmla="*/ 371474 w 1294377"/>
                  <a:gd name="connsiteY4" fmla="*/ 1017459 h 1017459"/>
                  <a:gd name="connsiteX5" fmla="*/ 0 w 1294377"/>
                  <a:gd name="connsiteY5" fmla="*/ 946021 h 1017459"/>
                  <a:gd name="connsiteX6" fmla="*/ 2010 w 1294377"/>
                  <a:gd name="connsiteY6" fmla="*/ 65949 h 101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377" h="1017459">
                    <a:moveTo>
                      <a:pt x="2010" y="65949"/>
                    </a:moveTo>
                    <a:lnTo>
                      <a:pt x="380998" y="0"/>
                    </a:lnTo>
                    <a:lnTo>
                      <a:pt x="1294377" y="271965"/>
                    </a:lnTo>
                    <a:cubicBezTo>
                      <a:pt x="1293707" y="401269"/>
                      <a:pt x="1289615" y="560387"/>
                      <a:pt x="1288945" y="689691"/>
                    </a:cubicBezTo>
                    <a:lnTo>
                      <a:pt x="371474" y="1017459"/>
                    </a:lnTo>
                    <a:lnTo>
                      <a:pt x="0" y="946021"/>
                    </a:lnTo>
                    <a:cubicBezTo>
                      <a:pt x="1588" y="631696"/>
                      <a:pt x="-1959" y="375511"/>
                      <a:pt x="2010" y="65949"/>
                    </a:cubicBezTo>
                    <a:close/>
                  </a:path>
                </a:pathLst>
              </a:custGeom>
              <a:noFill/>
              <a:ln w="952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sp>
        <p:nvSpPr>
          <p:cNvPr id="8" name="Slide Number Placeholder 7"/>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7</a:t>
            </a:fld>
            <a:endParaRPr lang="en-US"/>
          </a:p>
        </p:txBody>
      </p:sp>
    </p:spTree>
    <p:extLst>
      <p:ext uri="{BB962C8B-B14F-4D97-AF65-F5344CB8AC3E}">
        <p14:creationId xmlns:p14="http://schemas.microsoft.com/office/powerpoint/2010/main" val="1479253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750"/>
                                        <p:tgtEl>
                                          <p:spTgt spid="19"/>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75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750"/>
                                        <p:tgtEl>
                                          <p:spTgt spid="115"/>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75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6"/>
                                        </p:tgtEl>
                                        <p:attrNameLst>
                                          <p:attrName>style.visibility</p:attrName>
                                        </p:attrNameLst>
                                      </p:cBhvr>
                                      <p:to>
                                        <p:strVal val="visible"/>
                                      </p:to>
                                    </p:set>
                                    <p:animEffect transition="in" filter="fade">
                                      <p:cBhvr>
                                        <p:cTn id="21" dur="7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p:cNvSpPr/>
          <p:nvPr/>
        </p:nvSpPr>
        <p:spPr bwMode="auto">
          <a:xfrm>
            <a:off x="2464945" y="2072408"/>
            <a:ext cx="1011644" cy="7180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63" name="Group 62"/>
          <p:cNvGrpSpPr/>
          <p:nvPr/>
        </p:nvGrpSpPr>
        <p:grpSpPr>
          <a:xfrm>
            <a:off x="927822" y="4819498"/>
            <a:ext cx="1365796" cy="875147"/>
            <a:chOff x="13144782" y="3725998"/>
            <a:chExt cx="2829444" cy="1812994"/>
          </a:xfrm>
          <a:solidFill>
            <a:schemeClr val="accent5"/>
          </a:solidFill>
        </p:grpSpPr>
        <p:grpSp>
          <p:nvGrpSpPr>
            <p:cNvPr id="64" name="Group 63"/>
            <p:cNvGrpSpPr/>
            <p:nvPr/>
          </p:nvGrpSpPr>
          <p:grpSpPr>
            <a:xfrm>
              <a:off x="13144782" y="3961117"/>
              <a:ext cx="1736242" cy="1577875"/>
              <a:chOff x="13144782" y="3961117"/>
              <a:chExt cx="1736242" cy="1577875"/>
            </a:xfrm>
            <a:grpFill/>
          </p:grpSpPr>
          <p:sp>
            <p:nvSpPr>
              <p:cNvPr id="74" name="Round Same Side Corner Rectangle 24"/>
              <p:cNvSpPr/>
              <p:nvPr/>
            </p:nvSpPr>
            <p:spPr bwMode="auto">
              <a:xfrm>
                <a:off x="13144782" y="3961117"/>
                <a:ext cx="1736242" cy="214183"/>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75" name="Rounded Rectangle 8"/>
              <p:cNvSpPr/>
              <p:nvPr/>
            </p:nvSpPr>
            <p:spPr bwMode="auto">
              <a:xfrm>
                <a:off x="13144782" y="4148901"/>
                <a:ext cx="1736242" cy="1390091"/>
              </a:xfrm>
              <a:custGeom>
                <a:avLst/>
                <a:gdLst/>
                <a:ahLst/>
                <a:cxnLst/>
                <a:rect l="l" t="t" r="r" b="b"/>
                <a:pathLst>
                  <a:path w="1736242" h="1390091">
                    <a:moveTo>
                      <a:pt x="152521" y="0"/>
                    </a:moveTo>
                    <a:lnTo>
                      <a:pt x="1583721" y="0"/>
                    </a:lnTo>
                    <a:cubicBezTo>
                      <a:pt x="1667956" y="0"/>
                      <a:pt x="1736242" y="68286"/>
                      <a:pt x="1736242" y="152521"/>
                    </a:cubicBezTo>
                    <a:lnTo>
                      <a:pt x="1736242" y="175322"/>
                    </a:lnTo>
                    <a:lnTo>
                      <a:pt x="1645469" y="226107"/>
                    </a:lnTo>
                    <a:lnTo>
                      <a:pt x="1645469" y="187042"/>
                    </a:lnTo>
                    <a:cubicBezTo>
                      <a:pt x="1645469" y="123879"/>
                      <a:pt x="1594266" y="72675"/>
                      <a:pt x="1531102" y="72675"/>
                    </a:cubicBezTo>
                    <a:lnTo>
                      <a:pt x="205140" y="72675"/>
                    </a:lnTo>
                    <a:cubicBezTo>
                      <a:pt x="141976" y="72675"/>
                      <a:pt x="90773" y="123879"/>
                      <a:pt x="90773" y="187042"/>
                    </a:cubicBezTo>
                    <a:lnTo>
                      <a:pt x="90773" y="1203049"/>
                    </a:lnTo>
                    <a:cubicBezTo>
                      <a:pt x="90773" y="1266212"/>
                      <a:pt x="141976" y="1317416"/>
                      <a:pt x="205140" y="1317416"/>
                    </a:cubicBezTo>
                    <a:lnTo>
                      <a:pt x="1531102" y="1317416"/>
                    </a:lnTo>
                    <a:cubicBezTo>
                      <a:pt x="1594266" y="1317416"/>
                      <a:pt x="1645469" y="1266212"/>
                      <a:pt x="1645469" y="1203049"/>
                    </a:cubicBezTo>
                    <a:lnTo>
                      <a:pt x="1645469" y="536305"/>
                    </a:lnTo>
                    <a:lnTo>
                      <a:pt x="1736242" y="485520"/>
                    </a:lnTo>
                    <a:lnTo>
                      <a:pt x="1736242" y="1237571"/>
                    </a:lnTo>
                    <a:cubicBezTo>
                      <a:pt x="1736242" y="1321805"/>
                      <a:pt x="1667956" y="1390091"/>
                      <a:pt x="1583721" y="1390091"/>
                    </a:cubicBezTo>
                    <a:lnTo>
                      <a:pt x="152521" y="1390091"/>
                    </a:lnTo>
                    <a:cubicBezTo>
                      <a:pt x="68286" y="1390091"/>
                      <a:pt x="0" y="1321805"/>
                      <a:pt x="0" y="1237571"/>
                    </a:cubicBezTo>
                    <a:lnTo>
                      <a:pt x="0" y="152521"/>
                    </a:lnTo>
                    <a:cubicBezTo>
                      <a:pt x="0" y="68286"/>
                      <a:pt x="68286" y="0"/>
                      <a:pt x="152521"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80" name="Oval 87"/>
              <p:cNvSpPr>
                <a:spLocks noChangeArrowheads="1"/>
              </p:cNvSpPr>
              <p:nvPr/>
            </p:nvSpPr>
            <p:spPr bwMode="black">
              <a:xfrm rot="16200000">
                <a:off x="14173668" y="4914135"/>
                <a:ext cx="141448" cy="1414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9" name="Group 68"/>
            <p:cNvGrpSpPr/>
            <p:nvPr/>
          </p:nvGrpSpPr>
          <p:grpSpPr>
            <a:xfrm>
              <a:off x="13481208" y="4440020"/>
              <a:ext cx="1133281" cy="926065"/>
              <a:chOff x="13481208" y="4440020"/>
              <a:chExt cx="1133281" cy="926065"/>
            </a:xfrm>
            <a:grpFill/>
          </p:grpSpPr>
          <p:sp>
            <p:nvSpPr>
              <p:cNvPr id="72" name="Freeform 86"/>
              <p:cNvSpPr>
                <a:spLocks noEditPoints="1"/>
              </p:cNvSpPr>
              <p:nvPr/>
            </p:nvSpPr>
            <p:spPr bwMode="black">
              <a:xfrm rot="16200000">
                <a:off x="13849890" y="4601486"/>
                <a:ext cx="762489" cy="76670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88"/>
              <p:cNvSpPr>
                <a:spLocks noEditPoints="1"/>
              </p:cNvSpPr>
              <p:nvPr/>
            </p:nvSpPr>
            <p:spPr bwMode="black">
              <a:xfrm rot="16200000">
                <a:off x="13496071" y="4425157"/>
                <a:ext cx="386771" cy="41649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70" name="Freeform 69"/>
            <p:cNvSpPr/>
            <p:nvPr/>
          </p:nvSpPr>
          <p:spPr bwMode="auto">
            <a:xfrm rot="17657867">
              <a:off x="14850680" y="3717343"/>
              <a:ext cx="1114891" cy="1132201"/>
            </a:xfrm>
            <a:custGeom>
              <a:avLst/>
              <a:gdLst/>
              <a:ahLst/>
              <a:cxnLst/>
              <a:rect l="l" t="t" r="r" b="b"/>
              <a:pathLst>
                <a:path w="1114891" h="1132201">
                  <a:moveTo>
                    <a:pt x="1114366" y="261720"/>
                  </a:moveTo>
                  <a:cubicBezTo>
                    <a:pt x="1121384" y="359975"/>
                    <a:pt x="1056816" y="418226"/>
                    <a:pt x="996460" y="449107"/>
                  </a:cubicBezTo>
                  <a:lnTo>
                    <a:pt x="773280" y="465950"/>
                  </a:lnTo>
                  <a:lnTo>
                    <a:pt x="607236" y="656594"/>
                  </a:lnTo>
                  <a:lnTo>
                    <a:pt x="476983" y="793385"/>
                  </a:lnTo>
                  <a:lnTo>
                    <a:pt x="476550" y="792894"/>
                  </a:lnTo>
                  <a:lnTo>
                    <a:pt x="173221" y="1108119"/>
                  </a:lnTo>
                  <a:cubicBezTo>
                    <a:pt x="135322" y="1141806"/>
                    <a:pt x="110057" y="1136543"/>
                    <a:pt x="91108" y="1114435"/>
                  </a:cubicBezTo>
                  <a:lnTo>
                    <a:pt x="3730" y="1023900"/>
                  </a:lnTo>
                  <a:cubicBezTo>
                    <a:pt x="-7148" y="986353"/>
                    <a:pt x="7240" y="963543"/>
                    <a:pt x="27944" y="945998"/>
                  </a:cubicBezTo>
                  <a:lnTo>
                    <a:pt x="355277" y="655274"/>
                  </a:lnTo>
                  <a:lnTo>
                    <a:pt x="354801" y="654733"/>
                  </a:lnTo>
                  <a:lnTo>
                    <a:pt x="473525" y="549102"/>
                  </a:lnTo>
                  <a:lnTo>
                    <a:pt x="474162" y="549685"/>
                  </a:lnTo>
                  <a:lnTo>
                    <a:pt x="668006" y="377521"/>
                  </a:lnTo>
                  <a:lnTo>
                    <a:pt x="697483" y="122759"/>
                  </a:lnTo>
                  <a:cubicBezTo>
                    <a:pt x="723889" y="58279"/>
                    <a:pt x="777699" y="1859"/>
                    <a:pt x="858913" y="45"/>
                  </a:cubicBezTo>
                  <a:cubicBezTo>
                    <a:pt x="870515" y="-214"/>
                    <a:pt x="882677" y="641"/>
                    <a:pt x="895397" y="2747"/>
                  </a:cubicBezTo>
                  <a:lnTo>
                    <a:pt x="897503" y="30118"/>
                  </a:lnTo>
                  <a:lnTo>
                    <a:pt x="796440" y="105915"/>
                  </a:lnTo>
                  <a:lnTo>
                    <a:pt x="838549" y="316462"/>
                  </a:lnTo>
                  <a:lnTo>
                    <a:pt x="1011198" y="352255"/>
                  </a:lnTo>
                  <a:lnTo>
                    <a:pt x="1093311" y="24908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Freeform 70"/>
            <p:cNvSpPr/>
            <p:nvPr/>
          </p:nvSpPr>
          <p:spPr bwMode="auto">
            <a:xfrm rot="273670">
              <a:off x="14527080" y="4296727"/>
              <a:ext cx="1159662" cy="1069662"/>
            </a:xfrm>
            <a:custGeom>
              <a:avLst/>
              <a:gdLst/>
              <a:ahLst/>
              <a:cxnLst/>
              <a:rect l="l" t="t" r="r" b="b"/>
              <a:pathLst>
                <a:path w="1159662" h="1069662">
                  <a:moveTo>
                    <a:pt x="511366" y="2198"/>
                  </a:moveTo>
                  <a:cubicBezTo>
                    <a:pt x="561810" y="8427"/>
                    <a:pt x="615148" y="28078"/>
                    <a:pt x="654801" y="63520"/>
                  </a:cubicBezTo>
                  <a:lnTo>
                    <a:pt x="646379" y="86681"/>
                  </a:lnTo>
                  <a:cubicBezTo>
                    <a:pt x="617605" y="76855"/>
                    <a:pt x="595146" y="69135"/>
                    <a:pt x="534790" y="82470"/>
                  </a:cubicBezTo>
                  <a:cubicBezTo>
                    <a:pt x="508822" y="95804"/>
                    <a:pt x="470222" y="94401"/>
                    <a:pt x="387407" y="204587"/>
                  </a:cubicBezTo>
                  <a:lnTo>
                    <a:pt x="694805" y="484615"/>
                  </a:lnTo>
                  <a:lnTo>
                    <a:pt x="698875" y="488341"/>
                  </a:lnTo>
                  <a:lnTo>
                    <a:pt x="700136" y="487222"/>
                  </a:lnTo>
                  <a:lnTo>
                    <a:pt x="825018" y="602943"/>
                  </a:lnTo>
                  <a:lnTo>
                    <a:pt x="824567" y="603411"/>
                  </a:lnTo>
                  <a:lnTo>
                    <a:pt x="997385" y="761625"/>
                  </a:lnTo>
                  <a:lnTo>
                    <a:pt x="1006994" y="770733"/>
                  </a:lnTo>
                  <a:lnTo>
                    <a:pt x="1007152" y="770567"/>
                  </a:lnTo>
                  <a:lnTo>
                    <a:pt x="1143270" y="895182"/>
                  </a:lnTo>
                  <a:cubicBezTo>
                    <a:pt x="1174151" y="933080"/>
                    <a:pt x="1155201" y="956240"/>
                    <a:pt x="1136954" y="977295"/>
                  </a:cubicBezTo>
                  <a:cubicBezTo>
                    <a:pt x="1094143" y="1009579"/>
                    <a:pt x="1086423" y="1026423"/>
                    <a:pt x="1061157" y="1050986"/>
                  </a:cubicBezTo>
                  <a:cubicBezTo>
                    <a:pt x="1020451" y="1082568"/>
                    <a:pt x="996589" y="1069234"/>
                    <a:pt x="979044" y="1046775"/>
                  </a:cubicBezTo>
                  <a:lnTo>
                    <a:pt x="728323" y="762258"/>
                  </a:lnTo>
                  <a:lnTo>
                    <a:pt x="728710" y="761916"/>
                  </a:lnTo>
                  <a:lnTo>
                    <a:pt x="605179" y="622015"/>
                  </a:lnTo>
                  <a:lnTo>
                    <a:pt x="604266" y="622821"/>
                  </a:lnTo>
                  <a:lnTo>
                    <a:pt x="579666" y="594218"/>
                  </a:lnTo>
                  <a:lnTo>
                    <a:pt x="579990" y="593930"/>
                  </a:lnTo>
                  <a:lnTo>
                    <a:pt x="556188" y="566919"/>
                  </a:lnTo>
                  <a:lnTo>
                    <a:pt x="520948" y="525946"/>
                  </a:lnTo>
                  <a:lnTo>
                    <a:pt x="520455" y="526370"/>
                  </a:lnTo>
                  <a:lnTo>
                    <a:pt x="307399" y="284595"/>
                  </a:lnTo>
                  <a:lnTo>
                    <a:pt x="233707" y="341443"/>
                  </a:lnTo>
                  <a:lnTo>
                    <a:pt x="229496" y="404607"/>
                  </a:lnTo>
                  <a:lnTo>
                    <a:pt x="130539" y="461454"/>
                  </a:lnTo>
                  <a:lnTo>
                    <a:pt x="0" y="320388"/>
                  </a:lnTo>
                  <a:lnTo>
                    <a:pt x="46321" y="276173"/>
                  </a:lnTo>
                  <a:lnTo>
                    <a:pt x="149489" y="244591"/>
                  </a:lnTo>
                  <a:lnTo>
                    <a:pt x="172649" y="200376"/>
                  </a:lnTo>
                  <a:lnTo>
                    <a:pt x="385301" y="21411"/>
                  </a:lnTo>
                  <a:cubicBezTo>
                    <a:pt x="413374" y="3164"/>
                    <a:pt x="460923" y="-4030"/>
                    <a:pt x="511366" y="2198"/>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aphicFrame>
        <p:nvGraphicFramePr>
          <p:cNvPr id="17" name="Object 16" hidden="1"/>
          <p:cNvGraphicFramePr>
            <a:graphicFrameLocks noChangeAspect="1"/>
          </p:cNvGraphicFramePr>
          <p:nvPr>
            <p:custDataLst>
              <p:tags r:id="rId2"/>
            </p:custDataLst>
            <p:extLst/>
          </p:nvPr>
        </p:nvGraphicFramePr>
        <p:xfrm>
          <a:off x="2" y="4"/>
          <a:ext cx="158792" cy="158751"/>
        </p:xfrm>
        <a:graphic>
          <a:graphicData uri="http://schemas.openxmlformats.org/presentationml/2006/ole">
            <mc:AlternateContent xmlns:mc="http://schemas.openxmlformats.org/markup-compatibility/2006">
              <mc:Choice xmlns:v="urn:schemas-microsoft-com:vml" Requires="v">
                <p:oleObj spid="_x0000_s31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 y="4"/>
                        <a:ext cx="158792" cy="158751"/>
                      </a:xfrm>
                      <a:prstGeom prst="rect">
                        <a:avLst/>
                      </a:prstGeom>
                    </p:spPr>
                  </p:pic>
                </p:oleObj>
              </mc:Fallback>
            </mc:AlternateContent>
          </a:graphicData>
        </a:graphic>
      </p:graphicFrame>
      <p:sp>
        <p:nvSpPr>
          <p:cNvPr id="111" name="Rectangle 110"/>
          <p:cNvSpPr/>
          <p:nvPr/>
        </p:nvSpPr>
        <p:spPr>
          <a:xfrm>
            <a:off x="445772" y="5694683"/>
            <a:ext cx="2305476"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SQL Server </a:t>
            </a:r>
            <a:r>
              <a:rPr lang="en-US" sz="1600" dirty="0" smtClean="0">
                <a:ln>
                  <a:solidFill>
                    <a:schemeClr val="bg1">
                      <a:alpha val="0"/>
                    </a:schemeClr>
                  </a:solidFill>
                </a:ln>
                <a:gradFill>
                  <a:gsLst>
                    <a:gs pos="0">
                      <a:schemeClr val="tx1"/>
                    </a:gs>
                    <a:gs pos="100000">
                      <a:schemeClr val="tx1"/>
                    </a:gs>
                  </a:gsLst>
                  <a:lin ang="5400000" scaled="1"/>
                </a:gradFill>
                <a:cs typeface="Segoe UI" pitchFamily="34" charset="0"/>
              </a:rPr>
              <a:t>Data </a:t>
            </a: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Tools</a:t>
            </a:r>
          </a:p>
        </p:txBody>
      </p:sp>
      <p:sp>
        <p:nvSpPr>
          <p:cNvPr id="67" name="Rectangle 66"/>
          <p:cNvSpPr/>
          <p:nvPr/>
        </p:nvSpPr>
        <p:spPr>
          <a:xfrm>
            <a:off x="838743" y="4569296"/>
            <a:ext cx="1071809"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gradFill>
                  <a:gsLst>
                    <a:gs pos="0">
                      <a:schemeClr val="tx1"/>
                    </a:gs>
                    <a:gs pos="100000">
                      <a:schemeClr val="tx1"/>
                    </a:gs>
                  </a:gsLst>
                  <a:lin ang="5400000" scaled="1"/>
                </a:gradFill>
                <a:ea typeface="Segoe UI" pitchFamily="34" charset="0"/>
                <a:cs typeface="Segoe UI" pitchFamily="34" charset="0"/>
              </a:rPr>
              <a:t>Develop</a:t>
            </a:r>
          </a:p>
        </p:txBody>
      </p:sp>
      <p:grpSp>
        <p:nvGrpSpPr>
          <p:cNvPr id="3" name="Group 2"/>
          <p:cNvGrpSpPr/>
          <p:nvPr/>
        </p:nvGrpSpPr>
        <p:grpSpPr>
          <a:xfrm>
            <a:off x="4139867" y="4569296"/>
            <a:ext cx="1534891" cy="1463931"/>
            <a:chOff x="4139867" y="4569296"/>
            <a:chExt cx="1534891" cy="1463931"/>
          </a:xfrm>
        </p:grpSpPr>
        <p:sp>
          <p:nvSpPr>
            <p:cNvPr id="135" name="Rectangle 134"/>
            <p:cNvSpPr/>
            <p:nvPr/>
          </p:nvSpPr>
          <p:spPr>
            <a:xfrm>
              <a:off x="4139867" y="5694683"/>
              <a:ext cx="1534891"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On-</a:t>
              </a:r>
              <a:r>
                <a:rPr lang="en-US" sz="1600" dirty="0" err="1">
                  <a:ln>
                    <a:solidFill>
                      <a:schemeClr val="bg1">
                        <a:alpha val="0"/>
                      </a:schemeClr>
                    </a:solidFill>
                  </a:ln>
                  <a:gradFill>
                    <a:gsLst>
                      <a:gs pos="0">
                        <a:schemeClr val="tx1"/>
                      </a:gs>
                      <a:gs pos="100000">
                        <a:schemeClr val="tx1"/>
                      </a:gs>
                    </a:gsLst>
                    <a:lin ang="5400000" scaled="1"/>
                  </a:gradFill>
                  <a:cs typeface="Segoe UI" pitchFamily="34" charset="0"/>
                </a:rPr>
                <a:t>Prem</a:t>
              </a:r>
              <a:endParaRPr lang="en-US" sz="1600" dirty="0">
                <a:ln>
                  <a:solidFill>
                    <a:schemeClr val="bg1">
                      <a:alpha val="0"/>
                    </a:schemeClr>
                  </a:solidFill>
                </a:ln>
                <a:gradFill>
                  <a:gsLst>
                    <a:gs pos="0">
                      <a:schemeClr val="tx1"/>
                    </a:gs>
                    <a:gs pos="100000">
                      <a:schemeClr val="tx1"/>
                    </a:gs>
                  </a:gsLst>
                  <a:lin ang="5400000" scaled="1"/>
                </a:gradFill>
                <a:cs typeface="Segoe UI" pitchFamily="34" charset="0"/>
              </a:endParaRPr>
            </a:p>
          </p:txBody>
        </p:sp>
        <p:sp>
          <p:nvSpPr>
            <p:cNvPr id="66" name="Rounded Rectangle 26"/>
            <p:cNvSpPr/>
            <p:nvPr/>
          </p:nvSpPr>
          <p:spPr bwMode="auto">
            <a:xfrm>
              <a:off x="4419484" y="4918076"/>
              <a:ext cx="975656" cy="771142"/>
            </a:xfrm>
            <a:custGeom>
              <a:avLst/>
              <a:gdLst/>
              <a:ahLst/>
              <a:cxnLst/>
              <a:rect l="l" t="t" r="r" b="b"/>
              <a:pathLst>
                <a:path w="1220522" h="964681">
                  <a:moveTo>
                    <a:pt x="559258" y="386372"/>
                  </a:moveTo>
                  <a:cubicBezTo>
                    <a:pt x="562047" y="386397"/>
                    <a:pt x="565124" y="386617"/>
                    <a:pt x="567855" y="386565"/>
                  </a:cubicBezTo>
                  <a:lnTo>
                    <a:pt x="800288" y="386565"/>
                  </a:lnTo>
                  <a:cubicBezTo>
                    <a:pt x="823984" y="384504"/>
                    <a:pt x="830372" y="396044"/>
                    <a:pt x="828724" y="413765"/>
                  </a:cubicBezTo>
                  <a:lnTo>
                    <a:pt x="828724" y="647434"/>
                  </a:lnTo>
                  <a:lnTo>
                    <a:pt x="827246" y="662808"/>
                  </a:lnTo>
                  <a:cubicBezTo>
                    <a:pt x="825751" y="665144"/>
                    <a:pt x="823485" y="665125"/>
                    <a:pt x="821141" y="664056"/>
                  </a:cubicBezTo>
                  <a:lnTo>
                    <a:pt x="779726" y="623057"/>
                  </a:lnTo>
                  <a:cubicBezTo>
                    <a:pt x="769820" y="613250"/>
                    <a:pt x="753840" y="613330"/>
                    <a:pt x="744033" y="623236"/>
                  </a:cubicBezTo>
                  <a:lnTo>
                    <a:pt x="586701" y="782164"/>
                  </a:lnTo>
                  <a:cubicBezTo>
                    <a:pt x="576534" y="788645"/>
                    <a:pt x="568273" y="785413"/>
                    <a:pt x="545600" y="764887"/>
                  </a:cubicBezTo>
                  <a:lnTo>
                    <a:pt x="441747" y="661034"/>
                  </a:lnTo>
                  <a:cubicBezTo>
                    <a:pt x="433059" y="649954"/>
                    <a:pt x="426448" y="641643"/>
                    <a:pt x="429639" y="631905"/>
                  </a:cubicBezTo>
                  <a:lnTo>
                    <a:pt x="493177" y="567132"/>
                  </a:lnTo>
                  <a:lnTo>
                    <a:pt x="585163" y="476818"/>
                  </a:lnTo>
                  <a:cubicBezTo>
                    <a:pt x="589458" y="471052"/>
                    <a:pt x="592339" y="466235"/>
                    <a:pt x="593970" y="462072"/>
                  </a:cubicBezTo>
                  <a:cubicBezTo>
                    <a:pt x="594660" y="461336"/>
                    <a:pt x="595025" y="460451"/>
                    <a:pt x="595168" y="459492"/>
                  </a:cubicBezTo>
                  <a:cubicBezTo>
                    <a:pt x="596240" y="456608"/>
                    <a:pt x="596681" y="454116"/>
                    <a:pt x="596565" y="451928"/>
                  </a:cubicBezTo>
                  <a:cubicBezTo>
                    <a:pt x="596760" y="450714"/>
                    <a:pt x="596705" y="449495"/>
                    <a:pt x="596187" y="448327"/>
                  </a:cubicBezTo>
                  <a:cubicBezTo>
                    <a:pt x="596211" y="448107"/>
                    <a:pt x="596157" y="447908"/>
                    <a:pt x="596063" y="447722"/>
                  </a:cubicBezTo>
                  <a:cubicBezTo>
                    <a:pt x="595725" y="442366"/>
                    <a:pt x="593286" y="437267"/>
                    <a:pt x="589171" y="433231"/>
                  </a:cubicBezTo>
                  <a:lnTo>
                    <a:pt x="559042" y="403676"/>
                  </a:lnTo>
                  <a:lnTo>
                    <a:pt x="550829" y="389095"/>
                  </a:lnTo>
                  <a:cubicBezTo>
                    <a:pt x="551574" y="386726"/>
                    <a:pt x="555092" y="386333"/>
                    <a:pt x="559258" y="386372"/>
                  </a:cubicBezTo>
                  <a:close/>
                  <a:moveTo>
                    <a:pt x="60829" y="232763"/>
                  </a:moveTo>
                  <a:lnTo>
                    <a:pt x="60829" y="903358"/>
                  </a:lnTo>
                  <a:lnTo>
                    <a:pt x="1154748" y="903358"/>
                  </a:lnTo>
                  <a:lnTo>
                    <a:pt x="1154748" y="232763"/>
                  </a:lnTo>
                  <a:close/>
                  <a:moveTo>
                    <a:pt x="55440" y="173418"/>
                  </a:moveTo>
                  <a:lnTo>
                    <a:pt x="1166071" y="173418"/>
                  </a:lnTo>
                  <a:cubicBezTo>
                    <a:pt x="1195871" y="173418"/>
                    <a:pt x="1220027" y="197575"/>
                    <a:pt x="1220027" y="227375"/>
                  </a:cubicBezTo>
                  <a:lnTo>
                    <a:pt x="1220027" y="910725"/>
                  </a:lnTo>
                  <a:cubicBezTo>
                    <a:pt x="1220027" y="940524"/>
                    <a:pt x="1195871" y="964681"/>
                    <a:pt x="1166071" y="964681"/>
                  </a:cubicBezTo>
                  <a:lnTo>
                    <a:pt x="55440" y="964681"/>
                  </a:lnTo>
                  <a:cubicBezTo>
                    <a:pt x="25641" y="964681"/>
                    <a:pt x="1484" y="940524"/>
                    <a:pt x="1484" y="910725"/>
                  </a:cubicBezTo>
                  <a:lnTo>
                    <a:pt x="1484" y="227375"/>
                  </a:lnTo>
                  <a:cubicBezTo>
                    <a:pt x="1484" y="197575"/>
                    <a:pt x="25641" y="173418"/>
                    <a:pt x="55440" y="173418"/>
                  </a:cubicBezTo>
                  <a:close/>
                  <a:moveTo>
                    <a:pt x="926601" y="75829"/>
                  </a:moveTo>
                  <a:lnTo>
                    <a:pt x="926601" y="82951"/>
                  </a:lnTo>
                  <a:lnTo>
                    <a:pt x="974077" y="82951"/>
                  </a:lnTo>
                  <a:lnTo>
                    <a:pt x="974077" y="75829"/>
                  </a:lnTo>
                  <a:close/>
                  <a:moveTo>
                    <a:pt x="1011167" y="42530"/>
                  </a:moveTo>
                  <a:lnTo>
                    <a:pt x="1049412" y="42530"/>
                  </a:lnTo>
                  <a:lnTo>
                    <a:pt x="1049412" y="80775"/>
                  </a:lnTo>
                  <a:lnTo>
                    <a:pt x="1011167" y="80775"/>
                  </a:lnTo>
                  <a:close/>
                  <a:moveTo>
                    <a:pt x="1006552" y="37915"/>
                  </a:moveTo>
                  <a:lnTo>
                    <a:pt x="1006552" y="85390"/>
                  </a:lnTo>
                  <a:lnTo>
                    <a:pt x="1054027" y="85390"/>
                  </a:lnTo>
                  <a:lnTo>
                    <a:pt x="1054027" y="37915"/>
                  </a:lnTo>
                  <a:close/>
                  <a:moveTo>
                    <a:pt x="1098521" y="37176"/>
                  </a:moveTo>
                  <a:lnTo>
                    <a:pt x="1092165" y="44484"/>
                  </a:lnTo>
                  <a:lnTo>
                    <a:pt x="1112093" y="61817"/>
                  </a:lnTo>
                  <a:lnTo>
                    <a:pt x="1092165" y="79151"/>
                  </a:lnTo>
                  <a:lnTo>
                    <a:pt x="1098521" y="86458"/>
                  </a:lnTo>
                  <a:lnTo>
                    <a:pt x="1119471" y="68235"/>
                  </a:lnTo>
                  <a:lnTo>
                    <a:pt x="1140422" y="86458"/>
                  </a:lnTo>
                  <a:lnTo>
                    <a:pt x="1146778" y="79151"/>
                  </a:lnTo>
                  <a:lnTo>
                    <a:pt x="1126850" y="61817"/>
                  </a:lnTo>
                  <a:lnTo>
                    <a:pt x="1146778" y="44484"/>
                  </a:lnTo>
                  <a:lnTo>
                    <a:pt x="1140422" y="37176"/>
                  </a:lnTo>
                  <a:lnTo>
                    <a:pt x="1119471" y="55399"/>
                  </a:lnTo>
                  <a:close/>
                  <a:moveTo>
                    <a:pt x="52157" y="0"/>
                  </a:moveTo>
                  <a:lnTo>
                    <a:pt x="68906" y="0"/>
                  </a:lnTo>
                  <a:lnTo>
                    <a:pt x="1168365" y="0"/>
                  </a:lnTo>
                  <a:cubicBezTo>
                    <a:pt x="1197171" y="0"/>
                    <a:pt x="1220522" y="23351"/>
                    <a:pt x="1220522" y="52157"/>
                  </a:cubicBezTo>
                  <a:lnTo>
                    <a:pt x="1220522" y="123899"/>
                  </a:lnTo>
                  <a:cubicBezTo>
                    <a:pt x="1220522" y="130737"/>
                    <a:pt x="1219206" y="137268"/>
                    <a:pt x="1216729" y="143217"/>
                  </a:cubicBezTo>
                  <a:cubicBezTo>
                    <a:pt x="1207843" y="130493"/>
                    <a:pt x="1192977" y="122646"/>
                    <a:pt x="1176278" y="122646"/>
                  </a:cubicBezTo>
                  <a:lnTo>
                    <a:pt x="40741" y="123058"/>
                  </a:lnTo>
                  <a:cubicBezTo>
                    <a:pt x="27573" y="121821"/>
                    <a:pt x="11108" y="123882"/>
                    <a:pt x="1237" y="132948"/>
                  </a:cubicBezTo>
                  <a:cubicBezTo>
                    <a:pt x="824" y="106018"/>
                    <a:pt x="412" y="79087"/>
                    <a:pt x="0" y="52157"/>
                  </a:cubicBezTo>
                  <a:cubicBezTo>
                    <a:pt x="0" y="48556"/>
                    <a:pt x="365" y="45040"/>
                    <a:pt x="1060" y="41645"/>
                  </a:cubicBezTo>
                  <a:cubicBezTo>
                    <a:pt x="1755" y="38250"/>
                    <a:pt x="2779" y="34975"/>
                    <a:pt x="4099" y="31855"/>
                  </a:cubicBezTo>
                  <a:cubicBezTo>
                    <a:pt x="6738" y="25615"/>
                    <a:pt x="10557" y="19996"/>
                    <a:pt x="15277" y="15276"/>
                  </a:cubicBezTo>
                  <a:cubicBezTo>
                    <a:pt x="19996" y="10557"/>
                    <a:pt x="25615" y="6738"/>
                    <a:pt x="31855" y="4099"/>
                  </a:cubicBezTo>
                  <a:cubicBezTo>
                    <a:pt x="34975" y="2779"/>
                    <a:pt x="38250" y="1754"/>
                    <a:pt x="41645" y="1060"/>
                  </a:cubicBezTo>
                  <a:cubicBezTo>
                    <a:pt x="45041" y="365"/>
                    <a:pt x="48556" y="0"/>
                    <a:pt x="52157" y="0"/>
                  </a:cubicBezTo>
                  <a:close/>
                </a:path>
              </a:pathLst>
            </a:cu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Rectangle 67"/>
            <p:cNvSpPr/>
            <p:nvPr/>
          </p:nvSpPr>
          <p:spPr>
            <a:xfrm>
              <a:off x="4434086" y="4569296"/>
              <a:ext cx="946453"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gradFill>
                    <a:gsLst>
                      <a:gs pos="0">
                        <a:schemeClr val="tx1"/>
                      </a:gs>
                      <a:gs pos="100000">
                        <a:schemeClr val="tx1"/>
                      </a:gs>
                    </a:gsLst>
                    <a:lin ang="5400000" scaled="1"/>
                  </a:gradFill>
                  <a:ea typeface="Segoe UI" pitchFamily="34" charset="0"/>
                  <a:cs typeface="Segoe UI" pitchFamily="34" charset="0"/>
                </a:rPr>
                <a:t>Deploy</a:t>
              </a:r>
            </a:p>
          </p:txBody>
        </p:sp>
      </p:grpSp>
      <p:sp>
        <p:nvSpPr>
          <p:cNvPr id="9" name="Title 8"/>
          <p:cNvSpPr>
            <a:spLocks noGrp="1"/>
          </p:cNvSpPr>
          <p:nvPr>
            <p:ph type="title"/>
          </p:nvPr>
        </p:nvSpPr>
        <p:spPr>
          <a:xfrm>
            <a:off x="3932238" y="291102"/>
            <a:ext cx="7992530" cy="899665"/>
          </a:xfrm>
        </p:spPr>
        <p:txBody>
          <a:bodyPr/>
          <a:lstStyle/>
          <a:p>
            <a:r>
              <a:rPr lang="en-US" sz="4400" dirty="0"/>
              <a:t>Develop &amp; Test New </a:t>
            </a:r>
            <a:r>
              <a:rPr lang="en-US" sz="4400" dirty="0" smtClean="0"/>
              <a:t>Apps</a:t>
            </a:r>
            <a:endParaRPr lang="en-US" sz="4400" dirty="0"/>
          </a:p>
        </p:txBody>
      </p:sp>
      <p:sp>
        <p:nvSpPr>
          <p:cNvPr id="2" name="Up Arrow 1"/>
          <p:cNvSpPr/>
          <p:nvPr/>
        </p:nvSpPr>
        <p:spPr bwMode="auto">
          <a:xfrm rot="2549659">
            <a:off x="1693178" y="3484636"/>
            <a:ext cx="424967" cy="1108305"/>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38" name="Up Arrow 37"/>
          <p:cNvSpPr/>
          <p:nvPr/>
        </p:nvSpPr>
        <p:spPr bwMode="auto">
          <a:xfrm rot="19050341" flipV="1">
            <a:off x="4167849" y="3520425"/>
            <a:ext cx="424967" cy="1195940"/>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34" name="Rectangle 33"/>
          <p:cNvSpPr/>
          <p:nvPr/>
        </p:nvSpPr>
        <p:spPr bwMode="auto">
          <a:xfrm>
            <a:off x="287338" y="1401762"/>
            <a:ext cx="5516303" cy="4974336"/>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sp>
        <p:nvSpPr>
          <p:cNvPr id="45" name="Rectangle 44"/>
          <p:cNvSpPr/>
          <p:nvPr/>
        </p:nvSpPr>
        <p:spPr>
          <a:xfrm>
            <a:off x="1377787" y="255579"/>
            <a:ext cx="2439757"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smtClean="0">
                <a:ln>
                  <a:solidFill>
                    <a:schemeClr val="bg1">
                      <a:alpha val="0"/>
                    </a:schemeClr>
                  </a:solidFill>
                </a:ln>
                <a:gradFill>
                  <a:gsLst>
                    <a:gs pos="0">
                      <a:schemeClr val="accent5"/>
                    </a:gs>
                    <a:gs pos="100000">
                      <a:schemeClr val="accent5"/>
                    </a:gs>
                  </a:gsLst>
                  <a:lin ang="5400000" scaled="0"/>
                </a:gradFill>
                <a:cs typeface="Segoe UI" pitchFamily="34" charset="0"/>
              </a:rPr>
              <a:t>SQL Serve in a Windows Azure VM</a:t>
            </a:r>
            <a:endParaRPr lang="en-US" sz="2000" dirty="0">
              <a:ln>
                <a:solidFill>
                  <a:schemeClr val="bg1">
                    <a:alpha val="0"/>
                  </a:schemeClr>
                </a:solidFill>
              </a:ln>
              <a:gradFill>
                <a:gsLst>
                  <a:gs pos="0">
                    <a:schemeClr val="accent5"/>
                  </a:gs>
                  <a:gs pos="100000">
                    <a:schemeClr val="accent5"/>
                  </a:gs>
                </a:gsLst>
                <a:lin ang="5400000" scaled="0"/>
              </a:gradFill>
              <a:cs typeface="Segoe UI" pitchFamily="34" charset="0"/>
            </a:endParaRPr>
          </a:p>
        </p:txBody>
      </p:sp>
      <p:grpSp>
        <p:nvGrpSpPr>
          <p:cNvPr id="39" name="Group 38"/>
          <p:cNvGrpSpPr/>
          <p:nvPr/>
        </p:nvGrpSpPr>
        <p:grpSpPr>
          <a:xfrm>
            <a:off x="366143" y="269531"/>
            <a:ext cx="1011644" cy="857866"/>
            <a:chOff x="4130294" y="1070076"/>
            <a:chExt cx="635754" cy="539115"/>
          </a:xfrm>
          <a:solidFill>
            <a:schemeClr val="tx2"/>
          </a:solidFill>
        </p:grpSpPr>
        <p:sp>
          <p:nvSpPr>
            <p:cNvPr id="40" name="Freeform 39"/>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5"/>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41"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70359" y="1728213"/>
            <a:ext cx="1801215" cy="1946926"/>
            <a:chOff x="2270359" y="1728213"/>
            <a:chExt cx="1801215" cy="1946926"/>
          </a:xfrm>
        </p:grpSpPr>
        <p:sp>
          <p:nvSpPr>
            <p:cNvPr id="98" name="Rectangle 97"/>
            <p:cNvSpPr/>
            <p:nvPr/>
          </p:nvSpPr>
          <p:spPr>
            <a:xfrm>
              <a:off x="2270359" y="3336595"/>
              <a:ext cx="1801215"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gradFill>
                    <a:gsLst>
                      <a:gs pos="0">
                        <a:schemeClr val="tx1"/>
                      </a:gs>
                      <a:gs pos="100000">
                        <a:schemeClr val="tx1"/>
                      </a:gs>
                    </a:gsLst>
                    <a:lin ang="5400000" scaled="1"/>
                  </a:gradFill>
                  <a:cs typeface="Segoe UI" pitchFamily="34" charset="0"/>
                </a:rPr>
                <a:t>Virtual Machine</a:t>
              </a:r>
            </a:p>
          </p:txBody>
        </p:sp>
        <p:sp>
          <p:nvSpPr>
            <p:cNvPr id="33" name="Rectangle 32"/>
            <p:cNvSpPr/>
            <p:nvPr/>
          </p:nvSpPr>
          <p:spPr>
            <a:xfrm>
              <a:off x="2846210" y="1728213"/>
              <a:ext cx="649513"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smtClean="0">
                  <a:ln>
                    <a:solidFill>
                      <a:schemeClr val="bg1">
                        <a:alpha val="0"/>
                      </a:schemeClr>
                    </a:solidFill>
                  </a:ln>
                  <a:ea typeface="Segoe UI" pitchFamily="34" charset="0"/>
                  <a:cs typeface="Segoe UI" pitchFamily="34" charset="0"/>
                </a:rPr>
                <a:t>TEST</a:t>
              </a:r>
              <a:endParaRPr lang="en-US" sz="1600" b="1" cap="all" dirty="0">
                <a:ln>
                  <a:solidFill>
                    <a:schemeClr val="bg1">
                      <a:alpha val="0"/>
                    </a:schemeClr>
                  </a:solidFill>
                </a:ln>
                <a:ea typeface="Segoe UI" pitchFamily="34" charset="0"/>
                <a:cs typeface="Segoe UI" pitchFamily="34" charset="0"/>
              </a:endParaRPr>
            </a:p>
          </p:txBody>
        </p:sp>
        <p:grpSp>
          <p:nvGrpSpPr>
            <p:cNvPr id="6" name="Group 5"/>
            <p:cNvGrpSpPr/>
            <p:nvPr/>
          </p:nvGrpSpPr>
          <p:grpSpPr>
            <a:xfrm>
              <a:off x="2302394" y="2012448"/>
              <a:ext cx="1587244" cy="1379646"/>
              <a:chOff x="2539895" y="2012448"/>
              <a:chExt cx="1587244" cy="1379646"/>
            </a:xfrm>
          </p:grpSpPr>
          <p:sp>
            <p:nvSpPr>
              <p:cNvPr id="42" name="Freeform 41"/>
              <p:cNvSpPr/>
              <p:nvPr/>
            </p:nvSpPr>
            <p:spPr bwMode="auto">
              <a:xfrm>
                <a:off x="2920219" y="2604166"/>
                <a:ext cx="1206920" cy="787928"/>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6" name="Group 85"/>
              <p:cNvGrpSpPr/>
              <p:nvPr/>
            </p:nvGrpSpPr>
            <p:grpSpPr>
              <a:xfrm>
                <a:off x="2539895" y="2012448"/>
                <a:ext cx="1011644" cy="857866"/>
                <a:chOff x="4036094" y="1032396"/>
                <a:chExt cx="635754" cy="539115"/>
              </a:xfrm>
              <a:solidFill>
                <a:schemeClr val="tx2"/>
              </a:solidFill>
            </p:grpSpPr>
            <p:sp>
              <p:nvSpPr>
                <p:cNvPr id="87" name="Freeform 86"/>
                <p:cNvSpPr>
                  <a:spLocks noEditPoints="1"/>
                </p:cNvSpPr>
                <p:nvPr/>
              </p:nvSpPr>
              <p:spPr bwMode="black">
                <a:xfrm>
                  <a:off x="4036094" y="103239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89" name="Freeform 23"/>
                <p:cNvSpPr>
                  <a:spLocks noEditPoints="1"/>
                </p:cNvSpPr>
                <p:nvPr/>
              </p:nvSpPr>
              <p:spPr bwMode="black">
                <a:xfrm>
                  <a:off x="4245197" y="1151501"/>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sp>
        <p:nvSpPr>
          <p:cNvPr id="46" name="Rectangle 45"/>
          <p:cNvSpPr/>
          <p:nvPr/>
        </p:nvSpPr>
        <p:spPr bwMode="auto">
          <a:xfrm>
            <a:off x="5900969" y="1401762"/>
            <a:ext cx="1618488" cy="1618488"/>
          </a:xfrm>
          <a:prstGeom prst="rect">
            <a:avLst/>
          </a:prstGeom>
          <a:solidFill>
            <a:schemeClr val="accent5">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47" name="Rectangle 46"/>
          <p:cNvSpPr/>
          <p:nvPr/>
        </p:nvSpPr>
        <p:spPr bwMode="auto">
          <a:xfrm>
            <a:off x="7592311" y="1401762"/>
            <a:ext cx="4355213"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Leverage consistent tools, with SQL Server Management Studio &amp;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SQL </a:t>
            </a:r>
            <a:r>
              <a:rPr lang="en-IN" sz="2000" dirty="0">
                <a:ln>
                  <a:solidFill>
                    <a:schemeClr val="bg1">
                      <a:alpha val="0"/>
                    </a:schemeClr>
                  </a:solidFill>
                </a:ln>
                <a:solidFill>
                  <a:schemeClr val="bg1"/>
                </a:solidFill>
                <a:ea typeface="Segoe UI" pitchFamily="34" charset="0"/>
                <a:cs typeface="Segoe UI" pitchFamily="34" charset="0"/>
              </a:rPr>
              <a:t>Server Data Tools</a:t>
            </a:r>
          </a:p>
        </p:txBody>
      </p:sp>
      <p:sp>
        <p:nvSpPr>
          <p:cNvPr id="48" name="Rectangle 47"/>
          <p:cNvSpPr/>
          <p:nvPr/>
        </p:nvSpPr>
        <p:spPr bwMode="auto">
          <a:xfrm>
            <a:off x="5900969" y="3081006"/>
            <a:ext cx="1618488" cy="161848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50" name="Rectangle 49"/>
          <p:cNvSpPr/>
          <p:nvPr/>
        </p:nvSpPr>
        <p:spPr bwMode="auto">
          <a:xfrm>
            <a:off x="7592312" y="3081006"/>
            <a:ext cx="4355213"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Spin up VMs in minutes with a gallery of ready-to-use images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at </a:t>
            </a:r>
            <a:r>
              <a:rPr lang="en-IN" sz="2000" dirty="0">
                <a:ln>
                  <a:solidFill>
                    <a:schemeClr val="bg1">
                      <a:alpha val="0"/>
                    </a:schemeClr>
                  </a:solidFill>
                </a:ln>
                <a:solidFill>
                  <a:schemeClr val="bg1"/>
                </a:solidFill>
                <a:ea typeface="Segoe UI" pitchFamily="34" charset="0"/>
                <a:cs typeface="Segoe UI" pitchFamily="34" charset="0"/>
              </a:rPr>
              <a:t>your fingertips</a:t>
            </a:r>
          </a:p>
        </p:txBody>
      </p:sp>
      <p:sp>
        <p:nvSpPr>
          <p:cNvPr id="51" name="Rectangle 50"/>
          <p:cNvSpPr/>
          <p:nvPr/>
        </p:nvSpPr>
        <p:spPr bwMode="auto">
          <a:xfrm>
            <a:off x="5900969" y="4760251"/>
            <a:ext cx="1618488" cy="161848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52" name="Rectangle 51"/>
          <p:cNvSpPr/>
          <p:nvPr/>
        </p:nvSpPr>
        <p:spPr bwMode="auto">
          <a:xfrm>
            <a:off x="7592312" y="4760251"/>
            <a:ext cx="4355213"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Save </a:t>
            </a:r>
            <a:r>
              <a:rPr lang="en-IN" sz="2000" dirty="0" smtClean="0">
                <a:ln>
                  <a:solidFill>
                    <a:schemeClr val="bg1">
                      <a:alpha val="0"/>
                    </a:schemeClr>
                  </a:solidFill>
                </a:ln>
                <a:solidFill>
                  <a:schemeClr val="bg1"/>
                </a:solidFill>
                <a:ea typeface="Segoe UI" pitchFamily="34" charset="0"/>
                <a:cs typeface="Segoe UI" pitchFamily="34" charset="0"/>
              </a:rPr>
              <a:t>money </a:t>
            </a:r>
            <a:r>
              <a:rPr lang="en-IN" sz="2000" dirty="0">
                <a:ln>
                  <a:solidFill>
                    <a:schemeClr val="bg1">
                      <a:alpha val="0"/>
                    </a:schemeClr>
                  </a:solidFill>
                </a:ln>
                <a:solidFill>
                  <a:schemeClr val="bg1"/>
                </a:solidFill>
                <a:ea typeface="Segoe UI" pitchFamily="34" charset="0"/>
                <a:cs typeface="Segoe UI" pitchFamily="34" charset="0"/>
              </a:rPr>
              <a:t>by shutting down development and testing VMs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when </a:t>
            </a:r>
            <a:r>
              <a:rPr lang="en-IN" sz="2000" dirty="0">
                <a:ln>
                  <a:solidFill>
                    <a:schemeClr val="bg1">
                      <a:alpha val="0"/>
                    </a:schemeClr>
                  </a:solidFill>
                </a:ln>
                <a:solidFill>
                  <a:schemeClr val="bg1"/>
                </a:solidFill>
                <a:ea typeface="Segoe UI" pitchFamily="34" charset="0"/>
                <a:cs typeface="Segoe UI" pitchFamily="34" charset="0"/>
              </a:rPr>
              <a:t>not in use</a:t>
            </a:r>
          </a:p>
        </p:txBody>
      </p:sp>
      <p:sp>
        <p:nvSpPr>
          <p:cNvPr id="57" name="Freeform 5"/>
          <p:cNvSpPr>
            <a:spLocks/>
          </p:cNvSpPr>
          <p:nvPr/>
        </p:nvSpPr>
        <p:spPr bwMode="auto">
          <a:xfrm flipH="1">
            <a:off x="6296553" y="5300349"/>
            <a:ext cx="827321" cy="538293"/>
          </a:xfrm>
          <a:custGeom>
            <a:avLst/>
            <a:gdLst/>
            <a:ahLst/>
            <a:cxnLst/>
            <a:rect l="l" t="t" r="r" b="b"/>
            <a:pathLst>
              <a:path w="6776429" h="4409039">
                <a:moveTo>
                  <a:pt x="5567597" y="4312767"/>
                </a:moveTo>
                <a:lnTo>
                  <a:pt x="3745936" y="4312767"/>
                </a:lnTo>
                <a:lnTo>
                  <a:pt x="3745936" y="4409039"/>
                </a:lnTo>
                <a:lnTo>
                  <a:pt x="5567597" y="4409039"/>
                </a:lnTo>
                <a:close/>
                <a:moveTo>
                  <a:pt x="2248864" y="4188766"/>
                </a:moveTo>
                <a:lnTo>
                  <a:pt x="7064" y="4250296"/>
                </a:lnTo>
                <a:lnTo>
                  <a:pt x="7064" y="4323099"/>
                </a:lnTo>
                <a:lnTo>
                  <a:pt x="7064" y="4409039"/>
                </a:lnTo>
                <a:lnTo>
                  <a:pt x="2248864" y="4409039"/>
                </a:lnTo>
                <a:close/>
                <a:moveTo>
                  <a:pt x="5567597" y="4005612"/>
                </a:moveTo>
                <a:lnTo>
                  <a:pt x="3745936" y="4005612"/>
                </a:lnTo>
                <a:lnTo>
                  <a:pt x="3745936" y="4234831"/>
                </a:lnTo>
                <a:lnTo>
                  <a:pt x="5567597" y="4234831"/>
                </a:lnTo>
                <a:close/>
                <a:moveTo>
                  <a:pt x="5567597" y="3826820"/>
                </a:moveTo>
                <a:lnTo>
                  <a:pt x="3745936" y="3826820"/>
                </a:lnTo>
                <a:lnTo>
                  <a:pt x="3745936" y="3927677"/>
                </a:lnTo>
                <a:lnTo>
                  <a:pt x="5567597" y="3927677"/>
                </a:lnTo>
                <a:close/>
                <a:moveTo>
                  <a:pt x="2248864" y="3467092"/>
                </a:moveTo>
                <a:lnTo>
                  <a:pt x="7064" y="3496562"/>
                </a:lnTo>
                <a:lnTo>
                  <a:pt x="7064" y="3648517"/>
                </a:lnTo>
                <a:lnTo>
                  <a:pt x="7064" y="4072338"/>
                </a:lnTo>
                <a:lnTo>
                  <a:pt x="7064" y="4171229"/>
                </a:lnTo>
                <a:lnTo>
                  <a:pt x="7064" y="4198354"/>
                </a:lnTo>
                <a:lnTo>
                  <a:pt x="7064" y="4204261"/>
                </a:lnTo>
                <a:lnTo>
                  <a:pt x="2248864" y="4175922"/>
                </a:lnTo>
                <a:lnTo>
                  <a:pt x="2248864" y="4005612"/>
                </a:lnTo>
                <a:lnTo>
                  <a:pt x="1363292" y="4005612"/>
                </a:lnTo>
                <a:lnTo>
                  <a:pt x="1363292" y="3927677"/>
                </a:lnTo>
                <a:lnTo>
                  <a:pt x="2248864" y="3927677"/>
                </a:lnTo>
                <a:lnTo>
                  <a:pt x="2248864" y="3826820"/>
                </a:lnTo>
                <a:lnTo>
                  <a:pt x="395566" y="3826820"/>
                </a:lnTo>
                <a:lnTo>
                  <a:pt x="395566" y="3746593"/>
                </a:lnTo>
                <a:lnTo>
                  <a:pt x="2248864" y="3746593"/>
                </a:lnTo>
                <a:close/>
                <a:moveTo>
                  <a:pt x="2248864" y="3327119"/>
                </a:moveTo>
                <a:lnTo>
                  <a:pt x="7064" y="3327119"/>
                </a:lnTo>
                <a:lnTo>
                  <a:pt x="7064" y="3397756"/>
                </a:lnTo>
                <a:lnTo>
                  <a:pt x="7064" y="3455443"/>
                </a:lnTo>
                <a:lnTo>
                  <a:pt x="7064" y="3464505"/>
                </a:lnTo>
                <a:lnTo>
                  <a:pt x="2248864" y="3450933"/>
                </a:lnTo>
                <a:close/>
                <a:moveTo>
                  <a:pt x="3678126" y="3327119"/>
                </a:moveTo>
                <a:lnTo>
                  <a:pt x="3676646" y="3327119"/>
                </a:lnTo>
                <a:lnTo>
                  <a:pt x="2316674" y="3327119"/>
                </a:lnTo>
                <a:lnTo>
                  <a:pt x="2316674" y="3450522"/>
                </a:lnTo>
                <a:lnTo>
                  <a:pt x="2316674" y="3466201"/>
                </a:lnTo>
                <a:lnTo>
                  <a:pt x="2316674" y="3746593"/>
                </a:lnTo>
                <a:lnTo>
                  <a:pt x="2316674" y="3826820"/>
                </a:lnTo>
                <a:lnTo>
                  <a:pt x="2316674" y="3927677"/>
                </a:lnTo>
                <a:lnTo>
                  <a:pt x="2316674" y="4005612"/>
                </a:lnTo>
                <a:lnTo>
                  <a:pt x="2316674" y="4175065"/>
                </a:lnTo>
                <a:lnTo>
                  <a:pt x="2316674" y="4186905"/>
                </a:lnTo>
                <a:lnTo>
                  <a:pt x="2316674" y="4409039"/>
                </a:lnTo>
                <a:lnTo>
                  <a:pt x="3676646" y="4409039"/>
                </a:lnTo>
                <a:lnTo>
                  <a:pt x="3678126" y="4409039"/>
                </a:lnTo>
                <a:lnTo>
                  <a:pt x="3678126" y="4312767"/>
                </a:lnTo>
                <a:lnTo>
                  <a:pt x="3676646" y="4312767"/>
                </a:lnTo>
                <a:lnTo>
                  <a:pt x="3676646" y="4234831"/>
                </a:lnTo>
                <a:lnTo>
                  <a:pt x="3678126" y="4234831"/>
                </a:lnTo>
                <a:lnTo>
                  <a:pt x="3678126" y="4005612"/>
                </a:lnTo>
                <a:lnTo>
                  <a:pt x="3676646" y="4005612"/>
                </a:lnTo>
                <a:lnTo>
                  <a:pt x="3676646" y="3927677"/>
                </a:lnTo>
                <a:lnTo>
                  <a:pt x="3678126" y="3927677"/>
                </a:lnTo>
                <a:lnTo>
                  <a:pt x="3678126" y="3826820"/>
                </a:lnTo>
                <a:lnTo>
                  <a:pt x="3676646" y="3826820"/>
                </a:lnTo>
                <a:lnTo>
                  <a:pt x="3676646" y="3746593"/>
                </a:lnTo>
                <a:lnTo>
                  <a:pt x="3678126" y="3746593"/>
                </a:lnTo>
                <a:lnTo>
                  <a:pt x="3678126" y="3448305"/>
                </a:lnTo>
                <a:lnTo>
                  <a:pt x="3676646" y="3448324"/>
                </a:lnTo>
                <a:lnTo>
                  <a:pt x="3676646" y="3442289"/>
                </a:lnTo>
                <a:lnTo>
                  <a:pt x="3678126" y="3442280"/>
                </a:lnTo>
                <a:close/>
                <a:moveTo>
                  <a:pt x="5567597" y="3327119"/>
                </a:moveTo>
                <a:lnTo>
                  <a:pt x="3745936" y="3327119"/>
                </a:lnTo>
                <a:lnTo>
                  <a:pt x="3745936" y="3441869"/>
                </a:lnTo>
                <a:lnTo>
                  <a:pt x="4527642" y="3437136"/>
                </a:lnTo>
                <a:lnTo>
                  <a:pt x="4567848" y="3436607"/>
                </a:lnTo>
                <a:lnTo>
                  <a:pt x="4614939" y="3436607"/>
                </a:lnTo>
                <a:lnTo>
                  <a:pt x="4527642" y="3437136"/>
                </a:lnTo>
                <a:lnTo>
                  <a:pt x="3745936" y="3447413"/>
                </a:lnTo>
                <a:lnTo>
                  <a:pt x="3745936" y="3746593"/>
                </a:lnTo>
                <a:lnTo>
                  <a:pt x="5567597" y="3746593"/>
                </a:lnTo>
                <a:close/>
                <a:moveTo>
                  <a:pt x="233976" y="3083410"/>
                </a:moveTo>
                <a:lnTo>
                  <a:pt x="0" y="3296552"/>
                </a:lnTo>
                <a:lnTo>
                  <a:pt x="1040822" y="3288261"/>
                </a:lnTo>
                <a:cubicBezTo>
                  <a:pt x="651034" y="3226258"/>
                  <a:pt x="628344" y="3243118"/>
                  <a:pt x="233976" y="3083410"/>
                </a:cubicBezTo>
                <a:close/>
                <a:moveTo>
                  <a:pt x="6776429" y="2826778"/>
                </a:moveTo>
                <a:lnTo>
                  <a:pt x="5635408" y="3963226"/>
                </a:lnTo>
                <a:lnTo>
                  <a:pt x="5635408" y="4196285"/>
                </a:lnTo>
                <a:lnTo>
                  <a:pt x="6482110" y="3349488"/>
                </a:lnTo>
                <a:lnTo>
                  <a:pt x="6482110" y="3434149"/>
                </a:lnTo>
                <a:lnTo>
                  <a:pt x="5635408" y="4276423"/>
                </a:lnTo>
                <a:lnTo>
                  <a:pt x="5635408" y="4373588"/>
                </a:lnTo>
                <a:lnTo>
                  <a:pt x="6776429" y="3234056"/>
                </a:lnTo>
                <a:close/>
                <a:moveTo>
                  <a:pt x="1738028" y="2499490"/>
                </a:moveTo>
                <a:lnTo>
                  <a:pt x="1755660" y="2501846"/>
                </a:lnTo>
                <a:lnTo>
                  <a:pt x="1770940" y="2501846"/>
                </a:lnTo>
                <a:lnTo>
                  <a:pt x="1789746" y="2501846"/>
                </a:lnTo>
                <a:lnTo>
                  <a:pt x="1805028" y="2504200"/>
                </a:lnTo>
                <a:lnTo>
                  <a:pt x="1822658" y="2507731"/>
                </a:lnTo>
                <a:lnTo>
                  <a:pt x="1836764" y="2507731"/>
                </a:lnTo>
                <a:lnTo>
                  <a:pt x="1849694" y="2510086"/>
                </a:lnTo>
                <a:lnTo>
                  <a:pt x="1862622" y="2512440"/>
                </a:lnTo>
                <a:lnTo>
                  <a:pt x="1876728" y="2519505"/>
                </a:lnTo>
                <a:lnTo>
                  <a:pt x="1896710" y="2526568"/>
                </a:lnTo>
                <a:lnTo>
                  <a:pt x="1919042" y="2537163"/>
                </a:lnTo>
                <a:lnTo>
                  <a:pt x="1931974" y="2546582"/>
                </a:lnTo>
                <a:lnTo>
                  <a:pt x="1946078" y="2559531"/>
                </a:lnTo>
                <a:lnTo>
                  <a:pt x="1954306" y="2573659"/>
                </a:lnTo>
                <a:lnTo>
                  <a:pt x="1963710" y="2588964"/>
                </a:lnTo>
                <a:lnTo>
                  <a:pt x="1966060" y="2601913"/>
                </a:lnTo>
                <a:lnTo>
                  <a:pt x="1966060" y="2619574"/>
                </a:lnTo>
                <a:lnTo>
                  <a:pt x="1961358" y="2636055"/>
                </a:lnTo>
                <a:lnTo>
                  <a:pt x="1954306" y="2653714"/>
                </a:lnTo>
                <a:lnTo>
                  <a:pt x="1943728" y="2671374"/>
                </a:lnTo>
                <a:lnTo>
                  <a:pt x="1929622" y="2689033"/>
                </a:lnTo>
                <a:lnTo>
                  <a:pt x="1921394" y="2698451"/>
                </a:lnTo>
                <a:lnTo>
                  <a:pt x="1911990" y="2707869"/>
                </a:lnTo>
                <a:lnTo>
                  <a:pt x="1901412" y="2716110"/>
                </a:lnTo>
                <a:lnTo>
                  <a:pt x="1892008" y="2727882"/>
                </a:lnTo>
                <a:lnTo>
                  <a:pt x="1879078" y="2733769"/>
                </a:lnTo>
                <a:lnTo>
                  <a:pt x="1864974" y="2743187"/>
                </a:lnTo>
                <a:lnTo>
                  <a:pt x="1852044" y="2752605"/>
                </a:lnTo>
                <a:lnTo>
                  <a:pt x="1837940" y="2760846"/>
                </a:lnTo>
                <a:lnTo>
                  <a:pt x="1822658" y="2767910"/>
                </a:lnTo>
                <a:lnTo>
                  <a:pt x="1807378" y="2776151"/>
                </a:lnTo>
                <a:lnTo>
                  <a:pt x="1792096" y="2783215"/>
                </a:lnTo>
                <a:lnTo>
                  <a:pt x="1777992" y="2792634"/>
                </a:lnTo>
                <a:lnTo>
                  <a:pt x="1760360" y="2797343"/>
                </a:lnTo>
                <a:lnTo>
                  <a:pt x="1745080" y="2803228"/>
                </a:lnTo>
                <a:lnTo>
                  <a:pt x="1726272" y="2810292"/>
                </a:lnTo>
                <a:lnTo>
                  <a:pt x="1710992" y="2817355"/>
                </a:lnTo>
                <a:lnTo>
                  <a:pt x="1693360" y="2820888"/>
                </a:lnTo>
                <a:lnTo>
                  <a:pt x="1678082" y="2827951"/>
                </a:lnTo>
                <a:lnTo>
                  <a:pt x="1659274" y="2832660"/>
                </a:lnTo>
                <a:lnTo>
                  <a:pt x="1643992" y="2839725"/>
                </a:lnTo>
                <a:lnTo>
                  <a:pt x="1624012" y="2842079"/>
                </a:lnTo>
                <a:lnTo>
                  <a:pt x="1606380" y="2845610"/>
                </a:lnTo>
                <a:lnTo>
                  <a:pt x="1588748" y="2847965"/>
                </a:lnTo>
                <a:lnTo>
                  <a:pt x="1572292" y="2852675"/>
                </a:lnTo>
                <a:lnTo>
                  <a:pt x="1552310" y="2855028"/>
                </a:lnTo>
                <a:lnTo>
                  <a:pt x="1534678" y="2857384"/>
                </a:lnTo>
                <a:lnTo>
                  <a:pt x="1517046" y="2859738"/>
                </a:lnTo>
                <a:lnTo>
                  <a:pt x="1500590" y="2864447"/>
                </a:lnTo>
                <a:lnTo>
                  <a:pt x="1480608" y="2864447"/>
                </a:lnTo>
                <a:lnTo>
                  <a:pt x="1465328" y="2864447"/>
                </a:lnTo>
                <a:lnTo>
                  <a:pt x="1447696" y="2864447"/>
                </a:lnTo>
                <a:lnTo>
                  <a:pt x="1432416" y="2864447"/>
                </a:lnTo>
                <a:lnTo>
                  <a:pt x="1413610" y="2862093"/>
                </a:lnTo>
                <a:lnTo>
                  <a:pt x="1398328" y="2862093"/>
                </a:lnTo>
                <a:lnTo>
                  <a:pt x="1383048" y="2862093"/>
                </a:lnTo>
                <a:lnTo>
                  <a:pt x="1368944" y="2862093"/>
                </a:lnTo>
                <a:lnTo>
                  <a:pt x="1351312" y="2857384"/>
                </a:lnTo>
                <a:lnTo>
                  <a:pt x="1338382" y="2855028"/>
                </a:lnTo>
                <a:lnTo>
                  <a:pt x="1324276" y="2850319"/>
                </a:lnTo>
                <a:lnTo>
                  <a:pt x="1311346" y="2847965"/>
                </a:lnTo>
                <a:lnTo>
                  <a:pt x="1286664" y="2837370"/>
                </a:lnTo>
                <a:lnTo>
                  <a:pt x="1269032" y="2827951"/>
                </a:lnTo>
                <a:lnTo>
                  <a:pt x="1251400" y="2815002"/>
                </a:lnTo>
                <a:lnTo>
                  <a:pt x="1239646" y="2803228"/>
                </a:lnTo>
                <a:lnTo>
                  <a:pt x="1229066" y="2790278"/>
                </a:lnTo>
                <a:lnTo>
                  <a:pt x="1224364" y="2776151"/>
                </a:lnTo>
                <a:lnTo>
                  <a:pt x="1219664" y="2758492"/>
                </a:lnTo>
                <a:lnTo>
                  <a:pt x="1219664" y="2743187"/>
                </a:lnTo>
                <a:lnTo>
                  <a:pt x="1222014" y="2727882"/>
                </a:lnTo>
                <a:lnTo>
                  <a:pt x="1230242" y="2711401"/>
                </a:lnTo>
                <a:lnTo>
                  <a:pt x="1241996" y="2693742"/>
                </a:lnTo>
                <a:lnTo>
                  <a:pt x="1257276" y="2676083"/>
                </a:lnTo>
                <a:lnTo>
                  <a:pt x="1264330" y="2664310"/>
                </a:lnTo>
                <a:lnTo>
                  <a:pt x="1274908" y="2658423"/>
                </a:lnTo>
                <a:lnTo>
                  <a:pt x="1284312" y="2646651"/>
                </a:lnTo>
                <a:lnTo>
                  <a:pt x="1297242" y="2640764"/>
                </a:lnTo>
                <a:lnTo>
                  <a:pt x="1308996" y="2628992"/>
                </a:lnTo>
                <a:lnTo>
                  <a:pt x="1319576" y="2619574"/>
                </a:lnTo>
                <a:lnTo>
                  <a:pt x="1333680" y="2611332"/>
                </a:lnTo>
                <a:lnTo>
                  <a:pt x="1348960" y="2604269"/>
                </a:lnTo>
                <a:lnTo>
                  <a:pt x="1363066" y="2596028"/>
                </a:lnTo>
                <a:lnTo>
                  <a:pt x="1375996" y="2586610"/>
                </a:lnTo>
                <a:lnTo>
                  <a:pt x="1391276" y="2579546"/>
                </a:lnTo>
                <a:lnTo>
                  <a:pt x="1407732" y="2573659"/>
                </a:lnTo>
                <a:lnTo>
                  <a:pt x="1420662" y="2566596"/>
                </a:lnTo>
                <a:lnTo>
                  <a:pt x="1438292" y="2559531"/>
                </a:lnTo>
                <a:lnTo>
                  <a:pt x="1454748" y="2552468"/>
                </a:lnTo>
                <a:lnTo>
                  <a:pt x="1472380" y="2546582"/>
                </a:lnTo>
                <a:lnTo>
                  <a:pt x="1487660" y="2539519"/>
                </a:lnTo>
                <a:lnTo>
                  <a:pt x="1507644" y="2534810"/>
                </a:lnTo>
                <a:lnTo>
                  <a:pt x="1522924" y="2530101"/>
                </a:lnTo>
                <a:lnTo>
                  <a:pt x="1544080" y="2528923"/>
                </a:lnTo>
                <a:lnTo>
                  <a:pt x="1559362" y="2521858"/>
                </a:lnTo>
                <a:lnTo>
                  <a:pt x="1576992" y="2517149"/>
                </a:lnTo>
                <a:lnTo>
                  <a:pt x="1594624" y="2512440"/>
                </a:lnTo>
                <a:lnTo>
                  <a:pt x="1614608" y="2510086"/>
                </a:lnTo>
                <a:lnTo>
                  <a:pt x="1631064" y="2506555"/>
                </a:lnTo>
                <a:lnTo>
                  <a:pt x="1648694" y="2504200"/>
                </a:lnTo>
                <a:lnTo>
                  <a:pt x="1666326" y="2504200"/>
                </a:lnTo>
                <a:lnTo>
                  <a:pt x="1686308" y="2504200"/>
                </a:lnTo>
                <a:lnTo>
                  <a:pt x="1702764" y="2501846"/>
                </a:lnTo>
                <a:lnTo>
                  <a:pt x="1720396" y="2499490"/>
                </a:lnTo>
                <a:close/>
                <a:moveTo>
                  <a:pt x="5716446" y="2435917"/>
                </a:moveTo>
                <a:lnTo>
                  <a:pt x="4527382" y="2435917"/>
                </a:lnTo>
                <a:lnTo>
                  <a:pt x="3977045" y="3057829"/>
                </a:lnTo>
                <a:lnTo>
                  <a:pt x="3979018" y="3056988"/>
                </a:lnTo>
                <a:lnTo>
                  <a:pt x="3996666" y="3049964"/>
                </a:lnTo>
                <a:lnTo>
                  <a:pt x="4011962" y="3041768"/>
                </a:lnTo>
                <a:lnTo>
                  <a:pt x="4030787" y="3034743"/>
                </a:lnTo>
                <a:lnTo>
                  <a:pt x="4046083" y="3027719"/>
                </a:lnTo>
                <a:lnTo>
                  <a:pt x="4063732" y="3021865"/>
                </a:lnTo>
                <a:lnTo>
                  <a:pt x="4079028" y="3012498"/>
                </a:lnTo>
                <a:lnTo>
                  <a:pt x="4095500" y="3005474"/>
                </a:lnTo>
                <a:lnTo>
                  <a:pt x="4110796" y="2997279"/>
                </a:lnTo>
                <a:lnTo>
                  <a:pt x="4128445" y="2990254"/>
                </a:lnTo>
                <a:lnTo>
                  <a:pt x="4142565" y="2980887"/>
                </a:lnTo>
                <a:lnTo>
                  <a:pt x="4160213" y="2975035"/>
                </a:lnTo>
                <a:lnTo>
                  <a:pt x="4173156" y="2968009"/>
                </a:lnTo>
                <a:lnTo>
                  <a:pt x="4190806" y="2960984"/>
                </a:lnTo>
                <a:lnTo>
                  <a:pt x="5628712" y="2960984"/>
                </a:lnTo>
                <a:lnTo>
                  <a:pt x="6084380" y="2508115"/>
                </a:lnTo>
                <a:lnTo>
                  <a:pt x="6071820" y="2508858"/>
                </a:lnTo>
                <a:lnTo>
                  <a:pt x="6056540" y="2511221"/>
                </a:lnTo>
                <a:lnTo>
                  <a:pt x="6036559" y="2513584"/>
                </a:lnTo>
                <a:lnTo>
                  <a:pt x="6020104" y="2518309"/>
                </a:lnTo>
                <a:lnTo>
                  <a:pt x="6002474" y="2518309"/>
                </a:lnTo>
                <a:lnTo>
                  <a:pt x="5987194" y="2520672"/>
                </a:lnTo>
                <a:lnTo>
                  <a:pt x="5969565" y="2520672"/>
                </a:lnTo>
                <a:lnTo>
                  <a:pt x="5953109" y="2523035"/>
                </a:lnTo>
                <a:lnTo>
                  <a:pt x="5933129" y="2520672"/>
                </a:lnTo>
                <a:lnTo>
                  <a:pt x="5917850" y="2520672"/>
                </a:lnTo>
                <a:lnTo>
                  <a:pt x="5900218" y="2518309"/>
                </a:lnTo>
                <a:lnTo>
                  <a:pt x="5886115" y="2518309"/>
                </a:lnTo>
                <a:lnTo>
                  <a:pt x="5870835" y="2513584"/>
                </a:lnTo>
                <a:lnTo>
                  <a:pt x="5855556" y="2511221"/>
                </a:lnTo>
                <a:lnTo>
                  <a:pt x="5841452" y="2508858"/>
                </a:lnTo>
                <a:lnTo>
                  <a:pt x="5830874" y="2507676"/>
                </a:lnTo>
                <a:lnTo>
                  <a:pt x="5816770" y="2502951"/>
                </a:lnTo>
                <a:lnTo>
                  <a:pt x="5803841" y="2498225"/>
                </a:lnTo>
                <a:lnTo>
                  <a:pt x="5793263" y="2493500"/>
                </a:lnTo>
                <a:lnTo>
                  <a:pt x="5781508" y="2491137"/>
                </a:lnTo>
                <a:lnTo>
                  <a:pt x="5761528" y="2482867"/>
                </a:lnTo>
                <a:lnTo>
                  <a:pt x="5748600" y="2473416"/>
                </a:lnTo>
                <a:lnTo>
                  <a:pt x="5732144" y="2460420"/>
                </a:lnTo>
                <a:lnTo>
                  <a:pt x="5723916" y="2446244"/>
                </a:lnTo>
                <a:close/>
                <a:moveTo>
                  <a:pt x="3044326" y="2428965"/>
                </a:moveTo>
                <a:lnTo>
                  <a:pt x="3043462" y="2429229"/>
                </a:lnTo>
                <a:lnTo>
                  <a:pt x="3020896" y="2435645"/>
                </a:lnTo>
                <a:lnTo>
                  <a:pt x="3000368" y="2442784"/>
                </a:lnTo>
                <a:lnTo>
                  <a:pt x="2979892" y="2450765"/>
                </a:lnTo>
                <a:lnTo>
                  <a:pt x="2961352" y="2457785"/>
                </a:lnTo>
                <a:lnTo>
                  <a:pt x="2939780" y="2464142"/>
                </a:lnTo>
                <a:lnTo>
                  <a:pt x="2919302" y="2472121"/>
                </a:lnTo>
                <a:lnTo>
                  <a:pt x="2898774" y="2479261"/>
                </a:lnTo>
                <a:lnTo>
                  <a:pt x="2880286" y="2487122"/>
                </a:lnTo>
                <a:lnTo>
                  <a:pt x="2859758" y="2494261"/>
                </a:lnTo>
                <a:lnTo>
                  <a:pt x="2841372" y="2503805"/>
                </a:lnTo>
                <a:lnTo>
                  <a:pt x="2820892" y="2511786"/>
                </a:lnTo>
                <a:lnTo>
                  <a:pt x="2804544" y="2522053"/>
                </a:lnTo>
                <a:lnTo>
                  <a:pt x="2784066" y="2530034"/>
                </a:lnTo>
                <a:lnTo>
                  <a:pt x="2765628" y="2538737"/>
                </a:lnTo>
                <a:lnTo>
                  <a:pt x="2745150" y="2546717"/>
                </a:lnTo>
                <a:lnTo>
                  <a:pt x="2728700" y="2555301"/>
                </a:lnTo>
                <a:lnTo>
                  <a:pt x="2710314" y="2564846"/>
                </a:lnTo>
                <a:lnTo>
                  <a:pt x="2695852" y="2573310"/>
                </a:lnTo>
                <a:lnTo>
                  <a:pt x="2679452" y="2582736"/>
                </a:lnTo>
                <a:lnTo>
                  <a:pt x="2662108" y="2593062"/>
                </a:lnTo>
                <a:lnTo>
                  <a:pt x="2645708" y="2602487"/>
                </a:lnTo>
                <a:lnTo>
                  <a:pt x="2629360" y="2612756"/>
                </a:lnTo>
                <a:lnTo>
                  <a:pt x="2612960" y="2622180"/>
                </a:lnTo>
                <a:lnTo>
                  <a:pt x="2598600" y="2632328"/>
                </a:lnTo>
                <a:lnTo>
                  <a:pt x="2582250" y="2642596"/>
                </a:lnTo>
                <a:lnTo>
                  <a:pt x="2569928" y="2653466"/>
                </a:lnTo>
                <a:lnTo>
                  <a:pt x="2554572" y="2663673"/>
                </a:lnTo>
                <a:lnTo>
                  <a:pt x="2542252" y="2674544"/>
                </a:lnTo>
                <a:lnTo>
                  <a:pt x="2525802" y="2683128"/>
                </a:lnTo>
                <a:lnTo>
                  <a:pt x="2513428" y="2693158"/>
                </a:lnTo>
                <a:lnTo>
                  <a:pt x="2500112" y="2704087"/>
                </a:lnTo>
                <a:lnTo>
                  <a:pt x="2489730" y="2713998"/>
                </a:lnTo>
                <a:lnTo>
                  <a:pt x="2477308" y="2723185"/>
                </a:lnTo>
                <a:lnTo>
                  <a:pt x="2465930" y="2733155"/>
                </a:lnTo>
                <a:lnTo>
                  <a:pt x="2457586" y="2743788"/>
                </a:lnTo>
                <a:lnTo>
                  <a:pt x="2448196" y="2753638"/>
                </a:lnTo>
                <a:lnTo>
                  <a:pt x="2437710" y="2761865"/>
                </a:lnTo>
                <a:lnTo>
                  <a:pt x="2428372" y="2772557"/>
                </a:lnTo>
                <a:lnTo>
                  <a:pt x="2419978" y="2782349"/>
                </a:lnTo>
                <a:lnTo>
                  <a:pt x="2414616" y="2792803"/>
                </a:lnTo>
                <a:lnTo>
                  <a:pt x="2407216" y="2802535"/>
                </a:lnTo>
                <a:lnTo>
                  <a:pt x="2400810" y="2812207"/>
                </a:lnTo>
                <a:lnTo>
                  <a:pt x="2395448" y="2822661"/>
                </a:lnTo>
                <a:lnTo>
                  <a:pt x="2392022" y="2832155"/>
                </a:lnTo>
                <a:lnTo>
                  <a:pt x="2387556" y="2840867"/>
                </a:lnTo>
                <a:lnTo>
                  <a:pt x="2382042" y="2848798"/>
                </a:lnTo>
                <a:lnTo>
                  <a:pt x="2376580" y="2857569"/>
                </a:lnTo>
                <a:lnTo>
                  <a:pt x="2375146" y="2866944"/>
                </a:lnTo>
                <a:lnTo>
                  <a:pt x="2370676" y="2875655"/>
                </a:lnTo>
                <a:lnTo>
                  <a:pt x="2369240" y="2885030"/>
                </a:lnTo>
                <a:lnTo>
                  <a:pt x="2367756" y="2893565"/>
                </a:lnTo>
                <a:lnTo>
                  <a:pt x="2368310" y="2902820"/>
                </a:lnTo>
                <a:lnTo>
                  <a:pt x="2367278" y="2918927"/>
                </a:lnTo>
                <a:lnTo>
                  <a:pt x="2368234" y="2934914"/>
                </a:lnTo>
                <a:lnTo>
                  <a:pt x="2373168" y="2950664"/>
                </a:lnTo>
                <a:lnTo>
                  <a:pt x="2379194" y="2968038"/>
                </a:lnTo>
                <a:lnTo>
                  <a:pt x="2386016" y="2981986"/>
                </a:lnTo>
                <a:lnTo>
                  <a:pt x="2396816" y="2995695"/>
                </a:lnTo>
                <a:lnTo>
                  <a:pt x="2406618" y="3009465"/>
                </a:lnTo>
                <a:lnTo>
                  <a:pt x="2420400" y="3022998"/>
                </a:lnTo>
                <a:lnTo>
                  <a:pt x="2426668" y="3027689"/>
                </a:lnTo>
                <a:lnTo>
                  <a:pt x="2435024" y="3033945"/>
                </a:lnTo>
                <a:lnTo>
                  <a:pt x="2442336" y="3039420"/>
                </a:lnTo>
                <a:lnTo>
                  <a:pt x="2454672" y="3045437"/>
                </a:lnTo>
                <a:lnTo>
                  <a:pt x="2461984" y="3050912"/>
                </a:lnTo>
                <a:lnTo>
                  <a:pt x="2474318" y="3056930"/>
                </a:lnTo>
                <a:lnTo>
                  <a:pt x="2478452" y="3059145"/>
                </a:lnTo>
                <a:close/>
                <a:moveTo>
                  <a:pt x="2962718" y="2121625"/>
                </a:moveTo>
                <a:lnTo>
                  <a:pt x="1158398" y="2122762"/>
                </a:lnTo>
                <a:cubicBezTo>
                  <a:pt x="1153030" y="2127110"/>
                  <a:pt x="1147662" y="2131338"/>
                  <a:pt x="1142292" y="2135685"/>
                </a:cubicBezTo>
                <a:cubicBezTo>
                  <a:pt x="1137596" y="2140033"/>
                  <a:pt x="1133568" y="2144380"/>
                  <a:pt x="1128872" y="2148727"/>
                </a:cubicBezTo>
                <a:lnTo>
                  <a:pt x="1114780" y="2162826"/>
                </a:lnTo>
                <a:cubicBezTo>
                  <a:pt x="1110752" y="2167173"/>
                  <a:pt x="1106056" y="2171403"/>
                  <a:pt x="1102030" y="2175751"/>
                </a:cubicBezTo>
                <a:cubicBezTo>
                  <a:pt x="1098004" y="2180451"/>
                  <a:pt x="1093306" y="2185268"/>
                  <a:pt x="1089280" y="2189967"/>
                </a:cubicBezTo>
                <a:cubicBezTo>
                  <a:pt x="1084582" y="2194314"/>
                  <a:pt x="1079884" y="2198544"/>
                  <a:pt x="1075188" y="2202892"/>
                </a:cubicBezTo>
                <a:cubicBezTo>
                  <a:pt x="1070490" y="2207239"/>
                  <a:pt x="1066464" y="2211469"/>
                  <a:pt x="1061768" y="2215816"/>
                </a:cubicBezTo>
                <a:cubicBezTo>
                  <a:pt x="1057068" y="2220515"/>
                  <a:pt x="1052372" y="2225332"/>
                  <a:pt x="1047674" y="2230032"/>
                </a:cubicBezTo>
                <a:cubicBezTo>
                  <a:pt x="1042976" y="2234380"/>
                  <a:pt x="1037610" y="2238610"/>
                  <a:pt x="1032912" y="2242957"/>
                </a:cubicBezTo>
                <a:cubicBezTo>
                  <a:pt x="1028214" y="2247656"/>
                  <a:pt x="1024188" y="2252356"/>
                  <a:pt x="1019490" y="2257056"/>
                </a:cubicBezTo>
                <a:lnTo>
                  <a:pt x="1005398" y="2270098"/>
                </a:lnTo>
                <a:cubicBezTo>
                  <a:pt x="1001372" y="2274445"/>
                  <a:pt x="996674" y="2278674"/>
                  <a:pt x="992648" y="2283021"/>
                </a:cubicBezTo>
                <a:cubicBezTo>
                  <a:pt x="988622" y="2287721"/>
                  <a:pt x="983926" y="2292421"/>
                  <a:pt x="979898" y="2297120"/>
                </a:cubicBezTo>
                <a:lnTo>
                  <a:pt x="965806" y="2310162"/>
                </a:lnTo>
                <a:cubicBezTo>
                  <a:pt x="961110" y="2314862"/>
                  <a:pt x="957082" y="2319562"/>
                  <a:pt x="952386" y="2324261"/>
                </a:cubicBezTo>
                <a:cubicBezTo>
                  <a:pt x="947688" y="2328608"/>
                  <a:pt x="942990" y="2332838"/>
                  <a:pt x="938294" y="2337185"/>
                </a:cubicBezTo>
                <a:cubicBezTo>
                  <a:pt x="932926" y="2341179"/>
                  <a:pt x="928228" y="2345058"/>
                  <a:pt x="922860" y="2349052"/>
                </a:cubicBezTo>
                <a:cubicBezTo>
                  <a:pt x="918832" y="2353399"/>
                  <a:pt x="914136" y="2357630"/>
                  <a:pt x="910110" y="2361977"/>
                </a:cubicBezTo>
                <a:lnTo>
                  <a:pt x="894004" y="2372550"/>
                </a:lnTo>
                <a:cubicBezTo>
                  <a:pt x="889306" y="2377251"/>
                  <a:pt x="885280" y="2382068"/>
                  <a:pt x="880582" y="2386767"/>
                </a:cubicBezTo>
                <a:cubicBezTo>
                  <a:pt x="875214" y="2390292"/>
                  <a:pt x="870518" y="2393816"/>
                  <a:pt x="865148" y="2397342"/>
                </a:cubicBezTo>
                <a:lnTo>
                  <a:pt x="851056" y="2411441"/>
                </a:lnTo>
                <a:cubicBezTo>
                  <a:pt x="847032" y="2415788"/>
                  <a:pt x="842332" y="2420135"/>
                  <a:pt x="838308" y="2424483"/>
                </a:cubicBezTo>
                <a:lnTo>
                  <a:pt x="824216" y="2438582"/>
                </a:lnTo>
                <a:cubicBezTo>
                  <a:pt x="818846" y="2442106"/>
                  <a:pt x="814150" y="2445631"/>
                  <a:pt x="808782" y="2449156"/>
                </a:cubicBezTo>
                <a:cubicBezTo>
                  <a:pt x="803412" y="2453503"/>
                  <a:pt x="798716" y="2457850"/>
                  <a:pt x="793348" y="2462197"/>
                </a:cubicBezTo>
                <a:lnTo>
                  <a:pt x="777242" y="2476296"/>
                </a:lnTo>
                <a:cubicBezTo>
                  <a:pt x="773214" y="2480644"/>
                  <a:pt x="768518" y="2484874"/>
                  <a:pt x="764492" y="2489221"/>
                </a:cubicBezTo>
                <a:cubicBezTo>
                  <a:pt x="759122" y="2493215"/>
                  <a:pt x="754426" y="2497092"/>
                  <a:pt x="749058" y="2501088"/>
                </a:cubicBezTo>
                <a:cubicBezTo>
                  <a:pt x="743688" y="2505435"/>
                  <a:pt x="737650" y="2509664"/>
                  <a:pt x="732282" y="2514011"/>
                </a:cubicBezTo>
                <a:cubicBezTo>
                  <a:pt x="726912" y="2518711"/>
                  <a:pt x="722216" y="2523411"/>
                  <a:pt x="716848" y="2528110"/>
                </a:cubicBezTo>
                <a:cubicBezTo>
                  <a:pt x="712820" y="2532457"/>
                  <a:pt x="708124" y="2536805"/>
                  <a:pt x="704096" y="2541152"/>
                </a:cubicBezTo>
                <a:cubicBezTo>
                  <a:pt x="698056" y="2545030"/>
                  <a:pt x="691348" y="2549025"/>
                  <a:pt x="685308" y="2552902"/>
                </a:cubicBezTo>
                <a:cubicBezTo>
                  <a:pt x="679940" y="2556427"/>
                  <a:pt x="675242" y="2559951"/>
                  <a:pt x="669874" y="2563475"/>
                </a:cubicBezTo>
                <a:cubicBezTo>
                  <a:pt x="663834" y="2567471"/>
                  <a:pt x="658466" y="2571348"/>
                  <a:pt x="652426" y="2575342"/>
                </a:cubicBezTo>
                <a:cubicBezTo>
                  <a:pt x="647058" y="2579689"/>
                  <a:pt x="642360" y="2583919"/>
                  <a:pt x="636992" y="2588267"/>
                </a:cubicBezTo>
                <a:cubicBezTo>
                  <a:pt x="630954" y="2591792"/>
                  <a:pt x="624242" y="2595316"/>
                  <a:pt x="618202" y="2598842"/>
                </a:cubicBezTo>
                <a:cubicBezTo>
                  <a:pt x="612834" y="2603541"/>
                  <a:pt x="608138" y="2608358"/>
                  <a:pt x="602768" y="2613058"/>
                </a:cubicBezTo>
                <a:cubicBezTo>
                  <a:pt x="596728" y="2616582"/>
                  <a:pt x="591360" y="2620108"/>
                  <a:pt x="585322" y="2623632"/>
                </a:cubicBezTo>
                <a:cubicBezTo>
                  <a:pt x="579952" y="2628332"/>
                  <a:pt x="575254" y="2633031"/>
                  <a:pt x="569888" y="2637731"/>
                </a:cubicBezTo>
                <a:lnTo>
                  <a:pt x="549756" y="2648306"/>
                </a:lnTo>
                <a:cubicBezTo>
                  <a:pt x="543716" y="2652300"/>
                  <a:pt x="537004" y="2656177"/>
                  <a:pt x="530966" y="2660172"/>
                </a:cubicBezTo>
                <a:cubicBezTo>
                  <a:pt x="524928" y="2664519"/>
                  <a:pt x="519558" y="2668749"/>
                  <a:pt x="513518" y="2673096"/>
                </a:cubicBezTo>
                <a:lnTo>
                  <a:pt x="495400" y="2687195"/>
                </a:lnTo>
                <a:cubicBezTo>
                  <a:pt x="488690" y="2690721"/>
                  <a:pt x="482650" y="2694362"/>
                  <a:pt x="475940" y="2697888"/>
                </a:cubicBezTo>
                <a:cubicBezTo>
                  <a:pt x="470572" y="2701765"/>
                  <a:pt x="464532" y="2705759"/>
                  <a:pt x="459164" y="2709636"/>
                </a:cubicBezTo>
                <a:cubicBezTo>
                  <a:pt x="453124" y="2713983"/>
                  <a:pt x="447756" y="2718213"/>
                  <a:pt x="441716" y="2722560"/>
                </a:cubicBezTo>
                <a:lnTo>
                  <a:pt x="421584" y="2735602"/>
                </a:lnTo>
                <a:cubicBezTo>
                  <a:pt x="414202" y="2739479"/>
                  <a:pt x="406822" y="2743475"/>
                  <a:pt x="399440" y="2747352"/>
                </a:cubicBezTo>
                <a:lnTo>
                  <a:pt x="381322" y="2757926"/>
                </a:lnTo>
                <a:cubicBezTo>
                  <a:pt x="374612" y="2761921"/>
                  <a:pt x="367900" y="2765798"/>
                  <a:pt x="361190" y="2769793"/>
                </a:cubicBezTo>
                <a:cubicBezTo>
                  <a:pt x="354480" y="2774140"/>
                  <a:pt x="348440" y="2778370"/>
                  <a:pt x="341730" y="2782717"/>
                </a:cubicBezTo>
                <a:cubicBezTo>
                  <a:pt x="334348" y="2786594"/>
                  <a:pt x="326296" y="2790588"/>
                  <a:pt x="318914" y="2794465"/>
                </a:cubicBezTo>
                <a:lnTo>
                  <a:pt x="296770" y="2805041"/>
                </a:lnTo>
                <a:cubicBezTo>
                  <a:pt x="289388" y="2809035"/>
                  <a:pt x="282006" y="2812912"/>
                  <a:pt x="274624" y="2816907"/>
                </a:cubicBezTo>
                <a:cubicBezTo>
                  <a:pt x="267914" y="2821255"/>
                  <a:pt x="261204" y="2825485"/>
                  <a:pt x="254494" y="2829831"/>
                </a:cubicBezTo>
                <a:cubicBezTo>
                  <a:pt x="246440" y="2833709"/>
                  <a:pt x="237716" y="2837703"/>
                  <a:pt x="229664" y="2841580"/>
                </a:cubicBezTo>
                <a:cubicBezTo>
                  <a:pt x="222282" y="2845106"/>
                  <a:pt x="214900" y="2848747"/>
                  <a:pt x="207520" y="2852273"/>
                </a:cubicBezTo>
                <a:cubicBezTo>
                  <a:pt x="200138" y="2856150"/>
                  <a:pt x="192086" y="2860144"/>
                  <a:pt x="184704" y="2864021"/>
                </a:cubicBezTo>
                <a:cubicBezTo>
                  <a:pt x="177322" y="2868368"/>
                  <a:pt x="169942" y="2872598"/>
                  <a:pt x="162560" y="2876945"/>
                </a:cubicBezTo>
                <a:cubicBezTo>
                  <a:pt x="154506" y="2880941"/>
                  <a:pt x="145782" y="2884818"/>
                  <a:pt x="137730" y="2888812"/>
                </a:cubicBezTo>
                <a:cubicBezTo>
                  <a:pt x="129678" y="2893160"/>
                  <a:pt x="120954" y="2897390"/>
                  <a:pt x="112902" y="2901737"/>
                </a:cubicBezTo>
                <a:cubicBezTo>
                  <a:pt x="104850" y="2905614"/>
                  <a:pt x="96126" y="2909608"/>
                  <a:pt x="88074" y="2913485"/>
                </a:cubicBezTo>
                <a:lnTo>
                  <a:pt x="65928" y="2926527"/>
                </a:lnTo>
                <a:cubicBezTo>
                  <a:pt x="68612" y="2928878"/>
                  <a:pt x="70626" y="2931227"/>
                  <a:pt x="73310" y="2933577"/>
                </a:cubicBezTo>
                <a:lnTo>
                  <a:pt x="83376" y="2944152"/>
                </a:lnTo>
                <a:lnTo>
                  <a:pt x="95456" y="2951201"/>
                </a:lnTo>
                <a:cubicBezTo>
                  <a:pt x="99480" y="2954725"/>
                  <a:pt x="104178" y="2958251"/>
                  <a:pt x="108204" y="2961775"/>
                </a:cubicBezTo>
                <a:lnTo>
                  <a:pt x="120284" y="2971293"/>
                </a:lnTo>
                <a:cubicBezTo>
                  <a:pt x="124310" y="2974465"/>
                  <a:pt x="129006" y="2977519"/>
                  <a:pt x="133034" y="2980691"/>
                </a:cubicBezTo>
                <a:cubicBezTo>
                  <a:pt x="138402" y="2983394"/>
                  <a:pt x="143100" y="2986213"/>
                  <a:pt x="148468" y="2988916"/>
                </a:cubicBezTo>
                <a:cubicBezTo>
                  <a:pt x="153836" y="2992793"/>
                  <a:pt x="159204" y="2996789"/>
                  <a:pt x="164574" y="3000666"/>
                </a:cubicBezTo>
                <a:cubicBezTo>
                  <a:pt x="169270" y="3002662"/>
                  <a:pt x="173296" y="3004660"/>
                  <a:pt x="177994" y="3006658"/>
                </a:cubicBezTo>
                <a:cubicBezTo>
                  <a:pt x="184032" y="3010535"/>
                  <a:pt x="189402" y="3014529"/>
                  <a:pt x="195442" y="3018406"/>
                </a:cubicBezTo>
                <a:cubicBezTo>
                  <a:pt x="200810" y="3020757"/>
                  <a:pt x="205506" y="3023106"/>
                  <a:pt x="210876" y="3025456"/>
                </a:cubicBezTo>
                <a:cubicBezTo>
                  <a:pt x="217586" y="3028981"/>
                  <a:pt x="224968" y="3032505"/>
                  <a:pt x="231678" y="3036031"/>
                </a:cubicBezTo>
                <a:cubicBezTo>
                  <a:pt x="237716" y="3038380"/>
                  <a:pt x="243756" y="3040848"/>
                  <a:pt x="249796" y="3043197"/>
                </a:cubicBezTo>
                <a:lnTo>
                  <a:pt x="269928" y="3053771"/>
                </a:lnTo>
                <a:cubicBezTo>
                  <a:pt x="276638" y="3056122"/>
                  <a:pt x="282678" y="3058471"/>
                  <a:pt x="289388" y="3060821"/>
                </a:cubicBezTo>
                <a:lnTo>
                  <a:pt x="309520" y="3071396"/>
                </a:lnTo>
                <a:lnTo>
                  <a:pt x="329650" y="3078445"/>
                </a:lnTo>
                <a:lnTo>
                  <a:pt x="349782" y="3087962"/>
                </a:lnTo>
                <a:cubicBezTo>
                  <a:pt x="356494" y="3089960"/>
                  <a:pt x="363204" y="3091839"/>
                  <a:pt x="369914" y="3093837"/>
                </a:cubicBezTo>
                <a:cubicBezTo>
                  <a:pt x="377296" y="3097009"/>
                  <a:pt x="384678" y="3100065"/>
                  <a:pt x="392058" y="3103236"/>
                </a:cubicBezTo>
                <a:cubicBezTo>
                  <a:pt x="398098" y="3105587"/>
                  <a:pt x="404808" y="3107936"/>
                  <a:pt x="410848" y="3110285"/>
                </a:cubicBezTo>
                <a:cubicBezTo>
                  <a:pt x="419572" y="3112988"/>
                  <a:pt x="428296" y="3115809"/>
                  <a:pt x="437018" y="3118511"/>
                </a:cubicBezTo>
                <a:cubicBezTo>
                  <a:pt x="444400" y="3120861"/>
                  <a:pt x="451782" y="3123327"/>
                  <a:pt x="459164" y="3125678"/>
                </a:cubicBezTo>
                <a:cubicBezTo>
                  <a:pt x="467216" y="3128850"/>
                  <a:pt x="474598" y="3131904"/>
                  <a:pt x="482650" y="3135077"/>
                </a:cubicBezTo>
                <a:cubicBezTo>
                  <a:pt x="490032" y="3137075"/>
                  <a:pt x="498084" y="3138954"/>
                  <a:pt x="505466" y="3140952"/>
                </a:cubicBezTo>
                <a:cubicBezTo>
                  <a:pt x="513518" y="3143301"/>
                  <a:pt x="520900" y="3145651"/>
                  <a:pt x="528952" y="3148001"/>
                </a:cubicBezTo>
                <a:lnTo>
                  <a:pt x="551098" y="3155051"/>
                </a:lnTo>
                <a:cubicBezTo>
                  <a:pt x="559150" y="3157047"/>
                  <a:pt x="567874" y="3159045"/>
                  <a:pt x="575926" y="3161043"/>
                </a:cubicBezTo>
                <a:cubicBezTo>
                  <a:pt x="583980" y="3163392"/>
                  <a:pt x="592704" y="3165742"/>
                  <a:pt x="600756" y="3168093"/>
                </a:cubicBezTo>
                <a:lnTo>
                  <a:pt x="624914" y="3175142"/>
                </a:lnTo>
                <a:cubicBezTo>
                  <a:pt x="632966" y="3177492"/>
                  <a:pt x="641690" y="3179841"/>
                  <a:pt x="649742" y="3182192"/>
                </a:cubicBezTo>
                <a:cubicBezTo>
                  <a:pt x="659136" y="3184894"/>
                  <a:pt x="667860" y="3187714"/>
                  <a:pt x="677256" y="3190416"/>
                </a:cubicBezTo>
                <a:cubicBezTo>
                  <a:pt x="684638" y="3191944"/>
                  <a:pt x="692018" y="3193589"/>
                  <a:pt x="699400" y="3195115"/>
                </a:cubicBezTo>
                <a:cubicBezTo>
                  <a:pt x="707452" y="3197466"/>
                  <a:pt x="716176" y="3199932"/>
                  <a:pt x="724228" y="3202283"/>
                </a:cubicBezTo>
                <a:cubicBezTo>
                  <a:pt x="732282" y="3203458"/>
                  <a:pt x="741004" y="3204632"/>
                  <a:pt x="749058" y="3205807"/>
                </a:cubicBezTo>
                <a:cubicBezTo>
                  <a:pt x="757780" y="3208156"/>
                  <a:pt x="767176" y="3210507"/>
                  <a:pt x="775900" y="3212857"/>
                </a:cubicBezTo>
                <a:cubicBezTo>
                  <a:pt x="783952" y="3214384"/>
                  <a:pt x="791334" y="3216029"/>
                  <a:pt x="799386" y="3217557"/>
                </a:cubicBezTo>
                <a:cubicBezTo>
                  <a:pt x="807440" y="3219906"/>
                  <a:pt x="816162" y="3222256"/>
                  <a:pt x="824216" y="3224607"/>
                </a:cubicBezTo>
                <a:cubicBezTo>
                  <a:pt x="832268" y="3225781"/>
                  <a:pt x="840992" y="3226956"/>
                  <a:pt x="849044" y="3228131"/>
                </a:cubicBezTo>
                <a:cubicBezTo>
                  <a:pt x="857768" y="3230481"/>
                  <a:pt x="867162" y="3232831"/>
                  <a:pt x="875886" y="3235180"/>
                </a:cubicBezTo>
                <a:cubicBezTo>
                  <a:pt x="883268" y="3236003"/>
                  <a:pt x="891320" y="3236708"/>
                  <a:pt x="898702" y="3237531"/>
                </a:cubicBezTo>
                <a:cubicBezTo>
                  <a:pt x="906754" y="3239880"/>
                  <a:pt x="914808" y="3242347"/>
                  <a:pt x="922860" y="3244698"/>
                </a:cubicBezTo>
                <a:cubicBezTo>
                  <a:pt x="930912" y="3245519"/>
                  <a:pt x="939636" y="3246225"/>
                  <a:pt x="947688" y="3247047"/>
                </a:cubicBezTo>
                <a:cubicBezTo>
                  <a:pt x="955740" y="3249045"/>
                  <a:pt x="964464" y="3250924"/>
                  <a:pt x="972516" y="3252922"/>
                </a:cubicBezTo>
                <a:cubicBezTo>
                  <a:pt x="980570" y="3253744"/>
                  <a:pt x="989292" y="3254450"/>
                  <a:pt x="997346" y="3255271"/>
                </a:cubicBezTo>
                <a:lnTo>
                  <a:pt x="1022176" y="3259972"/>
                </a:lnTo>
                <a:lnTo>
                  <a:pt x="1047004" y="3264670"/>
                </a:lnTo>
                <a:cubicBezTo>
                  <a:pt x="1055056" y="3266198"/>
                  <a:pt x="1062438" y="3267843"/>
                  <a:pt x="1070490" y="3269371"/>
                </a:cubicBezTo>
                <a:cubicBezTo>
                  <a:pt x="1077872" y="3270194"/>
                  <a:pt x="1085254" y="3270898"/>
                  <a:pt x="1092636" y="3271720"/>
                </a:cubicBezTo>
                <a:cubicBezTo>
                  <a:pt x="1100016" y="3272543"/>
                  <a:pt x="1107398" y="3273248"/>
                  <a:pt x="1114780" y="3274071"/>
                </a:cubicBezTo>
                <a:cubicBezTo>
                  <a:pt x="1122162" y="3274422"/>
                  <a:pt x="1130214" y="3274893"/>
                  <a:pt x="1137596" y="3275246"/>
                </a:cubicBezTo>
                <a:cubicBezTo>
                  <a:pt x="1145648" y="3276890"/>
                  <a:pt x="1154372" y="3278418"/>
                  <a:pt x="1162424" y="3280063"/>
                </a:cubicBezTo>
                <a:lnTo>
                  <a:pt x="1183228" y="3280063"/>
                </a:lnTo>
                <a:lnTo>
                  <a:pt x="1206044" y="3284762"/>
                </a:lnTo>
                <a:lnTo>
                  <a:pt x="1228188" y="3284762"/>
                </a:lnTo>
                <a:cubicBezTo>
                  <a:pt x="1235568" y="3286289"/>
                  <a:pt x="1242950" y="3287934"/>
                  <a:pt x="1250332" y="3289462"/>
                </a:cubicBezTo>
                <a:lnTo>
                  <a:pt x="1268450" y="3289462"/>
                </a:lnTo>
                <a:cubicBezTo>
                  <a:pt x="1275162" y="3290285"/>
                  <a:pt x="1281200" y="3290990"/>
                  <a:pt x="1287910" y="3291811"/>
                </a:cubicBezTo>
                <a:lnTo>
                  <a:pt x="1308042" y="3291811"/>
                </a:lnTo>
                <a:cubicBezTo>
                  <a:pt x="1314752" y="3292634"/>
                  <a:pt x="1321464" y="3293339"/>
                  <a:pt x="1328174" y="3294162"/>
                </a:cubicBezTo>
                <a:lnTo>
                  <a:pt x="1345622" y="3294162"/>
                </a:lnTo>
                <a:cubicBezTo>
                  <a:pt x="1351660" y="3294984"/>
                  <a:pt x="1357700" y="3295690"/>
                  <a:pt x="1363738" y="3296511"/>
                </a:cubicBezTo>
                <a:lnTo>
                  <a:pt x="1382530" y="3296511"/>
                </a:lnTo>
                <a:cubicBezTo>
                  <a:pt x="1388568" y="3296864"/>
                  <a:pt x="1393936" y="3297335"/>
                  <a:pt x="1399976" y="3297686"/>
                </a:cubicBezTo>
                <a:lnTo>
                  <a:pt x="2268844" y="3292571"/>
                </a:lnTo>
                <a:lnTo>
                  <a:pt x="2382300" y="3166222"/>
                </a:lnTo>
                <a:lnTo>
                  <a:pt x="2373598" y="3162206"/>
                </a:lnTo>
                <a:lnTo>
                  <a:pt x="2358278" y="3156313"/>
                </a:lnTo>
                <a:lnTo>
                  <a:pt x="2344136" y="3149241"/>
                </a:lnTo>
                <a:lnTo>
                  <a:pt x="2333528" y="3142170"/>
                </a:lnTo>
                <a:lnTo>
                  <a:pt x="2319384" y="3133920"/>
                </a:lnTo>
                <a:lnTo>
                  <a:pt x="2306420" y="3124491"/>
                </a:lnTo>
                <a:lnTo>
                  <a:pt x="2292278" y="3115063"/>
                </a:lnTo>
                <a:lnTo>
                  <a:pt x="2284028" y="3106812"/>
                </a:lnTo>
                <a:lnTo>
                  <a:pt x="2269886" y="3097383"/>
                </a:lnTo>
                <a:lnTo>
                  <a:pt x="2261636" y="3089134"/>
                </a:lnTo>
                <a:lnTo>
                  <a:pt x="2252208" y="3079703"/>
                </a:lnTo>
                <a:lnTo>
                  <a:pt x="2245136" y="3072633"/>
                </a:lnTo>
                <a:lnTo>
                  <a:pt x="2229814" y="3052596"/>
                </a:lnTo>
                <a:lnTo>
                  <a:pt x="2219208" y="3032560"/>
                </a:lnTo>
                <a:lnTo>
                  <a:pt x="2207422" y="3012524"/>
                </a:lnTo>
                <a:lnTo>
                  <a:pt x="2200350" y="2992487"/>
                </a:lnTo>
                <a:lnTo>
                  <a:pt x="2194458" y="2967737"/>
                </a:lnTo>
                <a:lnTo>
                  <a:pt x="2189742" y="2945344"/>
                </a:lnTo>
                <a:lnTo>
                  <a:pt x="2189742" y="2922951"/>
                </a:lnTo>
                <a:lnTo>
                  <a:pt x="2192100" y="2900558"/>
                </a:lnTo>
                <a:lnTo>
                  <a:pt x="2192100" y="2887593"/>
                </a:lnTo>
                <a:lnTo>
                  <a:pt x="2194458" y="2875806"/>
                </a:lnTo>
                <a:lnTo>
                  <a:pt x="2196814" y="2862842"/>
                </a:lnTo>
                <a:lnTo>
                  <a:pt x="2202708" y="2851056"/>
                </a:lnTo>
                <a:lnTo>
                  <a:pt x="2205064" y="2838092"/>
                </a:lnTo>
                <a:lnTo>
                  <a:pt x="2212136" y="2826306"/>
                </a:lnTo>
                <a:lnTo>
                  <a:pt x="2219208" y="2815699"/>
                </a:lnTo>
                <a:lnTo>
                  <a:pt x="2225100" y="2803912"/>
                </a:lnTo>
                <a:lnTo>
                  <a:pt x="2229814" y="2790947"/>
                </a:lnTo>
                <a:lnTo>
                  <a:pt x="2236886" y="2776805"/>
                </a:lnTo>
                <a:lnTo>
                  <a:pt x="2245136" y="2763841"/>
                </a:lnTo>
                <a:lnTo>
                  <a:pt x="2254564" y="2750876"/>
                </a:lnTo>
                <a:lnTo>
                  <a:pt x="2261636" y="2736732"/>
                </a:lnTo>
                <a:lnTo>
                  <a:pt x="2272242" y="2723768"/>
                </a:lnTo>
                <a:lnTo>
                  <a:pt x="2284028" y="2709624"/>
                </a:lnTo>
                <a:lnTo>
                  <a:pt x="2296992" y="2699018"/>
                </a:lnTo>
                <a:lnTo>
                  <a:pt x="2308778" y="2686053"/>
                </a:lnTo>
                <a:lnTo>
                  <a:pt x="2319384" y="2671910"/>
                </a:lnTo>
                <a:lnTo>
                  <a:pt x="2333528" y="2658945"/>
                </a:lnTo>
                <a:lnTo>
                  <a:pt x="2348850" y="2647160"/>
                </a:lnTo>
                <a:lnTo>
                  <a:pt x="2361814" y="2634195"/>
                </a:lnTo>
                <a:lnTo>
                  <a:pt x="2378314" y="2620051"/>
                </a:lnTo>
                <a:lnTo>
                  <a:pt x="2393636" y="2607087"/>
                </a:lnTo>
                <a:lnTo>
                  <a:pt x="2413670" y="2596479"/>
                </a:lnTo>
                <a:lnTo>
                  <a:pt x="2428992" y="2582337"/>
                </a:lnTo>
                <a:lnTo>
                  <a:pt x="2447848" y="2569372"/>
                </a:lnTo>
                <a:lnTo>
                  <a:pt x="2463170" y="2555229"/>
                </a:lnTo>
                <a:lnTo>
                  <a:pt x="2483206" y="2542264"/>
                </a:lnTo>
                <a:lnTo>
                  <a:pt x="2500884" y="2529300"/>
                </a:lnTo>
                <a:lnTo>
                  <a:pt x="2520920" y="2517514"/>
                </a:lnTo>
                <a:lnTo>
                  <a:pt x="2540956" y="2504550"/>
                </a:lnTo>
                <a:lnTo>
                  <a:pt x="2560992" y="2492763"/>
                </a:lnTo>
                <a:lnTo>
                  <a:pt x="2582206" y="2479798"/>
                </a:lnTo>
                <a:lnTo>
                  <a:pt x="2602240" y="2468013"/>
                </a:lnTo>
                <a:lnTo>
                  <a:pt x="2619920" y="2457405"/>
                </a:lnTo>
                <a:lnTo>
                  <a:pt x="2642312" y="2445620"/>
                </a:lnTo>
                <a:lnTo>
                  <a:pt x="2662348" y="2435012"/>
                </a:lnTo>
                <a:lnTo>
                  <a:pt x="2687098" y="2425583"/>
                </a:lnTo>
                <a:lnTo>
                  <a:pt x="2709490" y="2414975"/>
                </a:lnTo>
                <a:lnTo>
                  <a:pt x="2734240" y="2405547"/>
                </a:lnTo>
                <a:lnTo>
                  <a:pt x="2754276" y="2392582"/>
                </a:lnTo>
                <a:lnTo>
                  <a:pt x="2779026" y="2383154"/>
                </a:lnTo>
                <a:lnTo>
                  <a:pt x="2801418" y="2371368"/>
                </a:lnTo>
                <a:lnTo>
                  <a:pt x="2826168" y="2363117"/>
                </a:lnTo>
                <a:lnTo>
                  <a:pt x="2848562" y="2353689"/>
                </a:lnTo>
                <a:lnTo>
                  <a:pt x="2873312" y="2345439"/>
                </a:lnTo>
                <a:lnTo>
                  <a:pt x="2898062" y="2336009"/>
                </a:lnTo>
                <a:lnTo>
                  <a:pt x="2923990" y="2328939"/>
                </a:lnTo>
                <a:lnTo>
                  <a:pt x="2946382" y="2320688"/>
                </a:lnTo>
                <a:lnTo>
                  <a:pt x="2971132" y="2311259"/>
                </a:lnTo>
                <a:lnTo>
                  <a:pt x="2995882" y="2303010"/>
                </a:lnTo>
                <a:lnTo>
                  <a:pt x="3022988" y="2295938"/>
                </a:lnTo>
                <a:lnTo>
                  <a:pt x="3047738" y="2288866"/>
                </a:lnTo>
                <a:lnTo>
                  <a:pt x="3074846" y="2281794"/>
                </a:lnTo>
                <a:lnTo>
                  <a:pt x="3087902" y="2278956"/>
                </a:lnTo>
                <a:lnTo>
                  <a:pt x="3047092" y="2227665"/>
                </a:lnTo>
                <a:lnTo>
                  <a:pt x="3043272" y="2228678"/>
                </a:lnTo>
                <a:lnTo>
                  <a:pt x="3025612" y="2233361"/>
                </a:lnTo>
                <a:lnTo>
                  <a:pt x="3007954" y="2239215"/>
                </a:lnTo>
                <a:lnTo>
                  <a:pt x="2987940" y="2243899"/>
                </a:lnTo>
                <a:lnTo>
                  <a:pt x="2969104" y="2248583"/>
                </a:lnTo>
                <a:lnTo>
                  <a:pt x="2951444" y="2255607"/>
                </a:lnTo>
                <a:lnTo>
                  <a:pt x="2933786" y="2261461"/>
                </a:lnTo>
                <a:lnTo>
                  <a:pt x="2913772" y="2266145"/>
                </a:lnTo>
                <a:lnTo>
                  <a:pt x="2898466" y="2273169"/>
                </a:lnTo>
                <a:lnTo>
                  <a:pt x="2878452" y="2280195"/>
                </a:lnTo>
                <a:lnTo>
                  <a:pt x="2861972" y="2286049"/>
                </a:lnTo>
                <a:lnTo>
                  <a:pt x="2844312" y="2293074"/>
                </a:lnTo>
                <a:lnTo>
                  <a:pt x="2829008" y="2300100"/>
                </a:lnTo>
                <a:lnTo>
                  <a:pt x="2810170" y="2305954"/>
                </a:lnTo>
                <a:lnTo>
                  <a:pt x="2794866" y="2312978"/>
                </a:lnTo>
                <a:lnTo>
                  <a:pt x="2774852" y="2320004"/>
                </a:lnTo>
                <a:lnTo>
                  <a:pt x="2759548" y="2327028"/>
                </a:lnTo>
                <a:lnTo>
                  <a:pt x="2741888" y="2332883"/>
                </a:lnTo>
                <a:lnTo>
                  <a:pt x="2725406" y="2339908"/>
                </a:lnTo>
                <a:lnTo>
                  <a:pt x="2707748" y="2346933"/>
                </a:lnTo>
                <a:lnTo>
                  <a:pt x="2692442" y="2352787"/>
                </a:lnTo>
                <a:lnTo>
                  <a:pt x="2674784" y="2362153"/>
                </a:lnTo>
                <a:lnTo>
                  <a:pt x="2660656" y="2371521"/>
                </a:lnTo>
                <a:lnTo>
                  <a:pt x="2642996" y="2377375"/>
                </a:lnTo>
                <a:lnTo>
                  <a:pt x="2627692" y="2384400"/>
                </a:lnTo>
                <a:lnTo>
                  <a:pt x="2613564" y="2393766"/>
                </a:lnTo>
                <a:lnTo>
                  <a:pt x="2595904" y="2401962"/>
                </a:lnTo>
                <a:lnTo>
                  <a:pt x="2582956" y="2408988"/>
                </a:lnTo>
                <a:lnTo>
                  <a:pt x="2564118" y="2417184"/>
                </a:lnTo>
                <a:lnTo>
                  <a:pt x="2553522" y="2426550"/>
                </a:lnTo>
                <a:lnTo>
                  <a:pt x="2539396" y="2435917"/>
                </a:lnTo>
                <a:lnTo>
                  <a:pt x="1235476" y="2435917"/>
                </a:lnTo>
                <a:lnTo>
                  <a:pt x="1230972" y="2439450"/>
                </a:lnTo>
                <a:lnTo>
                  <a:pt x="1217996" y="2453577"/>
                </a:lnTo>
                <a:lnTo>
                  <a:pt x="1202662" y="2464173"/>
                </a:lnTo>
                <a:lnTo>
                  <a:pt x="1186146" y="2478300"/>
                </a:lnTo>
                <a:lnTo>
                  <a:pt x="1170810" y="2488895"/>
                </a:lnTo>
                <a:lnTo>
                  <a:pt x="1157834" y="2503022"/>
                </a:lnTo>
                <a:lnTo>
                  <a:pt x="1141318" y="2513618"/>
                </a:lnTo>
                <a:lnTo>
                  <a:pt x="1125982" y="2527745"/>
                </a:lnTo>
                <a:lnTo>
                  <a:pt x="1110648" y="2540695"/>
                </a:lnTo>
                <a:lnTo>
                  <a:pt x="1096490" y="2553646"/>
                </a:lnTo>
                <a:lnTo>
                  <a:pt x="1078796" y="2565418"/>
                </a:lnTo>
                <a:lnTo>
                  <a:pt x="1063460" y="2578368"/>
                </a:lnTo>
                <a:lnTo>
                  <a:pt x="1048124" y="2590141"/>
                </a:lnTo>
                <a:lnTo>
                  <a:pt x="1033968" y="2603091"/>
                </a:lnTo>
                <a:lnTo>
                  <a:pt x="1016274" y="2614863"/>
                </a:lnTo>
                <a:lnTo>
                  <a:pt x="1000938" y="2627814"/>
                </a:lnTo>
                <a:lnTo>
                  <a:pt x="984422" y="2641942"/>
                </a:lnTo>
                <a:lnTo>
                  <a:pt x="971446" y="2654891"/>
                </a:lnTo>
                <a:lnTo>
                  <a:pt x="953752" y="2665487"/>
                </a:lnTo>
                <a:lnTo>
                  <a:pt x="934876" y="2677259"/>
                </a:lnTo>
                <a:lnTo>
                  <a:pt x="917182" y="2687855"/>
                </a:lnTo>
                <a:lnTo>
                  <a:pt x="901846" y="2701983"/>
                </a:lnTo>
                <a:lnTo>
                  <a:pt x="884152" y="2712579"/>
                </a:lnTo>
                <a:lnTo>
                  <a:pt x="867634" y="2726706"/>
                </a:lnTo>
                <a:lnTo>
                  <a:pt x="849940" y="2737300"/>
                </a:lnTo>
                <a:lnTo>
                  <a:pt x="834604" y="2751428"/>
                </a:lnTo>
                <a:lnTo>
                  <a:pt x="816910" y="2762024"/>
                </a:lnTo>
                <a:lnTo>
                  <a:pt x="799214" y="2773797"/>
                </a:lnTo>
                <a:lnTo>
                  <a:pt x="780340" y="2784392"/>
                </a:lnTo>
                <a:lnTo>
                  <a:pt x="765004" y="2798519"/>
                </a:lnTo>
                <a:lnTo>
                  <a:pt x="744950" y="2809115"/>
                </a:lnTo>
                <a:lnTo>
                  <a:pt x="729614" y="2820888"/>
                </a:lnTo>
                <a:lnTo>
                  <a:pt x="709560" y="2831483"/>
                </a:lnTo>
                <a:lnTo>
                  <a:pt x="693044" y="2844434"/>
                </a:lnTo>
                <a:lnTo>
                  <a:pt x="672990" y="2853852"/>
                </a:lnTo>
                <a:lnTo>
                  <a:pt x="655296" y="2867980"/>
                </a:lnTo>
                <a:lnTo>
                  <a:pt x="635240" y="2876220"/>
                </a:lnTo>
                <a:lnTo>
                  <a:pt x="617546" y="2890348"/>
                </a:lnTo>
                <a:lnTo>
                  <a:pt x="596312" y="2898588"/>
                </a:lnTo>
                <a:lnTo>
                  <a:pt x="576258" y="2912715"/>
                </a:lnTo>
                <a:lnTo>
                  <a:pt x="556202" y="2920956"/>
                </a:lnTo>
                <a:lnTo>
                  <a:pt x="538508" y="2935083"/>
                </a:lnTo>
                <a:lnTo>
                  <a:pt x="516094" y="2943326"/>
                </a:lnTo>
                <a:lnTo>
                  <a:pt x="496040" y="2955098"/>
                </a:lnTo>
                <a:lnTo>
                  <a:pt x="484898" y="2960984"/>
                </a:lnTo>
                <a:lnTo>
                  <a:pt x="2069548" y="2960984"/>
                </a:lnTo>
                <a:lnTo>
                  <a:pt x="2069548" y="2975035"/>
                </a:lnTo>
                <a:lnTo>
                  <a:pt x="2074260" y="2990254"/>
                </a:lnTo>
                <a:lnTo>
                  <a:pt x="2078972" y="3005474"/>
                </a:lnTo>
                <a:lnTo>
                  <a:pt x="2086040" y="3021865"/>
                </a:lnTo>
                <a:lnTo>
                  <a:pt x="2091930" y="3034743"/>
                </a:lnTo>
                <a:lnTo>
                  <a:pt x="2101354" y="3047622"/>
                </a:lnTo>
                <a:lnTo>
                  <a:pt x="2109600" y="3061672"/>
                </a:lnTo>
                <a:lnTo>
                  <a:pt x="2123734" y="3076891"/>
                </a:lnTo>
                <a:lnTo>
                  <a:pt x="2134336" y="3088600"/>
                </a:lnTo>
                <a:lnTo>
                  <a:pt x="2148472" y="3101478"/>
                </a:lnTo>
                <a:lnTo>
                  <a:pt x="2161432" y="3114357"/>
                </a:lnTo>
                <a:lnTo>
                  <a:pt x="2179100" y="3128406"/>
                </a:lnTo>
                <a:lnTo>
                  <a:pt x="2195592" y="3138944"/>
                </a:lnTo>
                <a:lnTo>
                  <a:pt x="2215618" y="3150650"/>
                </a:lnTo>
                <a:lnTo>
                  <a:pt x="2235644" y="3161188"/>
                </a:lnTo>
                <a:lnTo>
                  <a:pt x="2258026" y="3172895"/>
                </a:lnTo>
                <a:lnTo>
                  <a:pt x="893914" y="3172895"/>
                </a:lnTo>
                <a:lnTo>
                  <a:pt x="878602" y="3170555"/>
                </a:lnTo>
                <a:lnTo>
                  <a:pt x="863288" y="3168213"/>
                </a:lnTo>
                <a:lnTo>
                  <a:pt x="844440" y="3165871"/>
                </a:lnTo>
                <a:lnTo>
                  <a:pt x="829126" y="3165871"/>
                </a:lnTo>
                <a:lnTo>
                  <a:pt x="811456" y="3163529"/>
                </a:lnTo>
                <a:lnTo>
                  <a:pt x="793786" y="3161188"/>
                </a:lnTo>
                <a:lnTo>
                  <a:pt x="776118" y="3158846"/>
                </a:lnTo>
                <a:lnTo>
                  <a:pt x="757268" y="3157675"/>
                </a:lnTo>
                <a:lnTo>
                  <a:pt x="737242" y="3152992"/>
                </a:lnTo>
                <a:lnTo>
                  <a:pt x="717216" y="3148310"/>
                </a:lnTo>
                <a:lnTo>
                  <a:pt x="697190" y="3143626"/>
                </a:lnTo>
                <a:lnTo>
                  <a:pt x="677166" y="3141284"/>
                </a:lnTo>
                <a:lnTo>
                  <a:pt x="654784" y="3135431"/>
                </a:lnTo>
                <a:lnTo>
                  <a:pt x="634758" y="3133089"/>
                </a:lnTo>
                <a:lnTo>
                  <a:pt x="614732" y="3126065"/>
                </a:lnTo>
                <a:lnTo>
                  <a:pt x="594706" y="3123723"/>
                </a:lnTo>
                <a:lnTo>
                  <a:pt x="572324" y="3116699"/>
                </a:lnTo>
                <a:lnTo>
                  <a:pt x="549942" y="3110845"/>
                </a:lnTo>
                <a:lnTo>
                  <a:pt x="527562" y="3103820"/>
                </a:lnTo>
                <a:lnTo>
                  <a:pt x="506358" y="3096796"/>
                </a:lnTo>
                <a:lnTo>
                  <a:pt x="486332" y="3090942"/>
                </a:lnTo>
                <a:lnTo>
                  <a:pt x="466306" y="3083917"/>
                </a:lnTo>
                <a:lnTo>
                  <a:pt x="448636" y="3076891"/>
                </a:lnTo>
                <a:lnTo>
                  <a:pt x="430966" y="3069867"/>
                </a:lnTo>
                <a:lnTo>
                  <a:pt x="410940" y="3061672"/>
                </a:lnTo>
                <a:lnTo>
                  <a:pt x="390914" y="3052306"/>
                </a:lnTo>
                <a:lnTo>
                  <a:pt x="372066" y="3044110"/>
                </a:lnTo>
                <a:lnTo>
                  <a:pt x="356754" y="3034743"/>
                </a:lnTo>
                <a:lnTo>
                  <a:pt x="339082" y="3025377"/>
                </a:lnTo>
                <a:lnTo>
                  <a:pt x="323768" y="3017182"/>
                </a:lnTo>
                <a:lnTo>
                  <a:pt x="309634" y="3007816"/>
                </a:lnTo>
                <a:lnTo>
                  <a:pt x="297256" y="2999988"/>
                </a:lnTo>
                <a:lnTo>
                  <a:pt x="296676" y="2999833"/>
                </a:lnTo>
                <a:lnTo>
                  <a:pt x="296848" y="2999728"/>
                </a:lnTo>
                <a:lnTo>
                  <a:pt x="296676" y="2999620"/>
                </a:lnTo>
                <a:lnTo>
                  <a:pt x="297238" y="2999489"/>
                </a:lnTo>
                <a:lnTo>
                  <a:pt x="312012" y="2990415"/>
                </a:lnTo>
                <a:lnTo>
                  <a:pt x="329706" y="2980997"/>
                </a:lnTo>
                <a:lnTo>
                  <a:pt x="346220" y="2972756"/>
                </a:lnTo>
                <a:lnTo>
                  <a:pt x="363916" y="2965693"/>
                </a:lnTo>
                <a:lnTo>
                  <a:pt x="379252" y="2957453"/>
                </a:lnTo>
                <a:lnTo>
                  <a:pt x="399308" y="2950388"/>
                </a:lnTo>
                <a:lnTo>
                  <a:pt x="414642" y="2940970"/>
                </a:lnTo>
                <a:lnTo>
                  <a:pt x="433516" y="2935083"/>
                </a:lnTo>
                <a:lnTo>
                  <a:pt x="451212" y="2923311"/>
                </a:lnTo>
                <a:lnTo>
                  <a:pt x="466548" y="2913893"/>
                </a:lnTo>
                <a:lnTo>
                  <a:pt x="483062" y="2903297"/>
                </a:lnTo>
                <a:lnTo>
                  <a:pt x="503118" y="2893879"/>
                </a:lnTo>
                <a:lnTo>
                  <a:pt x="516094" y="2883283"/>
                </a:lnTo>
                <a:lnTo>
                  <a:pt x="536148" y="2873865"/>
                </a:lnTo>
                <a:lnTo>
                  <a:pt x="551484" y="2865624"/>
                </a:lnTo>
                <a:lnTo>
                  <a:pt x="572718" y="2856206"/>
                </a:lnTo>
                <a:lnTo>
                  <a:pt x="588054" y="2844434"/>
                </a:lnTo>
                <a:lnTo>
                  <a:pt x="605750" y="2833838"/>
                </a:lnTo>
                <a:lnTo>
                  <a:pt x="623444" y="2822065"/>
                </a:lnTo>
                <a:lnTo>
                  <a:pt x="641138" y="2813824"/>
                </a:lnTo>
                <a:lnTo>
                  <a:pt x="657654" y="2799697"/>
                </a:lnTo>
                <a:lnTo>
                  <a:pt x="675350" y="2791456"/>
                </a:lnTo>
                <a:lnTo>
                  <a:pt x="693044" y="2777329"/>
                </a:lnTo>
                <a:lnTo>
                  <a:pt x="710740" y="2769088"/>
                </a:lnTo>
                <a:lnTo>
                  <a:pt x="727256" y="2754961"/>
                </a:lnTo>
                <a:lnTo>
                  <a:pt x="744950" y="2744365"/>
                </a:lnTo>
                <a:lnTo>
                  <a:pt x="762644" y="2732591"/>
                </a:lnTo>
                <a:lnTo>
                  <a:pt x="780340" y="2721997"/>
                </a:lnTo>
                <a:lnTo>
                  <a:pt x="796856" y="2709046"/>
                </a:lnTo>
                <a:lnTo>
                  <a:pt x="816910" y="2697274"/>
                </a:lnTo>
                <a:lnTo>
                  <a:pt x="832246" y="2686678"/>
                </a:lnTo>
                <a:lnTo>
                  <a:pt x="852300" y="2674906"/>
                </a:lnTo>
                <a:lnTo>
                  <a:pt x="867634" y="2661954"/>
                </a:lnTo>
                <a:lnTo>
                  <a:pt x="884152" y="2647827"/>
                </a:lnTo>
                <a:lnTo>
                  <a:pt x="899486" y="2634877"/>
                </a:lnTo>
                <a:lnTo>
                  <a:pt x="917182" y="2623105"/>
                </a:lnTo>
                <a:lnTo>
                  <a:pt x="933698" y="2610156"/>
                </a:lnTo>
                <a:lnTo>
                  <a:pt x="951392" y="2598382"/>
                </a:lnTo>
                <a:lnTo>
                  <a:pt x="966728" y="2585432"/>
                </a:lnTo>
                <a:lnTo>
                  <a:pt x="984422" y="2574836"/>
                </a:lnTo>
                <a:lnTo>
                  <a:pt x="1000938" y="2560709"/>
                </a:lnTo>
                <a:lnTo>
                  <a:pt x="1016274" y="2547759"/>
                </a:lnTo>
                <a:lnTo>
                  <a:pt x="1031610" y="2533632"/>
                </a:lnTo>
                <a:lnTo>
                  <a:pt x="1049304" y="2523036"/>
                </a:lnTo>
                <a:lnTo>
                  <a:pt x="1065820" y="2508909"/>
                </a:lnTo>
                <a:lnTo>
                  <a:pt x="1083514" y="2495959"/>
                </a:lnTo>
                <a:lnTo>
                  <a:pt x="1098850" y="2483009"/>
                </a:lnTo>
                <a:lnTo>
                  <a:pt x="1116544" y="2471236"/>
                </a:lnTo>
                <a:lnTo>
                  <a:pt x="1130702" y="2458286"/>
                </a:lnTo>
                <a:lnTo>
                  <a:pt x="1148396" y="2444159"/>
                </a:lnTo>
                <a:lnTo>
                  <a:pt x="1161372" y="2431209"/>
                </a:lnTo>
                <a:lnTo>
                  <a:pt x="1180248" y="2417082"/>
                </a:lnTo>
                <a:lnTo>
                  <a:pt x="1195584" y="2404130"/>
                </a:lnTo>
                <a:lnTo>
                  <a:pt x="1210918" y="2391181"/>
                </a:lnTo>
                <a:lnTo>
                  <a:pt x="1227434" y="2377053"/>
                </a:lnTo>
                <a:lnTo>
                  <a:pt x="1245130" y="2366457"/>
                </a:lnTo>
                <a:lnTo>
                  <a:pt x="1258106" y="2352330"/>
                </a:lnTo>
                <a:lnTo>
                  <a:pt x="1275800" y="2339380"/>
                </a:lnTo>
                <a:lnTo>
                  <a:pt x="1289956" y="2326431"/>
                </a:lnTo>
                <a:lnTo>
                  <a:pt x="1296212" y="2322267"/>
                </a:lnTo>
                <a:lnTo>
                  <a:pt x="1405674" y="2221652"/>
                </a:lnTo>
                <a:lnTo>
                  <a:pt x="3042306" y="2221652"/>
                </a:lnTo>
                <a:close/>
                <a:moveTo>
                  <a:pt x="4742645" y="2120503"/>
                </a:moveTo>
                <a:lnTo>
                  <a:pt x="4511920" y="2120649"/>
                </a:lnTo>
                <a:cubicBezTo>
                  <a:pt x="4304727" y="2331630"/>
                  <a:pt x="4106824" y="2548586"/>
                  <a:pt x="3904354" y="2783741"/>
                </a:cubicBezTo>
                <a:cubicBezTo>
                  <a:pt x="3791201" y="2956610"/>
                  <a:pt x="3615816" y="3016738"/>
                  <a:pt x="3463059" y="2795016"/>
                </a:cubicBezTo>
                <a:cubicBezTo>
                  <a:pt x="3362750" y="2649534"/>
                  <a:pt x="3261400" y="2507423"/>
                  <a:pt x="3155651" y="2368626"/>
                </a:cubicBezTo>
                <a:cubicBezTo>
                  <a:pt x="2891338" y="2672175"/>
                  <a:pt x="2579518" y="3025677"/>
                  <a:pt x="2347038" y="3292111"/>
                </a:cubicBezTo>
                <a:lnTo>
                  <a:pt x="3709764" y="3284087"/>
                </a:lnTo>
                <a:close/>
                <a:moveTo>
                  <a:pt x="6776429" y="2120407"/>
                </a:moveTo>
                <a:lnTo>
                  <a:pt x="5635408" y="3272708"/>
                </a:lnTo>
                <a:lnTo>
                  <a:pt x="5635408" y="3693807"/>
                </a:lnTo>
                <a:lnTo>
                  <a:pt x="5980589" y="3351844"/>
                </a:lnTo>
                <a:lnTo>
                  <a:pt x="5980589" y="3436608"/>
                </a:lnTo>
                <a:lnTo>
                  <a:pt x="5635408" y="3777499"/>
                </a:lnTo>
                <a:lnTo>
                  <a:pt x="5635408" y="3880680"/>
                </a:lnTo>
                <a:lnTo>
                  <a:pt x="6776429" y="2739659"/>
                </a:lnTo>
                <a:lnTo>
                  <a:pt x="6776429" y="2352374"/>
                </a:lnTo>
                <a:lnTo>
                  <a:pt x="5933493" y="3178782"/>
                </a:lnTo>
                <a:lnTo>
                  <a:pt x="6776429" y="2322828"/>
                </a:lnTo>
                <a:close/>
                <a:moveTo>
                  <a:pt x="6751600" y="2119237"/>
                </a:moveTo>
                <a:lnTo>
                  <a:pt x="4806532" y="2120463"/>
                </a:lnTo>
                <a:lnTo>
                  <a:pt x="4716988" y="2221652"/>
                </a:lnTo>
                <a:lnTo>
                  <a:pt x="5942928" y="2221652"/>
                </a:lnTo>
                <a:lnTo>
                  <a:pt x="5957811" y="2217050"/>
                </a:lnTo>
                <a:lnTo>
                  <a:pt x="5975442" y="2213505"/>
                </a:lnTo>
                <a:lnTo>
                  <a:pt x="5991896" y="2206417"/>
                </a:lnTo>
                <a:lnTo>
                  <a:pt x="6009526" y="2204054"/>
                </a:lnTo>
                <a:lnTo>
                  <a:pt x="6024806" y="2199329"/>
                </a:lnTo>
                <a:lnTo>
                  <a:pt x="6044786" y="2196966"/>
                </a:lnTo>
                <a:lnTo>
                  <a:pt x="6061242" y="2192241"/>
                </a:lnTo>
                <a:lnTo>
                  <a:pt x="6078872" y="2191059"/>
                </a:lnTo>
                <a:lnTo>
                  <a:pt x="6094152" y="2188696"/>
                </a:lnTo>
                <a:lnTo>
                  <a:pt x="6114133" y="2188696"/>
                </a:lnTo>
                <a:lnTo>
                  <a:pt x="6130588" y="2186333"/>
                </a:lnTo>
                <a:lnTo>
                  <a:pt x="6148218" y="2186333"/>
                </a:lnTo>
                <a:lnTo>
                  <a:pt x="6165848" y="2186333"/>
                </a:lnTo>
                <a:lnTo>
                  <a:pt x="6185829" y="2186333"/>
                </a:lnTo>
                <a:lnTo>
                  <a:pt x="6201108" y="2186333"/>
                </a:lnTo>
                <a:lnTo>
                  <a:pt x="6217563" y="2186333"/>
                </a:lnTo>
                <a:lnTo>
                  <a:pt x="6232843" y="2186333"/>
                </a:lnTo>
                <a:lnTo>
                  <a:pt x="6250472" y="2188696"/>
                </a:lnTo>
                <a:lnTo>
                  <a:pt x="6264577" y="2188696"/>
                </a:lnTo>
                <a:lnTo>
                  <a:pt x="6277506" y="2191059"/>
                </a:lnTo>
                <a:lnTo>
                  <a:pt x="6290435" y="2192241"/>
                </a:lnTo>
                <a:lnTo>
                  <a:pt x="6306890" y="2196966"/>
                </a:lnTo>
                <a:lnTo>
                  <a:pt x="6317468" y="2199329"/>
                </a:lnTo>
                <a:lnTo>
                  <a:pt x="6331572" y="2204054"/>
                </a:lnTo>
                <a:lnTo>
                  <a:pt x="6342150" y="2206417"/>
                </a:lnTo>
                <a:lnTo>
                  <a:pt x="6353904" y="2213505"/>
                </a:lnTo>
                <a:lnTo>
                  <a:pt x="6371533" y="2221775"/>
                </a:lnTo>
                <a:lnTo>
                  <a:pt x="6389164" y="2235953"/>
                </a:lnTo>
                <a:lnTo>
                  <a:pt x="6400918" y="2244222"/>
                </a:lnTo>
                <a:lnTo>
                  <a:pt x="6411496" y="2258400"/>
                </a:lnTo>
                <a:lnTo>
                  <a:pt x="6418547" y="2271395"/>
                </a:lnTo>
                <a:lnTo>
                  <a:pt x="6425600" y="2286752"/>
                </a:lnTo>
                <a:lnTo>
                  <a:pt x="6423248" y="2300930"/>
                </a:lnTo>
                <a:lnTo>
                  <a:pt x="6423248" y="2318651"/>
                </a:lnTo>
                <a:lnTo>
                  <a:pt x="6413847" y="2334010"/>
                </a:lnTo>
                <a:lnTo>
                  <a:pt x="6406794" y="2354094"/>
                </a:lnTo>
                <a:lnTo>
                  <a:pt x="6391514" y="2370633"/>
                </a:lnTo>
                <a:lnTo>
                  <a:pt x="6373884" y="2385991"/>
                </a:lnTo>
                <a:lnTo>
                  <a:pt x="6362131" y="2393081"/>
                </a:lnTo>
                <a:lnTo>
                  <a:pt x="6353904" y="2401349"/>
                </a:lnTo>
                <a:lnTo>
                  <a:pt x="6342150" y="2410802"/>
                </a:lnTo>
                <a:lnTo>
                  <a:pt x="6333922" y="2419071"/>
                </a:lnTo>
                <a:lnTo>
                  <a:pt x="6319818" y="2426160"/>
                </a:lnTo>
                <a:lnTo>
                  <a:pt x="6306890" y="2433248"/>
                </a:lnTo>
                <a:lnTo>
                  <a:pt x="6292786" y="2439154"/>
                </a:lnTo>
                <a:lnTo>
                  <a:pt x="6282208" y="2446244"/>
                </a:lnTo>
                <a:lnTo>
                  <a:pt x="6266928" y="2453332"/>
                </a:lnTo>
                <a:lnTo>
                  <a:pt x="6252823" y="2460420"/>
                </a:lnTo>
                <a:lnTo>
                  <a:pt x="6237544" y="2466328"/>
                </a:lnTo>
                <a:lnTo>
                  <a:pt x="6223440" y="2473416"/>
                </a:lnTo>
                <a:lnTo>
                  <a:pt x="6205810" y="2478141"/>
                </a:lnTo>
                <a:lnTo>
                  <a:pt x="6196356" y="2481065"/>
                </a:lnTo>
                <a:lnTo>
                  <a:pt x="5499197" y="3172895"/>
                </a:lnTo>
                <a:lnTo>
                  <a:pt x="5439174" y="3172895"/>
                </a:lnTo>
                <a:lnTo>
                  <a:pt x="5415492" y="3172895"/>
                </a:lnTo>
                <a:lnTo>
                  <a:pt x="3875223" y="3172895"/>
                </a:lnTo>
                <a:lnTo>
                  <a:pt x="3777180" y="3283691"/>
                </a:lnTo>
                <a:lnTo>
                  <a:pt x="5590683" y="3273013"/>
                </a:lnTo>
                <a:close/>
                <a:moveTo>
                  <a:pt x="2112844" y="510"/>
                </a:moveTo>
                <a:cubicBezTo>
                  <a:pt x="2064192" y="4407"/>
                  <a:pt x="2011858" y="31095"/>
                  <a:pt x="1953160" y="96624"/>
                </a:cubicBezTo>
                <a:lnTo>
                  <a:pt x="1726854" y="412297"/>
                </a:lnTo>
                <a:cubicBezTo>
                  <a:pt x="1694796" y="468666"/>
                  <a:pt x="1526950" y="558861"/>
                  <a:pt x="1732512" y="767430"/>
                </a:cubicBezTo>
                <a:cubicBezTo>
                  <a:pt x="2511380" y="1361195"/>
                  <a:pt x="3001710" y="1966236"/>
                  <a:pt x="3469409" y="2644557"/>
                </a:cubicBezTo>
                <a:cubicBezTo>
                  <a:pt x="3622166" y="2866279"/>
                  <a:pt x="3797551" y="2806151"/>
                  <a:pt x="3910704" y="2633282"/>
                </a:cubicBezTo>
                <a:cubicBezTo>
                  <a:pt x="4229418" y="2263118"/>
                  <a:pt x="4536816" y="1938049"/>
                  <a:pt x="4883818" y="1607344"/>
                </a:cubicBezTo>
                <a:cubicBezTo>
                  <a:pt x="4964913" y="1475813"/>
                  <a:pt x="4978111" y="1423203"/>
                  <a:pt x="4804613" y="1212754"/>
                </a:cubicBezTo>
                <a:lnTo>
                  <a:pt x="4600937" y="1009822"/>
                </a:lnTo>
                <a:cubicBezTo>
                  <a:pt x="4500985" y="925266"/>
                  <a:pt x="4321827" y="902718"/>
                  <a:pt x="4216218" y="1077466"/>
                </a:cubicBezTo>
                <a:lnTo>
                  <a:pt x="3752290" y="1539700"/>
                </a:lnTo>
                <a:cubicBezTo>
                  <a:pt x="3410947" y="1143228"/>
                  <a:pt x="3092232" y="583288"/>
                  <a:pt x="2337880" y="96624"/>
                </a:cubicBezTo>
                <a:cubicBezTo>
                  <a:pt x="2264802" y="50824"/>
                  <a:pt x="2193934" y="-5986"/>
                  <a:pt x="2112844" y="5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6333001" y="3579413"/>
            <a:ext cx="754425" cy="621675"/>
            <a:chOff x="4362450" y="753578"/>
            <a:chExt cx="1981200" cy="1632585"/>
          </a:xfrm>
          <a:solidFill>
            <a:schemeClr val="bg1"/>
          </a:solidFill>
        </p:grpSpPr>
        <p:sp>
          <p:nvSpPr>
            <p:cNvPr id="59" name="Rounded Rectangle 100"/>
            <p:cNvSpPr/>
            <p:nvPr/>
          </p:nvSpPr>
          <p:spPr bwMode="auto">
            <a:xfrm>
              <a:off x="4476750" y="753578"/>
              <a:ext cx="1752600" cy="1066800"/>
            </a:xfrm>
            <a:custGeom>
              <a:avLst/>
              <a:gdLst/>
              <a:ahLst/>
              <a:cxnLst/>
              <a:rect l="l" t="t" r="r" b="b"/>
              <a:pathLst>
                <a:path w="2887155" h="2013794">
                  <a:moveTo>
                    <a:pt x="2806194" y="600178"/>
                  </a:moveTo>
                  <a:lnTo>
                    <a:pt x="2806465" y="600178"/>
                  </a:lnTo>
                  <a:lnTo>
                    <a:pt x="2806194" y="601519"/>
                  </a:lnTo>
                  <a:close/>
                  <a:moveTo>
                    <a:pt x="361229" y="443131"/>
                  </a:moveTo>
                  <a:lnTo>
                    <a:pt x="1109412" y="493017"/>
                  </a:lnTo>
                  <a:lnTo>
                    <a:pt x="1109412" y="492615"/>
                  </a:lnTo>
                  <a:lnTo>
                    <a:pt x="2805607" y="604426"/>
                  </a:lnTo>
                  <a:lnTo>
                    <a:pt x="2805073" y="607074"/>
                  </a:lnTo>
                  <a:cubicBezTo>
                    <a:pt x="2849816" y="611693"/>
                    <a:pt x="2889996" y="634087"/>
                    <a:pt x="2886998" y="679176"/>
                  </a:cubicBezTo>
                  <a:lnTo>
                    <a:pt x="2886010" y="778003"/>
                  </a:lnTo>
                  <a:lnTo>
                    <a:pt x="2884496" y="778279"/>
                  </a:lnTo>
                  <a:lnTo>
                    <a:pt x="2808096" y="1937751"/>
                  </a:lnTo>
                  <a:cubicBezTo>
                    <a:pt x="2792647" y="1980164"/>
                    <a:pt x="2767776" y="2001736"/>
                    <a:pt x="2736070" y="1999207"/>
                  </a:cubicBezTo>
                  <a:lnTo>
                    <a:pt x="168758" y="2013794"/>
                  </a:lnTo>
                  <a:cubicBezTo>
                    <a:pt x="201856" y="1517417"/>
                    <a:pt x="234956" y="1021042"/>
                    <a:pt x="268048" y="524666"/>
                  </a:cubicBezTo>
                  <a:cubicBezTo>
                    <a:pt x="271261" y="476420"/>
                    <a:pt x="312982" y="439914"/>
                    <a:pt x="361229" y="443131"/>
                  </a:cubicBezTo>
                  <a:close/>
                  <a:moveTo>
                    <a:pt x="1507748" y="0"/>
                  </a:moveTo>
                  <a:lnTo>
                    <a:pt x="2555522" y="0"/>
                  </a:lnTo>
                  <a:cubicBezTo>
                    <a:pt x="2610316" y="0"/>
                    <a:pt x="2656518" y="36782"/>
                    <a:pt x="2668824" y="87557"/>
                  </a:cubicBezTo>
                  <a:lnTo>
                    <a:pt x="2670467" y="87557"/>
                  </a:lnTo>
                  <a:lnTo>
                    <a:pt x="2670467" y="177810"/>
                  </a:lnTo>
                  <a:cubicBezTo>
                    <a:pt x="2670467" y="215172"/>
                    <a:pt x="2692702" y="247343"/>
                    <a:pt x="2724701" y="261530"/>
                  </a:cubicBezTo>
                  <a:lnTo>
                    <a:pt x="2728135" y="261530"/>
                  </a:lnTo>
                  <a:cubicBezTo>
                    <a:pt x="2771556" y="261530"/>
                    <a:pt x="2806753" y="296727"/>
                    <a:pt x="2806753" y="340148"/>
                  </a:cubicBezTo>
                  <a:lnTo>
                    <a:pt x="2806753" y="554459"/>
                  </a:lnTo>
                  <a:lnTo>
                    <a:pt x="2806194" y="554459"/>
                  </a:lnTo>
                  <a:lnTo>
                    <a:pt x="2804312" y="554330"/>
                  </a:lnTo>
                  <a:lnTo>
                    <a:pt x="2804312" y="553687"/>
                  </a:lnTo>
                  <a:lnTo>
                    <a:pt x="1108434" y="436730"/>
                  </a:lnTo>
                  <a:lnTo>
                    <a:pt x="1154868" y="441133"/>
                  </a:lnTo>
                  <a:lnTo>
                    <a:pt x="1105981" y="437778"/>
                  </a:lnTo>
                  <a:lnTo>
                    <a:pt x="1106004" y="438299"/>
                  </a:lnTo>
                  <a:lnTo>
                    <a:pt x="308167" y="385105"/>
                  </a:lnTo>
                  <a:cubicBezTo>
                    <a:pt x="257066" y="381696"/>
                    <a:pt x="212882" y="420360"/>
                    <a:pt x="209473" y="471459"/>
                  </a:cubicBezTo>
                  <a:lnTo>
                    <a:pt x="107502" y="2000823"/>
                  </a:lnTo>
                  <a:lnTo>
                    <a:pt x="87553" y="2000823"/>
                  </a:lnTo>
                  <a:cubicBezTo>
                    <a:pt x="39201" y="2000823"/>
                    <a:pt x="0" y="1961623"/>
                    <a:pt x="0" y="1913272"/>
                  </a:cubicBezTo>
                  <a:lnTo>
                    <a:pt x="4" y="356712"/>
                  </a:lnTo>
                  <a:cubicBezTo>
                    <a:pt x="0" y="308357"/>
                    <a:pt x="39201" y="269157"/>
                    <a:pt x="87553" y="269157"/>
                  </a:cubicBezTo>
                  <a:lnTo>
                    <a:pt x="1155278" y="269157"/>
                  </a:lnTo>
                  <a:lnTo>
                    <a:pt x="1157206" y="268708"/>
                  </a:lnTo>
                  <a:lnTo>
                    <a:pt x="1349398" y="268708"/>
                  </a:lnTo>
                  <a:cubicBezTo>
                    <a:pt x="1375408" y="268708"/>
                    <a:pt x="1396493" y="247623"/>
                    <a:pt x="1396493" y="221613"/>
                  </a:cubicBezTo>
                  <a:lnTo>
                    <a:pt x="1396493" y="82827"/>
                  </a:lnTo>
                  <a:cubicBezTo>
                    <a:pt x="1409787" y="34412"/>
                    <a:pt x="1454749" y="0"/>
                    <a:pt x="1507748" y="0"/>
                  </a:cubicBezTo>
                  <a:close/>
                </a:path>
              </a:pathLst>
            </a:custGeom>
            <a:grp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0" name="Rectangle 10"/>
            <p:cNvSpPr/>
            <p:nvPr/>
          </p:nvSpPr>
          <p:spPr>
            <a:xfrm>
              <a:off x="4362450" y="2090738"/>
              <a:ext cx="1981200" cy="225090"/>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1" name="Rectangle 10"/>
            <p:cNvSpPr/>
            <p:nvPr/>
          </p:nvSpPr>
          <p:spPr>
            <a:xfrm>
              <a:off x="5086350" y="2020403"/>
              <a:ext cx="533400" cy="365760"/>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2" name="Rectangle 10"/>
            <p:cNvSpPr/>
            <p:nvPr/>
          </p:nvSpPr>
          <p:spPr>
            <a:xfrm rot="5400000">
              <a:off x="5215890" y="1870158"/>
              <a:ext cx="274320" cy="100163"/>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7" name="Group 6"/>
          <p:cNvGrpSpPr/>
          <p:nvPr/>
        </p:nvGrpSpPr>
        <p:grpSpPr>
          <a:xfrm>
            <a:off x="6335294" y="1778534"/>
            <a:ext cx="727822" cy="857563"/>
            <a:chOff x="6429077" y="1845922"/>
            <a:chExt cx="727822" cy="857563"/>
          </a:xfrm>
        </p:grpSpPr>
        <p:grpSp>
          <p:nvGrpSpPr>
            <p:cNvPr id="81" name="Group 80"/>
            <p:cNvGrpSpPr>
              <a:grpSpLocks noChangeAspect="1"/>
            </p:cNvGrpSpPr>
            <p:nvPr/>
          </p:nvGrpSpPr>
          <p:grpSpPr>
            <a:xfrm>
              <a:off x="6429077" y="1845922"/>
              <a:ext cx="562274" cy="730168"/>
              <a:chOff x="377825" y="1184276"/>
              <a:chExt cx="1020763" cy="1325563"/>
            </a:xfrm>
            <a:solidFill>
              <a:schemeClr val="bg1"/>
            </a:solidFill>
          </p:grpSpPr>
          <p:sp>
            <p:nvSpPr>
              <p:cNvPr id="82"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84" name="Freeform 83"/>
            <p:cNvSpPr/>
            <p:nvPr/>
          </p:nvSpPr>
          <p:spPr bwMode="auto">
            <a:xfrm>
              <a:off x="6746887" y="2356952"/>
              <a:ext cx="410012" cy="346533"/>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w="3175">
              <a:solidFill>
                <a:srgbClr val="287E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0" name="Slide Number Placeholder 9"/>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8</a:t>
            </a:fld>
            <a:endParaRPr lang="en-US"/>
          </a:p>
        </p:txBody>
      </p:sp>
    </p:spTree>
    <p:extLst>
      <p:ext uri="{BB962C8B-B14F-4D97-AF65-F5344CB8AC3E}">
        <p14:creationId xmlns:p14="http://schemas.microsoft.com/office/powerpoint/2010/main" val="28445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 name="Freeform 101"/>
          <p:cNvSpPr/>
          <p:nvPr/>
        </p:nvSpPr>
        <p:spPr bwMode="auto">
          <a:xfrm>
            <a:off x="1825410" y="1567206"/>
            <a:ext cx="3884014" cy="2157147"/>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3" name="Rectangle 42"/>
          <p:cNvSpPr/>
          <p:nvPr/>
        </p:nvSpPr>
        <p:spPr bwMode="auto">
          <a:xfrm>
            <a:off x="287338" y="1401762"/>
            <a:ext cx="5516303" cy="4974336"/>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graphicFrame>
        <p:nvGraphicFramePr>
          <p:cNvPr id="17" name="Object 16" hidden="1"/>
          <p:cNvGraphicFramePr>
            <a:graphicFrameLocks noChangeAspect="1"/>
          </p:cNvGraphicFramePr>
          <p:nvPr>
            <p:custDataLst>
              <p:tags r:id="rId2"/>
            </p:custDataLst>
            <p:extLst/>
          </p:nvPr>
        </p:nvGraphicFramePr>
        <p:xfrm>
          <a:off x="2" y="4"/>
          <a:ext cx="158792" cy="158751"/>
        </p:xfrm>
        <a:graphic>
          <a:graphicData uri="http://schemas.openxmlformats.org/presentationml/2006/ole">
            <mc:AlternateContent xmlns:mc="http://schemas.openxmlformats.org/markup-compatibility/2006">
              <mc:Choice xmlns:v="urn:schemas-microsoft-com:vml" Requires="v">
                <p:oleObj spid="_x0000_s413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 y="4"/>
                        <a:ext cx="158792" cy="158751"/>
                      </a:xfrm>
                      <a:prstGeom prst="rect">
                        <a:avLst/>
                      </a:prstGeom>
                    </p:spPr>
                  </p:pic>
                </p:oleObj>
              </mc:Fallback>
            </mc:AlternateContent>
          </a:graphicData>
        </a:graphic>
      </p:graphicFrame>
      <p:sp>
        <p:nvSpPr>
          <p:cNvPr id="3" name="Title 2"/>
          <p:cNvSpPr>
            <a:spLocks noGrp="1"/>
          </p:cNvSpPr>
          <p:nvPr>
            <p:ph type="title"/>
          </p:nvPr>
        </p:nvSpPr>
        <p:spPr>
          <a:xfrm>
            <a:off x="3932238" y="291102"/>
            <a:ext cx="7992530" cy="899665"/>
          </a:xfrm>
        </p:spPr>
        <p:txBody>
          <a:bodyPr/>
          <a:lstStyle/>
          <a:p>
            <a:r>
              <a:rPr lang="en-US" sz="4400" dirty="0"/>
              <a:t>Hybrid HA &amp; Disaster </a:t>
            </a:r>
            <a:r>
              <a:rPr lang="en-US" sz="4400" dirty="0" smtClean="0"/>
              <a:t>Recovery</a:t>
            </a:r>
            <a:endParaRPr lang="en-US" sz="4400" dirty="0"/>
          </a:p>
        </p:txBody>
      </p:sp>
      <p:sp>
        <p:nvSpPr>
          <p:cNvPr id="44" name="Rectangle 43"/>
          <p:cNvSpPr/>
          <p:nvPr/>
        </p:nvSpPr>
        <p:spPr>
          <a:xfrm>
            <a:off x="1377787" y="255579"/>
            <a:ext cx="2439757"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smtClean="0">
                <a:ln>
                  <a:solidFill>
                    <a:schemeClr val="bg1">
                      <a:alpha val="0"/>
                    </a:schemeClr>
                  </a:solidFill>
                </a:ln>
                <a:gradFill>
                  <a:gsLst>
                    <a:gs pos="0">
                      <a:schemeClr val="accent5"/>
                    </a:gs>
                    <a:gs pos="100000">
                      <a:schemeClr val="accent5"/>
                    </a:gs>
                  </a:gsLst>
                  <a:lin ang="5400000" scaled="0"/>
                </a:gradFill>
                <a:cs typeface="Segoe UI" pitchFamily="34" charset="0"/>
              </a:rPr>
              <a:t>SQL Serve in a Windows Azure VM</a:t>
            </a:r>
            <a:endParaRPr lang="en-US" sz="2000" dirty="0">
              <a:ln>
                <a:solidFill>
                  <a:schemeClr val="bg1">
                    <a:alpha val="0"/>
                  </a:schemeClr>
                </a:solidFill>
              </a:ln>
              <a:gradFill>
                <a:gsLst>
                  <a:gs pos="0">
                    <a:schemeClr val="accent5"/>
                  </a:gs>
                  <a:gs pos="100000">
                    <a:schemeClr val="accent5"/>
                  </a:gs>
                </a:gsLst>
                <a:lin ang="5400000" scaled="0"/>
              </a:gradFill>
              <a:cs typeface="Segoe UI" pitchFamily="34" charset="0"/>
            </a:endParaRPr>
          </a:p>
        </p:txBody>
      </p:sp>
      <p:grpSp>
        <p:nvGrpSpPr>
          <p:cNvPr id="47" name="Group 46"/>
          <p:cNvGrpSpPr/>
          <p:nvPr/>
        </p:nvGrpSpPr>
        <p:grpSpPr>
          <a:xfrm>
            <a:off x="366143" y="269531"/>
            <a:ext cx="1011644" cy="857866"/>
            <a:chOff x="4130294" y="1070076"/>
            <a:chExt cx="635754" cy="539115"/>
          </a:xfrm>
          <a:solidFill>
            <a:schemeClr val="tx2"/>
          </a:solidFill>
        </p:grpSpPr>
        <p:sp>
          <p:nvSpPr>
            <p:cNvPr id="48" name="Freeform 47"/>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5"/>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49"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4" name="Rectangle 13"/>
          <p:cNvSpPr/>
          <p:nvPr/>
        </p:nvSpPr>
        <p:spPr bwMode="auto">
          <a:xfrm>
            <a:off x="5900969" y="1401762"/>
            <a:ext cx="1618488"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15" name="Rectangle 14"/>
          <p:cNvSpPr/>
          <p:nvPr/>
        </p:nvSpPr>
        <p:spPr bwMode="auto">
          <a:xfrm>
            <a:off x="7592311" y="1401762"/>
            <a:ext cx="4355213"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Remove the costs of licensing &amp; maintaining HA </a:t>
            </a:r>
            <a:r>
              <a:rPr lang="en-IN" sz="2000" dirty="0" err="1" smtClean="0">
                <a:ln>
                  <a:solidFill>
                    <a:schemeClr val="bg1">
                      <a:alpha val="0"/>
                    </a:schemeClr>
                  </a:solidFill>
                </a:ln>
                <a:solidFill>
                  <a:schemeClr val="bg1"/>
                </a:solidFill>
                <a:ea typeface="Segoe UI" pitchFamily="34" charset="0"/>
                <a:cs typeface="Segoe UI" pitchFamily="34" charset="0"/>
              </a:rPr>
              <a:t>secondaries</a:t>
            </a: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18" name="Rectangle 17"/>
          <p:cNvSpPr/>
          <p:nvPr/>
        </p:nvSpPr>
        <p:spPr bwMode="auto">
          <a:xfrm>
            <a:off x="7592311" y="4757610"/>
            <a:ext cx="4355213"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Streamline HA setup and reduce downtime in </a:t>
            </a:r>
            <a:r>
              <a:rPr lang="en-IN" sz="2000" dirty="0">
                <a:ln>
                  <a:solidFill>
                    <a:schemeClr val="bg1">
                      <a:alpha val="0"/>
                    </a:schemeClr>
                  </a:solidFill>
                </a:ln>
                <a:solidFill>
                  <a:schemeClr val="bg1"/>
                </a:solidFill>
                <a:ea typeface="Segoe UI" pitchFamily="34" charset="0"/>
                <a:cs typeface="Segoe UI" pitchFamily="34" charset="0"/>
              </a:rPr>
              <a:t>the case </a:t>
            </a:r>
            <a:r>
              <a:rPr lang="en-IN" sz="2000" dirty="0" smtClean="0">
                <a:ln>
                  <a:solidFill>
                    <a:schemeClr val="bg1">
                      <a:alpha val="0"/>
                    </a:schemeClr>
                  </a:solidFill>
                </a:ln>
                <a:solidFill>
                  <a:schemeClr val="bg1"/>
                </a:solidFill>
                <a:ea typeface="Segoe UI" pitchFamily="34" charset="0"/>
                <a:cs typeface="Segoe UI" pitchFamily="34" charset="0"/>
              </a:rPr>
              <a:t>of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on-premises </a:t>
            </a:r>
            <a:r>
              <a:rPr lang="en-IN" sz="2000" dirty="0">
                <a:ln>
                  <a:solidFill>
                    <a:schemeClr val="bg1">
                      <a:alpha val="0"/>
                    </a:schemeClr>
                  </a:solidFill>
                </a:ln>
                <a:solidFill>
                  <a:schemeClr val="bg1"/>
                </a:solidFill>
                <a:ea typeface="Segoe UI" pitchFamily="34" charset="0"/>
                <a:cs typeface="Segoe UI" pitchFamily="34" charset="0"/>
              </a:rPr>
              <a:t>failure</a:t>
            </a:r>
          </a:p>
        </p:txBody>
      </p:sp>
      <p:sp>
        <p:nvSpPr>
          <p:cNvPr id="19" name="Rectangle 18"/>
          <p:cNvSpPr/>
          <p:nvPr/>
        </p:nvSpPr>
        <p:spPr bwMode="auto">
          <a:xfrm>
            <a:off x="5900969" y="3079686"/>
            <a:ext cx="1618488"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20" name="Rectangle 19"/>
          <p:cNvSpPr/>
          <p:nvPr/>
        </p:nvSpPr>
        <p:spPr bwMode="auto">
          <a:xfrm>
            <a:off x="7592311" y="3079686"/>
            <a:ext cx="4355213"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Leverage cloud benefits for scale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and high availability of </a:t>
            </a:r>
            <a:r>
              <a:rPr lang="en-IN" sz="2000" dirty="0" err="1" smtClean="0">
                <a:ln>
                  <a:solidFill>
                    <a:schemeClr val="bg1">
                      <a:alpha val="0"/>
                    </a:schemeClr>
                  </a:solidFill>
                </a:ln>
                <a:solidFill>
                  <a:schemeClr val="bg1"/>
                </a:solidFill>
                <a:ea typeface="Segoe UI" pitchFamily="34" charset="0"/>
                <a:cs typeface="Segoe UI" pitchFamily="34" charset="0"/>
              </a:rPr>
              <a:t>secondaries</a:t>
            </a:r>
            <a:endParaRPr lang="en-IN" sz="2000" dirty="0">
              <a:ln>
                <a:solidFill>
                  <a:schemeClr val="bg1">
                    <a:alpha val="0"/>
                  </a:schemeClr>
                </a:solidFill>
              </a:ln>
              <a:solidFill>
                <a:schemeClr val="bg1"/>
              </a:solidFill>
              <a:ea typeface="Segoe UI" pitchFamily="34" charset="0"/>
              <a:cs typeface="Segoe UI" pitchFamily="34" charset="0"/>
            </a:endParaRPr>
          </a:p>
        </p:txBody>
      </p:sp>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0395" y="1734788"/>
            <a:ext cx="659636" cy="952436"/>
          </a:xfrm>
          <a:prstGeom prst="rect">
            <a:avLst/>
          </a:prstGeom>
        </p:spPr>
      </p:pic>
      <p:grpSp>
        <p:nvGrpSpPr>
          <p:cNvPr id="89" name="Group 88"/>
          <p:cNvGrpSpPr/>
          <p:nvPr/>
        </p:nvGrpSpPr>
        <p:grpSpPr>
          <a:xfrm>
            <a:off x="6206932" y="3654639"/>
            <a:ext cx="1039812" cy="478680"/>
            <a:chOff x="3382881" y="4673201"/>
            <a:chExt cx="1039812" cy="478680"/>
          </a:xfrm>
        </p:grpSpPr>
        <p:sp>
          <p:nvSpPr>
            <p:cNvPr id="90" name="Freeform 89"/>
            <p:cNvSpPr/>
            <p:nvPr/>
          </p:nvSpPr>
          <p:spPr bwMode="auto">
            <a:xfrm>
              <a:off x="3729570" y="4673201"/>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Right Arrow 90"/>
            <p:cNvSpPr/>
            <p:nvPr/>
          </p:nvSpPr>
          <p:spPr bwMode="auto">
            <a:xfrm>
              <a:off x="3635378" y="4864377"/>
              <a:ext cx="326545" cy="161282"/>
            </a:xfrm>
            <a:prstGeom prst="rightArrow">
              <a:avLst/>
            </a:prstGeom>
            <a:solidFill>
              <a:srgbClr val="00569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92" name="Freeform 91"/>
            <p:cNvSpPr/>
            <p:nvPr/>
          </p:nvSpPr>
          <p:spPr>
            <a:xfrm>
              <a:off x="3382881" y="4742915"/>
              <a:ext cx="258054" cy="408966"/>
            </a:xfrm>
            <a:custGeom>
              <a:avLst/>
              <a:gdLst/>
              <a:ahLst/>
              <a:cxnLst/>
              <a:rect l="l" t="t" r="r" b="b"/>
              <a:pathLst>
                <a:path w="879475" h="1393809">
                  <a:moveTo>
                    <a:pt x="841951" y="1215906"/>
                  </a:moveTo>
                  <a:cubicBezTo>
                    <a:pt x="843538" y="1273850"/>
                    <a:pt x="570885" y="1293694"/>
                    <a:pt x="437138" y="1292106"/>
                  </a:cubicBezTo>
                  <a:cubicBezTo>
                    <a:pt x="314565" y="1290652"/>
                    <a:pt x="58660" y="1274529"/>
                    <a:pt x="39412" y="1221497"/>
                  </a:cubicBezTo>
                  <a:cubicBezTo>
                    <a:pt x="39061" y="1245227"/>
                    <a:pt x="37400" y="1279091"/>
                    <a:pt x="41851" y="1277820"/>
                  </a:cubicBezTo>
                  <a:cubicBezTo>
                    <a:pt x="47408" y="1276233"/>
                    <a:pt x="214094" y="1338144"/>
                    <a:pt x="446663" y="1327825"/>
                  </a:cubicBezTo>
                  <a:cubicBezTo>
                    <a:pt x="599064" y="1323062"/>
                    <a:pt x="796706" y="1313537"/>
                    <a:pt x="841951" y="1270674"/>
                  </a:cubicBezTo>
                  <a:close/>
                  <a:moveTo>
                    <a:pt x="842073" y="895396"/>
                  </a:moveTo>
                  <a:cubicBezTo>
                    <a:pt x="668090" y="986678"/>
                    <a:pt x="192053" y="975565"/>
                    <a:pt x="37401" y="897778"/>
                  </a:cubicBezTo>
                  <a:lnTo>
                    <a:pt x="37401" y="1147809"/>
                  </a:lnTo>
                  <a:lnTo>
                    <a:pt x="66398" y="1214484"/>
                  </a:lnTo>
                  <a:cubicBezTo>
                    <a:pt x="310458" y="1285921"/>
                    <a:pt x="711587" y="1254966"/>
                    <a:pt x="798578" y="1214484"/>
                  </a:cubicBezTo>
                  <a:lnTo>
                    <a:pt x="842073" y="1145428"/>
                  </a:lnTo>
                  <a:close/>
                  <a:moveTo>
                    <a:pt x="842073" y="554190"/>
                  </a:moveTo>
                  <a:cubicBezTo>
                    <a:pt x="668090" y="645472"/>
                    <a:pt x="192053" y="634359"/>
                    <a:pt x="37401" y="556572"/>
                  </a:cubicBezTo>
                  <a:lnTo>
                    <a:pt x="37401" y="806603"/>
                  </a:lnTo>
                  <a:lnTo>
                    <a:pt x="66398" y="873278"/>
                  </a:lnTo>
                  <a:cubicBezTo>
                    <a:pt x="310458" y="944715"/>
                    <a:pt x="711587" y="913760"/>
                    <a:pt x="798578" y="873278"/>
                  </a:cubicBezTo>
                  <a:lnTo>
                    <a:pt x="842073" y="804222"/>
                  </a:lnTo>
                  <a:close/>
                  <a:moveTo>
                    <a:pt x="842073" y="205845"/>
                  </a:moveTo>
                  <a:cubicBezTo>
                    <a:pt x="668090" y="297127"/>
                    <a:pt x="192053" y="286014"/>
                    <a:pt x="37401" y="208227"/>
                  </a:cubicBezTo>
                  <a:lnTo>
                    <a:pt x="37401" y="458258"/>
                  </a:lnTo>
                  <a:lnTo>
                    <a:pt x="66398" y="524933"/>
                  </a:lnTo>
                  <a:cubicBezTo>
                    <a:pt x="310458" y="596370"/>
                    <a:pt x="711587" y="565415"/>
                    <a:pt x="798578" y="524933"/>
                  </a:cubicBezTo>
                  <a:lnTo>
                    <a:pt x="842073" y="455877"/>
                  </a:lnTo>
                  <a:close/>
                  <a:moveTo>
                    <a:pt x="475903" y="27508"/>
                  </a:moveTo>
                  <a:cubicBezTo>
                    <a:pt x="399852" y="24273"/>
                    <a:pt x="311349" y="30136"/>
                    <a:pt x="215900" y="58399"/>
                  </a:cubicBezTo>
                  <a:lnTo>
                    <a:pt x="215900" y="119730"/>
                  </a:lnTo>
                  <a:cubicBezTo>
                    <a:pt x="113629" y="131371"/>
                    <a:pt x="46671" y="150925"/>
                    <a:pt x="46671" y="173065"/>
                  </a:cubicBezTo>
                  <a:cubicBezTo>
                    <a:pt x="46671" y="208958"/>
                    <a:pt x="222653" y="238055"/>
                    <a:pt x="439737" y="238055"/>
                  </a:cubicBezTo>
                  <a:cubicBezTo>
                    <a:pt x="656821" y="238055"/>
                    <a:pt x="832803" y="208958"/>
                    <a:pt x="832803" y="173065"/>
                  </a:cubicBezTo>
                  <a:cubicBezTo>
                    <a:pt x="832803" y="150920"/>
                    <a:pt x="765814" y="131362"/>
                    <a:pt x="663504" y="119720"/>
                  </a:cubicBezTo>
                  <a:lnTo>
                    <a:pt x="661194" y="51210"/>
                  </a:lnTo>
                  <a:cubicBezTo>
                    <a:pt x="615554" y="43078"/>
                    <a:pt x="551954" y="30744"/>
                    <a:pt x="475903" y="27508"/>
                  </a:cubicBezTo>
                  <a:close/>
                  <a:moveTo>
                    <a:pt x="464831" y="266"/>
                  </a:moveTo>
                  <a:cubicBezTo>
                    <a:pt x="522786" y="1686"/>
                    <a:pt x="572376" y="8676"/>
                    <a:pt x="647657" y="18288"/>
                  </a:cubicBezTo>
                  <a:cubicBezTo>
                    <a:pt x="671557" y="31394"/>
                    <a:pt x="676336" y="54987"/>
                    <a:pt x="690676" y="73337"/>
                  </a:cubicBezTo>
                  <a:cubicBezTo>
                    <a:pt x="751219" y="101299"/>
                    <a:pt x="838052" y="95182"/>
                    <a:pt x="872306" y="157223"/>
                  </a:cubicBezTo>
                  <a:lnTo>
                    <a:pt x="879475" y="1279191"/>
                  </a:lnTo>
                  <a:cubicBezTo>
                    <a:pt x="833271" y="1398903"/>
                    <a:pt x="220666" y="1453078"/>
                    <a:pt x="2391" y="1300162"/>
                  </a:cubicBezTo>
                  <a:lnTo>
                    <a:pt x="0" y="162466"/>
                  </a:lnTo>
                  <a:cubicBezTo>
                    <a:pt x="57357" y="92561"/>
                    <a:pt x="124274" y="101299"/>
                    <a:pt x="186411" y="70716"/>
                  </a:cubicBezTo>
                  <a:cubicBezTo>
                    <a:pt x="201547" y="52366"/>
                    <a:pt x="211904" y="20910"/>
                    <a:pt x="231819" y="15666"/>
                  </a:cubicBezTo>
                  <a:cubicBezTo>
                    <a:pt x="340558" y="2996"/>
                    <a:pt x="406877" y="-1155"/>
                    <a:pt x="464831" y="266"/>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6" name="Rectangle 15"/>
          <p:cNvSpPr/>
          <p:nvPr/>
        </p:nvSpPr>
        <p:spPr bwMode="auto">
          <a:xfrm>
            <a:off x="5900969" y="4757610"/>
            <a:ext cx="1618488"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93" name="Freeform 125"/>
          <p:cNvSpPr>
            <a:spLocks noEditPoints="1"/>
          </p:cNvSpPr>
          <p:nvPr/>
        </p:nvSpPr>
        <p:spPr bwMode="black">
          <a:xfrm>
            <a:off x="6427387" y="5177416"/>
            <a:ext cx="565652" cy="778876"/>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chemeClr val="bg1"/>
          </a:solidFill>
          <a:ln>
            <a:noFill/>
          </a:ln>
          <a:extLst/>
        </p:spPr>
        <p:txBody>
          <a:bodyPr vert="horz" wrap="square" lIns="91417" tIns="45710" rIns="91417" bIns="45710" numCol="1" anchor="t" anchorCtr="0" compatLnSpc="1">
            <a:prstTxWarp prst="textNoShape">
              <a:avLst/>
            </a:prstTxWarp>
          </a:bodyPr>
          <a:lstStyle/>
          <a:p>
            <a:endParaRPr lang="en-US" dirty="0"/>
          </a:p>
        </p:txBody>
      </p:sp>
      <p:grpSp>
        <p:nvGrpSpPr>
          <p:cNvPr id="8" name="Group 7"/>
          <p:cNvGrpSpPr/>
          <p:nvPr/>
        </p:nvGrpSpPr>
        <p:grpSpPr>
          <a:xfrm>
            <a:off x="396139" y="4913725"/>
            <a:ext cx="2305476" cy="1365723"/>
            <a:chOff x="1687740" y="4913725"/>
            <a:chExt cx="2305476" cy="1365723"/>
          </a:xfrm>
        </p:grpSpPr>
        <p:grpSp>
          <p:nvGrpSpPr>
            <p:cNvPr id="21" name="Group 20"/>
            <p:cNvGrpSpPr>
              <a:grpSpLocks noChangeAspect="1"/>
            </p:cNvGrpSpPr>
            <p:nvPr>
              <p:custDataLst>
                <p:tags r:id="rId4"/>
              </p:custDataLst>
            </p:nvPr>
          </p:nvGrpSpPr>
          <p:grpSpPr>
            <a:xfrm>
              <a:off x="2554150" y="4913725"/>
              <a:ext cx="572657" cy="728856"/>
              <a:chOff x="377825" y="1184276"/>
              <a:chExt cx="1020763" cy="1325563"/>
            </a:xfrm>
            <a:solidFill>
              <a:schemeClr val="accent3"/>
            </a:solidFill>
          </p:grpSpPr>
          <p:sp>
            <p:nvSpPr>
              <p:cNvPr id="22" name="Oval 122"/>
              <p:cNvSpPr>
                <a:spLocks noChangeArrowheads="1"/>
              </p:cNvSpPr>
              <p:nvPr/>
            </p:nvSpPr>
            <p:spPr bwMode="auto">
              <a:xfrm>
                <a:off x="395288" y="1184276"/>
                <a:ext cx="985838" cy="187325"/>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2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
          <p:nvSpPr>
            <p:cNvPr id="54" name="Rectangle 53"/>
            <p:cNvSpPr/>
            <p:nvPr/>
          </p:nvSpPr>
          <p:spPr>
            <a:xfrm>
              <a:off x="1687740" y="5694683"/>
              <a:ext cx="2305476" cy="584765"/>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smtClean="0">
                  <a:ln>
                    <a:solidFill>
                      <a:schemeClr val="bg1">
                        <a:alpha val="0"/>
                      </a:schemeClr>
                    </a:solidFill>
                  </a:ln>
                  <a:cs typeface="Segoe UI" pitchFamily="34" charset="0"/>
                </a:rPr>
                <a:t>SQL Server </a:t>
              </a:r>
              <a:r>
                <a:rPr lang="en-US" sz="1600" dirty="0" err="1" smtClean="0">
                  <a:ln>
                    <a:solidFill>
                      <a:schemeClr val="bg1">
                        <a:alpha val="0"/>
                      </a:schemeClr>
                    </a:solidFill>
                  </a:ln>
                  <a:cs typeface="Segoe UI" pitchFamily="34" charset="0"/>
                </a:rPr>
                <a:t>AlwaysOn</a:t>
              </a:r>
              <a:r>
                <a:rPr lang="en-US" sz="1600" dirty="0" smtClean="0">
                  <a:ln>
                    <a:solidFill>
                      <a:schemeClr val="bg1">
                        <a:alpha val="0"/>
                      </a:schemeClr>
                    </a:solidFill>
                  </a:ln>
                  <a:cs typeface="Segoe UI" pitchFamily="34" charset="0"/>
                </a:rPr>
                <a:t> Primary, On-premises</a:t>
              </a:r>
              <a:endParaRPr lang="en-US" sz="1600" dirty="0">
                <a:ln>
                  <a:solidFill>
                    <a:schemeClr val="bg1">
                      <a:alpha val="0"/>
                    </a:schemeClr>
                  </a:solidFill>
                </a:ln>
                <a:cs typeface="Segoe UI" pitchFamily="34" charset="0"/>
              </a:endParaRPr>
            </a:p>
          </p:txBody>
        </p:sp>
      </p:grpSp>
      <p:sp>
        <p:nvSpPr>
          <p:cNvPr id="50" name="Up Arrow 49"/>
          <p:cNvSpPr/>
          <p:nvPr/>
        </p:nvSpPr>
        <p:spPr bwMode="auto">
          <a:xfrm rot="1048475">
            <a:off x="1698946" y="3308484"/>
            <a:ext cx="424967" cy="1507858"/>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51" name="Up Arrow 50"/>
          <p:cNvSpPr/>
          <p:nvPr/>
        </p:nvSpPr>
        <p:spPr bwMode="auto">
          <a:xfrm rot="2967073">
            <a:off x="2055668" y="3561503"/>
            <a:ext cx="424967" cy="1418972"/>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55" name="Group 54"/>
          <p:cNvGrpSpPr/>
          <p:nvPr/>
        </p:nvGrpSpPr>
        <p:grpSpPr>
          <a:xfrm>
            <a:off x="4005189" y="4581975"/>
            <a:ext cx="1534891" cy="1463931"/>
            <a:chOff x="4139867" y="4569296"/>
            <a:chExt cx="1534891" cy="1463931"/>
          </a:xfrm>
        </p:grpSpPr>
        <p:sp>
          <p:nvSpPr>
            <p:cNvPr id="56" name="Rectangle 55"/>
            <p:cNvSpPr/>
            <p:nvPr/>
          </p:nvSpPr>
          <p:spPr>
            <a:xfrm>
              <a:off x="4139867" y="5694683"/>
              <a:ext cx="1534891"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cs typeface="Segoe UI" pitchFamily="34" charset="0"/>
                </a:rPr>
                <a:t>On-</a:t>
              </a:r>
              <a:r>
                <a:rPr lang="en-US" sz="1600" dirty="0" err="1">
                  <a:ln>
                    <a:solidFill>
                      <a:schemeClr val="bg1">
                        <a:alpha val="0"/>
                      </a:schemeClr>
                    </a:solidFill>
                  </a:ln>
                  <a:cs typeface="Segoe UI" pitchFamily="34" charset="0"/>
                </a:rPr>
                <a:t>Prem</a:t>
              </a:r>
              <a:endParaRPr lang="en-US" sz="1600" dirty="0">
                <a:ln>
                  <a:solidFill>
                    <a:schemeClr val="bg1">
                      <a:alpha val="0"/>
                    </a:schemeClr>
                  </a:solidFill>
                </a:ln>
                <a:cs typeface="Segoe UI" pitchFamily="34" charset="0"/>
              </a:endParaRPr>
            </a:p>
          </p:txBody>
        </p:sp>
        <p:sp>
          <p:nvSpPr>
            <p:cNvPr id="57" name="Rounded Rectangle 26"/>
            <p:cNvSpPr/>
            <p:nvPr/>
          </p:nvSpPr>
          <p:spPr bwMode="auto">
            <a:xfrm>
              <a:off x="4419484" y="4918076"/>
              <a:ext cx="975656" cy="771142"/>
            </a:xfrm>
            <a:custGeom>
              <a:avLst/>
              <a:gdLst/>
              <a:ahLst/>
              <a:cxnLst/>
              <a:rect l="l" t="t" r="r" b="b"/>
              <a:pathLst>
                <a:path w="1220522" h="964681">
                  <a:moveTo>
                    <a:pt x="559258" y="386372"/>
                  </a:moveTo>
                  <a:cubicBezTo>
                    <a:pt x="562047" y="386397"/>
                    <a:pt x="565124" y="386617"/>
                    <a:pt x="567855" y="386565"/>
                  </a:cubicBezTo>
                  <a:lnTo>
                    <a:pt x="800288" y="386565"/>
                  </a:lnTo>
                  <a:cubicBezTo>
                    <a:pt x="823984" y="384504"/>
                    <a:pt x="830372" y="396044"/>
                    <a:pt x="828724" y="413765"/>
                  </a:cubicBezTo>
                  <a:lnTo>
                    <a:pt x="828724" y="647434"/>
                  </a:lnTo>
                  <a:lnTo>
                    <a:pt x="827246" y="662808"/>
                  </a:lnTo>
                  <a:cubicBezTo>
                    <a:pt x="825751" y="665144"/>
                    <a:pt x="823485" y="665125"/>
                    <a:pt x="821141" y="664056"/>
                  </a:cubicBezTo>
                  <a:lnTo>
                    <a:pt x="779726" y="623057"/>
                  </a:lnTo>
                  <a:cubicBezTo>
                    <a:pt x="769820" y="613250"/>
                    <a:pt x="753840" y="613330"/>
                    <a:pt x="744033" y="623236"/>
                  </a:cubicBezTo>
                  <a:lnTo>
                    <a:pt x="586701" y="782164"/>
                  </a:lnTo>
                  <a:cubicBezTo>
                    <a:pt x="576534" y="788645"/>
                    <a:pt x="568273" y="785413"/>
                    <a:pt x="545600" y="764887"/>
                  </a:cubicBezTo>
                  <a:lnTo>
                    <a:pt x="441747" y="661034"/>
                  </a:lnTo>
                  <a:cubicBezTo>
                    <a:pt x="433059" y="649954"/>
                    <a:pt x="426448" y="641643"/>
                    <a:pt x="429639" y="631905"/>
                  </a:cubicBezTo>
                  <a:lnTo>
                    <a:pt x="493177" y="567132"/>
                  </a:lnTo>
                  <a:lnTo>
                    <a:pt x="585163" y="476818"/>
                  </a:lnTo>
                  <a:cubicBezTo>
                    <a:pt x="589458" y="471052"/>
                    <a:pt x="592339" y="466235"/>
                    <a:pt x="593970" y="462072"/>
                  </a:cubicBezTo>
                  <a:cubicBezTo>
                    <a:pt x="594660" y="461336"/>
                    <a:pt x="595025" y="460451"/>
                    <a:pt x="595168" y="459492"/>
                  </a:cubicBezTo>
                  <a:cubicBezTo>
                    <a:pt x="596240" y="456608"/>
                    <a:pt x="596681" y="454116"/>
                    <a:pt x="596565" y="451928"/>
                  </a:cubicBezTo>
                  <a:cubicBezTo>
                    <a:pt x="596760" y="450714"/>
                    <a:pt x="596705" y="449495"/>
                    <a:pt x="596187" y="448327"/>
                  </a:cubicBezTo>
                  <a:cubicBezTo>
                    <a:pt x="596211" y="448107"/>
                    <a:pt x="596157" y="447908"/>
                    <a:pt x="596063" y="447722"/>
                  </a:cubicBezTo>
                  <a:cubicBezTo>
                    <a:pt x="595725" y="442366"/>
                    <a:pt x="593286" y="437267"/>
                    <a:pt x="589171" y="433231"/>
                  </a:cubicBezTo>
                  <a:lnTo>
                    <a:pt x="559042" y="403676"/>
                  </a:lnTo>
                  <a:lnTo>
                    <a:pt x="550829" y="389095"/>
                  </a:lnTo>
                  <a:cubicBezTo>
                    <a:pt x="551574" y="386726"/>
                    <a:pt x="555092" y="386333"/>
                    <a:pt x="559258" y="386372"/>
                  </a:cubicBezTo>
                  <a:close/>
                  <a:moveTo>
                    <a:pt x="60829" y="232763"/>
                  </a:moveTo>
                  <a:lnTo>
                    <a:pt x="60829" y="903358"/>
                  </a:lnTo>
                  <a:lnTo>
                    <a:pt x="1154748" y="903358"/>
                  </a:lnTo>
                  <a:lnTo>
                    <a:pt x="1154748" y="232763"/>
                  </a:lnTo>
                  <a:close/>
                  <a:moveTo>
                    <a:pt x="55440" y="173418"/>
                  </a:moveTo>
                  <a:lnTo>
                    <a:pt x="1166071" y="173418"/>
                  </a:lnTo>
                  <a:cubicBezTo>
                    <a:pt x="1195871" y="173418"/>
                    <a:pt x="1220027" y="197575"/>
                    <a:pt x="1220027" y="227375"/>
                  </a:cubicBezTo>
                  <a:lnTo>
                    <a:pt x="1220027" y="910725"/>
                  </a:lnTo>
                  <a:cubicBezTo>
                    <a:pt x="1220027" y="940524"/>
                    <a:pt x="1195871" y="964681"/>
                    <a:pt x="1166071" y="964681"/>
                  </a:cubicBezTo>
                  <a:lnTo>
                    <a:pt x="55440" y="964681"/>
                  </a:lnTo>
                  <a:cubicBezTo>
                    <a:pt x="25641" y="964681"/>
                    <a:pt x="1484" y="940524"/>
                    <a:pt x="1484" y="910725"/>
                  </a:cubicBezTo>
                  <a:lnTo>
                    <a:pt x="1484" y="227375"/>
                  </a:lnTo>
                  <a:cubicBezTo>
                    <a:pt x="1484" y="197575"/>
                    <a:pt x="25641" y="173418"/>
                    <a:pt x="55440" y="173418"/>
                  </a:cubicBezTo>
                  <a:close/>
                  <a:moveTo>
                    <a:pt x="926601" y="75829"/>
                  </a:moveTo>
                  <a:lnTo>
                    <a:pt x="926601" y="82951"/>
                  </a:lnTo>
                  <a:lnTo>
                    <a:pt x="974077" y="82951"/>
                  </a:lnTo>
                  <a:lnTo>
                    <a:pt x="974077" y="75829"/>
                  </a:lnTo>
                  <a:close/>
                  <a:moveTo>
                    <a:pt x="1011167" y="42530"/>
                  </a:moveTo>
                  <a:lnTo>
                    <a:pt x="1049412" y="42530"/>
                  </a:lnTo>
                  <a:lnTo>
                    <a:pt x="1049412" y="80775"/>
                  </a:lnTo>
                  <a:lnTo>
                    <a:pt x="1011167" y="80775"/>
                  </a:lnTo>
                  <a:close/>
                  <a:moveTo>
                    <a:pt x="1006552" y="37915"/>
                  </a:moveTo>
                  <a:lnTo>
                    <a:pt x="1006552" y="85390"/>
                  </a:lnTo>
                  <a:lnTo>
                    <a:pt x="1054027" y="85390"/>
                  </a:lnTo>
                  <a:lnTo>
                    <a:pt x="1054027" y="37915"/>
                  </a:lnTo>
                  <a:close/>
                  <a:moveTo>
                    <a:pt x="1098521" y="37176"/>
                  </a:moveTo>
                  <a:lnTo>
                    <a:pt x="1092165" y="44484"/>
                  </a:lnTo>
                  <a:lnTo>
                    <a:pt x="1112093" y="61817"/>
                  </a:lnTo>
                  <a:lnTo>
                    <a:pt x="1092165" y="79151"/>
                  </a:lnTo>
                  <a:lnTo>
                    <a:pt x="1098521" y="86458"/>
                  </a:lnTo>
                  <a:lnTo>
                    <a:pt x="1119471" y="68235"/>
                  </a:lnTo>
                  <a:lnTo>
                    <a:pt x="1140422" y="86458"/>
                  </a:lnTo>
                  <a:lnTo>
                    <a:pt x="1146778" y="79151"/>
                  </a:lnTo>
                  <a:lnTo>
                    <a:pt x="1126850" y="61817"/>
                  </a:lnTo>
                  <a:lnTo>
                    <a:pt x="1146778" y="44484"/>
                  </a:lnTo>
                  <a:lnTo>
                    <a:pt x="1140422" y="37176"/>
                  </a:lnTo>
                  <a:lnTo>
                    <a:pt x="1119471" y="55399"/>
                  </a:lnTo>
                  <a:close/>
                  <a:moveTo>
                    <a:pt x="52157" y="0"/>
                  </a:moveTo>
                  <a:lnTo>
                    <a:pt x="68906" y="0"/>
                  </a:lnTo>
                  <a:lnTo>
                    <a:pt x="1168365" y="0"/>
                  </a:lnTo>
                  <a:cubicBezTo>
                    <a:pt x="1197171" y="0"/>
                    <a:pt x="1220522" y="23351"/>
                    <a:pt x="1220522" y="52157"/>
                  </a:cubicBezTo>
                  <a:lnTo>
                    <a:pt x="1220522" y="123899"/>
                  </a:lnTo>
                  <a:cubicBezTo>
                    <a:pt x="1220522" y="130737"/>
                    <a:pt x="1219206" y="137268"/>
                    <a:pt x="1216729" y="143217"/>
                  </a:cubicBezTo>
                  <a:cubicBezTo>
                    <a:pt x="1207843" y="130493"/>
                    <a:pt x="1192977" y="122646"/>
                    <a:pt x="1176278" y="122646"/>
                  </a:cubicBezTo>
                  <a:lnTo>
                    <a:pt x="40741" y="123058"/>
                  </a:lnTo>
                  <a:cubicBezTo>
                    <a:pt x="27573" y="121821"/>
                    <a:pt x="11108" y="123882"/>
                    <a:pt x="1237" y="132948"/>
                  </a:cubicBezTo>
                  <a:cubicBezTo>
                    <a:pt x="824" y="106018"/>
                    <a:pt x="412" y="79087"/>
                    <a:pt x="0" y="52157"/>
                  </a:cubicBezTo>
                  <a:cubicBezTo>
                    <a:pt x="0" y="48556"/>
                    <a:pt x="365" y="45040"/>
                    <a:pt x="1060" y="41645"/>
                  </a:cubicBezTo>
                  <a:cubicBezTo>
                    <a:pt x="1755" y="38250"/>
                    <a:pt x="2779" y="34975"/>
                    <a:pt x="4099" y="31855"/>
                  </a:cubicBezTo>
                  <a:cubicBezTo>
                    <a:pt x="6738" y="25615"/>
                    <a:pt x="10557" y="19996"/>
                    <a:pt x="15277" y="15276"/>
                  </a:cubicBezTo>
                  <a:cubicBezTo>
                    <a:pt x="19996" y="10557"/>
                    <a:pt x="25615" y="6738"/>
                    <a:pt x="31855" y="4099"/>
                  </a:cubicBezTo>
                  <a:cubicBezTo>
                    <a:pt x="34975" y="2779"/>
                    <a:pt x="38250" y="1754"/>
                    <a:pt x="41645" y="1060"/>
                  </a:cubicBezTo>
                  <a:cubicBezTo>
                    <a:pt x="45041" y="365"/>
                    <a:pt x="48556" y="0"/>
                    <a:pt x="52157" y="0"/>
                  </a:cubicBezTo>
                  <a:close/>
                </a:path>
              </a:pathLst>
            </a:cu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Rectangle 60"/>
            <p:cNvSpPr/>
            <p:nvPr/>
          </p:nvSpPr>
          <p:spPr>
            <a:xfrm>
              <a:off x="4150483" y="4569296"/>
              <a:ext cx="1513660"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smtClean="0">
                  <a:ln>
                    <a:solidFill>
                      <a:schemeClr val="bg1">
                        <a:alpha val="0"/>
                      </a:schemeClr>
                    </a:solidFill>
                  </a:ln>
                  <a:ea typeface="Segoe UI" pitchFamily="34" charset="0"/>
                  <a:cs typeface="Segoe UI" pitchFamily="34" charset="0"/>
                </a:rPr>
                <a:t>APPLICATION</a:t>
              </a:r>
              <a:endParaRPr lang="en-US" sz="1600" b="1" cap="all" dirty="0">
                <a:ln>
                  <a:solidFill>
                    <a:schemeClr val="bg1">
                      <a:alpha val="0"/>
                    </a:schemeClr>
                  </a:solidFill>
                </a:ln>
                <a:ea typeface="Segoe UI" pitchFamily="34" charset="0"/>
                <a:cs typeface="Segoe UI" pitchFamily="34" charset="0"/>
              </a:endParaRPr>
            </a:p>
          </p:txBody>
        </p:sp>
      </p:grpSp>
      <p:sp>
        <p:nvSpPr>
          <p:cNvPr id="75" name="Rectangle 74"/>
          <p:cNvSpPr/>
          <p:nvPr>
            <p:custDataLst>
              <p:tags r:id="rId3"/>
            </p:custDataLst>
          </p:nvPr>
        </p:nvSpPr>
        <p:spPr>
          <a:xfrm>
            <a:off x="3830461" y="2254149"/>
            <a:ext cx="1393488" cy="830987"/>
          </a:xfrm>
          <a:prstGeom prst="rect">
            <a:avLst/>
          </a:prstGeom>
          <a:noFill/>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smtClean="0">
                <a:ln>
                  <a:solidFill>
                    <a:schemeClr val="bg1">
                      <a:alpha val="0"/>
                    </a:schemeClr>
                  </a:solidFill>
                </a:ln>
                <a:cs typeface="Segoe UI" pitchFamily="34" charset="0"/>
              </a:rPr>
              <a:t>SQL Server </a:t>
            </a:r>
            <a:r>
              <a:rPr lang="en-US" sz="1600" dirty="0" err="1" smtClean="0">
                <a:ln>
                  <a:solidFill>
                    <a:schemeClr val="bg1">
                      <a:alpha val="0"/>
                    </a:schemeClr>
                  </a:solidFill>
                </a:ln>
                <a:cs typeface="Segoe UI" pitchFamily="34" charset="0"/>
              </a:rPr>
              <a:t>AlwaysOn</a:t>
            </a:r>
            <a:r>
              <a:rPr lang="en-US" sz="1600" dirty="0" smtClean="0">
                <a:ln>
                  <a:solidFill>
                    <a:schemeClr val="bg1">
                      <a:alpha val="0"/>
                    </a:schemeClr>
                  </a:solidFill>
                </a:ln>
                <a:cs typeface="Segoe UI" pitchFamily="34" charset="0"/>
              </a:rPr>
              <a:t> </a:t>
            </a:r>
            <a:r>
              <a:rPr lang="en-US" sz="1600" dirty="0" err="1" smtClean="0">
                <a:ln>
                  <a:solidFill>
                    <a:schemeClr val="bg1">
                      <a:alpha val="0"/>
                    </a:schemeClr>
                  </a:solidFill>
                </a:ln>
                <a:cs typeface="Segoe UI" pitchFamily="34" charset="0"/>
              </a:rPr>
              <a:t>Secondaries</a:t>
            </a:r>
            <a:endParaRPr lang="en-US" sz="1600" dirty="0">
              <a:ln>
                <a:solidFill>
                  <a:schemeClr val="bg1">
                    <a:alpha val="0"/>
                  </a:schemeClr>
                </a:solidFill>
              </a:ln>
              <a:cs typeface="Segoe UI" pitchFamily="34" charset="0"/>
            </a:endParaRPr>
          </a:p>
        </p:txBody>
      </p:sp>
      <p:sp>
        <p:nvSpPr>
          <p:cNvPr id="64" name="Rectangle 63"/>
          <p:cNvSpPr/>
          <p:nvPr/>
        </p:nvSpPr>
        <p:spPr>
          <a:xfrm>
            <a:off x="581752" y="1905043"/>
            <a:ext cx="1801215" cy="584765"/>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cs typeface="Segoe UI" pitchFamily="34" charset="0"/>
              </a:rPr>
              <a:t>Windows </a:t>
            </a:r>
            <a:r>
              <a:rPr lang="en-US" sz="1600" dirty="0" smtClean="0">
                <a:ln>
                  <a:solidFill>
                    <a:schemeClr val="bg1">
                      <a:alpha val="0"/>
                    </a:schemeClr>
                  </a:solidFill>
                </a:ln>
                <a:cs typeface="Segoe UI" pitchFamily="34" charset="0"/>
              </a:rPr>
              <a:t>Azure Virtual Machine</a:t>
            </a:r>
            <a:endParaRPr lang="en-US" sz="1600" dirty="0">
              <a:ln>
                <a:solidFill>
                  <a:schemeClr val="bg1">
                    <a:alpha val="0"/>
                  </a:schemeClr>
                </a:solidFill>
              </a:ln>
              <a:cs typeface="Segoe UI" pitchFamily="34" charset="0"/>
            </a:endParaRPr>
          </a:p>
        </p:txBody>
      </p:sp>
      <p:grpSp>
        <p:nvGrpSpPr>
          <p:cNvPr id="2" name="Group 1"/>
          <p:cNvGrpSpPr/>
          <p:nvPr/>
        </p:nvGrpSpPr>
        <p:grpSpPr>
          <a:xfrm>
            <a:off x="3664339" y="2696316"/>
            <a:ext cx="271755" cy="354837"/>
            <a:chOff x="635349" y="3416093"/>
            <a:chExt cx="453150" cy="591689"/>
          </a:xfrm>
          <a:solidFill>
            <a:schemeClr val="accent5"/>
          </a:solidFill>
        </p:grpSpPr>
        <p:sp>
          <p:nvSpPr>
            <p:cNvPr id="112" name="Oval 122"/>
            <p:cNvSpPr>
              <a:spLocks noChangeArrowheads="1"/>
            </p:cNvSpPr>
            <p:nvPr/>
          </p:nvSpPr>
          <p:spPr bwMode="auto">
            <a:xfrm>
              <a:off x="645145" y="3416093"/>
              <a:ext cx="437646" cy="815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113" name="Freeform 123"/>
            <p:cNvSpPr>
              <a:spLocks noEditPoints="1"/>
            </p:cNvSpPr>
            <p:nvPr/>
          </p:nvSpPr>
          <p:spPr bwMode="auto">
            <a:xfrm>
              <a:off x="635349" y="3487669"/>
              <a:ext cx="453150" cy="52011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grpSp>
        <p:nvGrpSpPr>
          <p:cNvPr id="123" name="Group 122"/>
          <p:cNvGrpSpPr/>
          <p:nvPr/>
        </p:nvGrpSpPr>
        <p:grpSpPr>
          <a:xfrm>
            <a:off x="3664339" y="2283173"/>
            <a:ext cx="271755" cy="354837"/>
            <a:chOff x="635349" y="3416093"/>
            <a:chExt cx="453150" cy="591689"/>
          </a:xfrm>
          <a:solidFill>
            <a:schemeClr val="accent5"/>
          </a:solidFill>
        </p:grpSpPr>
        <p:sp>
          <p:nvSpPr>
            <p:cNvPr id="124" name="Oval 122"/>
            <p:cNvSpPr>
              <a:spLocks noChangeArrowheads="1"/>
            </p:cNvSpPr>
            <p:nvPr/>
          </p:nvSpPr>
          <p:spPr bwMode="auto">
            <a:xfrm>
              <a:off x="645145" y="3416093"/>
              <a:ext cx="437646" cy="815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125" name="Freeform 123"/>
            <p:cNvSpPr>
              <a:spLocks noEditPoints="1"/>
            </p:cNvSpPr>
            <p:nvPr/>
          </p:nvSpPr>
          <p:spPr bwMode="auto">
            <a:xfrm>
              <a:off x="635349" y="3487669"/>
              <a:ext cx="453150" cy="52011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grpSp>
        <p:nvGrpSpPr>
          <p:cNvPr id="120" name="Group 119"/>
          <p:cNvGrpSpPr/>
          <p:nvPr/>
        </p:nvGrpSpPr>
        <p:grpSpPr>
          <a:xfrm>
            <a:off x="2395574" y="2268796"/>
            <a:ext cx="1211554" cy="986082"/>
            <a:chOff x="4130294" y="1070076"/>
            <a:chExt cx="635754" cy="539115"/>
          </a:xfrm>
          <a:solidFill>
            <a:schemeClr val="tx2"/>
          </a:solidFill>
        </p:grpSpPr>
        <p:sp>
          <p:nvSpPr>
            <p:cNvPr id="122"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1" name="Freeform 120"/>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grpSp>
      <p:sp>
        <p:nvSpPr>
          <p:cNvPr id="126" name="Up Arrow 125"/>
          <p:cNvSpPr/>
          <p:nvPr/>
        </p:nvSpPr>
        <p:spPr bwMode="auto">
          <a:xfrm rot="16200000">
            <a:off x="2915312" y="4371786"/>
            <a:ext cx="424967" cy="1884307"/>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5" name="Slide Number Placeholder 4"/>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9</a:t>
            </a:fld>
            <a:endParaRPr lang="en-US"/>
          </a:p>
        </p:txBody>
      </p:sp>
    </p:spTree>
    <p:extLst>
      <p:ext uri="{BB962C8B-B14F-4D97-AF65-F5344CB8AC3E}">
        <p14:creationId xmlns:p14="http://schemas.microsoft.com/office/powerpoint/2010/main" val="52071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750"/>
                                        <p:tgtEl>
                                          <p:spTgt spid="55"/>
                                        </p:tgtEl>
                                      </p:cBhvr>
                                    </p:animEffect>
                                  </p:childTnLst>
                                </p:cTn>
                              </p:par>
                            </p:childTnLst>
                          </p:cTn>
                        </p:par>
                        <p:par>
                          <p:cTn id="16" fill="hold">
                            <p:stCondLst>
                              <p:cond delay="1750"/>
                            </p:stCondLst>
                            <p:childTnLst>
                              <p:par>
                                <p:cTn id="17" presetID="22" presetClass="entr" presetSubtype="4" fill="hold" grpId="0"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wipe(down)">
                                      <p:cBhvr>
                                        <p:cTn id="19"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1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caDZmBt6U2IWEGvgvxdi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KJI7ZQDIEumRhuHXhV3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yWNo0BBS0W7V..q2xRWm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KJI7ZQDIEumRhuHXhV3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KJI7ZQDIEumRhuHXhV3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yWNo0BBS0W7V..q2xRWm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yWNo0BBS0W7V..q2xRWm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yWNo0BBS0W7V..q2xRW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HKAs_sEo0e4Ng5b8w796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1at2P_HXEWlY3xYqoQdT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t3kmDd8fUifjndBtdF.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hRvrgtOIEKEHlzmHzW2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defTabSz="932472" fontAlgn="base">
          <a:spcBef>
            <a:spcPct val="0"/>
          </a:spcBef>
          <a:spcAft>
            <a:spcPct val="0"/>
          </a:spcAft>
          <a:defRPr sz="2400" dirty="0" err="1" smtClean="0">
            <a:ln>
              <a:solidFill>
                <a:schemeClr val="bg1">
                  <a:alpha val="0"/>
                </a:schemeClr>
              </a:solidFill>
            </a:ln>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4.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chDays 2011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6237313-A68C-48E4-BACD-BCFE55C68AB6">1</Module>
    <Status xmlns="E6237313-A68C-48E4-BACD-BCFE55C68AB6">Final</Status>
    <Content_x0020_Type xmlns="E6237313-A68C-48E4-BACD-BCFE55C68AB6">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AECBFCBA2127459F5391FB467379DB" ma:contentTypeVersion="" ma:contentTypeDescription="Create a new document." ma:contentTypeScope="" ma:versionID="b530b1c5ec48d4e62d8369f4934bdb50">
  <xsd:schema xmlns:xsd="http://www.w3.org/2001/XMLSchema" xmlns:xs="http://www.w3.org/2001/XMLSchema" xmlns:p="http://schemas.microsoft.com/office/2006/metadata/properties" xmlns:ns2="E6237313-A68C-48E4-BACD-BCFE55C68AB6" targetNamespace="http://schemas.microsoft.com/office/2006/metadata/properties" ma:root="true" ma:fieldsID="4b475c8459e327cdfcd962abf10e56c0" ns2:_="">
    <xsd:import namespace="E6237313-A68C-48E4-BACD-BCFE55C68AB6"/>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237313-A68C-48E4-BACD-BCFE55C68AB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E6237313-A68C-48E4-BACD-BCFE55C68AB6"/>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F96D99A7-81A1-4B99-82A5-EE8F7D792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237313-A68C-48E4-BACD-BCFE55C68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981</Words>
  <Application>Microsoft Office PowerPoint</Application>
  <PresentationFormat>Breitbild</PresentationFormat>
  <Paragraphs>245</Paragraphs>
  <Slides>17</Slides>
  <Notes>16</Notes>
  <HiddenSlides>4</HiddenSlides>
  <MMClips>0</MMClips>
  <ScaleCrop>false</ScaleCrop>
  <HeadingPairs>
    <vt:vector size="8" baseType="variant">
      <vt:variant>
        <vt:lpstr>Verwendete Schriftarten</vt:lpstr>
      </vt:variant>
      <vt:variant>
        <vt:i4>13</vt:i4>
      </vt:variant>
      <vt:variant>
        <vt:lpstr>Design</vt:lpstr>
      </vt:variant>
      <vt:variant>
        <vt:i4>5</vt:i4>
      </vt:variant>
      <vt:variant>
        <vt:lpstr>Eingebettete OLE-Server</vt:lpstr>
      </vt:variant>
      <vt:variant>
        <vt:i4>1</vt:i4>
      </vt:variant>
      <vt:variant>
        <vt:lpstr>Folientitel</vt:lpstr>
      </vt:variant>
      <vt:variant>
        <vt:i4>17</vt:i4>
      </vt:variant>
    </vt:vector>
  </HeadingPairs>
  <TitlesOfParts>
    <vt:vector size="36" baseType="lpstr">
      <vt:lpstr>ＭＳ Ｐゴシック</vt:lpstr>
      <vt:lpstr>Arial</vt:lpstr>
      <vt:lpstr>Calibri</vt:lpstr>
      <vt:lpstr>Consolas</vt:lpstr>
      <vt:lpstr>Courier New</vt:lpstr>
      <vt:lpstr>Segoe</vt:lpstr>
      <vt:lpstr>Segoe Semibold</vt:lpstr>
      <vt:lpstr>Segoe UI</vt:lpstr>
      <vt:lpstr>Segoe UI Light</vt:lpstr>
      <vt:lpstr>Segoe WP SemiLight</vt:lpstr>
      <vt:lpstr>Symbol</vt:lpstr>
      <vt:lpstr>Times</vt:lpstr>
      <vt:lpstr>Wingdings</vt:lpstr>
      <vt:lpstr>1_Office Theme</vt:lpstr>
      <vt:lpstr>MSVID_Product_Brand_template_16-9_WHITE_Cyan-accent</vt:lpstr>
      <vt:lpstr>bbv Titel</vt:lpstr>
      <vt:lpstr>bbv Inhalt</vt:lpstr>
      <vt:lpstr>TechDays 2011 Template</vt:lpstr>
      <vt:lpstr>think-cell Slide</vt:lpstr>
      <vt:lpstr>PowerPoint-Präsentation</vt:lpstr>
      <vt:lpstr>Azure Services</vt:lpstr>
      <vt:lpstr>Windows Azure Data Management — Overview </vt:lpstr>
      <vt:lpstr>Options for Relational Data Services in the Cloud</vt:lpstr>
      <vt:lpstr>Options for Relational Data Services in the Cloud</vt:lpstr>
      <vt:lpstr>SQL Server in a Windows Azure Virtual Machine</vt:lpstr>
      <vt:lpstr>Move Existing Apps </vt:lpstr>
      <vt:lpstr>Develop &amp; Test New Apps</vt:lpstr>
      <vt:lpstr>Hybrid HA &amp; Disaster Recovery</vt:lpstr>
      <vt:lpstr>Creating a SQL Server Azure VM [Greg]</vt:lpstr>
      <vt:lpstr>Windows Azure SQL Database</vt:lpstr>
      <vt:lpstr>SQL Database High Availability</vt:lpstr>
      <vt:lpstr>SQL Azure Compatibility</vt:lpstr>
      <vt:lpstr>PowerPoint-Präsentation</vt:lpstr>
      <vt:lpstr>SQL Database Scale Out</vt:lpstr>
      <vt:lpstr>SQL Database Premium Edition</vt:lpstr>
      <vt:lpstr>Business Apps. Scalable &amp; Global.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Roland Krummenacher</cp:lastModifiedBy>
  <cp:revision>86</cp:revision>
  <dcterms:created xsi:type="dcterms:W3CDTF">2013-02-15T23:12:42Z</dcterms:created>
  <dcterms:modified xsi:type="dcterms:W3CDTF">2014-08-19T07:18:45Z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0x010100ADAECBFCBA2127459F5391FB467379DB</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