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1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7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3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06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3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36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85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5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7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91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8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D3AC-1961-4A78-9305-4C80BF1126D6}" type="datetimeFigureOut">
              <a:rPr lang="de-CH" smtClean="0"/>
              <a:t>26.08.2014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BFDC-C36E-4B1E-A26A-71A9824920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96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23" y="0"/>
            <a:ext cx="12185377" cy="6842038"/>
          </a:xfrm>
          <a:prstGeom prst="rect">
            <a:avLst/>
          </a:prstGeom>
          <a:solidFill>
            <a:srgbClr val="184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4" y="0"/>
            <a:ext cx="6832937" cy="17476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01" y="49900"/>
            <a:ext cx="5139303" cy="1725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24" y="1775510"/>
            <a:ext cx="11826237" cy="17403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l="55312"/>
          <a:stretch/>
        </p:blipFill>
        <p:spPr>
          <a:xfrm>
            <a:off x="159039" y="5108975"/>
            <a:ext cx="6811585" cy="1733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r="44523"/>
          <a:stretch/>
        </p:blipFill>
        <p:spPr>
          <a:xfrm>
            <a:off x="159039" y="3555641"/>
            <a:ext cx="8456141" cy="17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Krummenacher</dc:creator>
  <cp:lastModifiedBy>Roland Krummenacher</cp:lastModifiedBy>
  <cp:revision>1</cp:revision>
  <dcterms:created xsi:type="dcterms:W3CDTF">2014-08-26T05:38:01Z</dcterms:created>
  <dcterms:modified xsi:type="dcterms:W3CDTF">2014-08-26T05:44:59Z</dcterms:modified>
</cp:coreProperties>
</file>