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0" r:id="rId5"/>
    <p:sldId id="266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1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6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6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19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58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2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7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69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5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14E0-53BB-4011-8980-BAAB07B3D5D9}" type="datetimeFigureOut">
              <a:rPr lang="de-CH" smtClean="0"/>
              <a:t>20.08.2014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907B-A06A-4A1F-9C18-A68182E1CC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6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 flipH="1">
            <a:off x="3224977" y="273156"/>
            <a:ext cx="8414572" cy="396546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0" y="3828285"/>
            <a:ext cx="1236065" cy="16121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60" y="1624646"/>
            <a:ext cx="1187273" cy="161218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40628" y="5610122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997603" y="3305065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249045" y="2460894"/>
            <a:ext cx="2900447" cy="1397962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753610" y="2460894"/>
            <a:ext cx="2476116" cy="1173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9" y="2912326"/>
            <a:ext cx="352478" cy="47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86322"/>
            <a:ext cx="370986" cy="4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3598696" y="1239414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BLOB Storage</a:t>
            </a:r>
            <a:endParaRPr lang="de-CH" sz="2800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6" y="1851754"/>
            <a:ext cx="1213450" cy="106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 flipH="1">
            <a:off x="6753610" y="2613408"/>
            <a:ext cx="2476116" cy="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2349250" y="2645269"/>
            <a:ext cx="2908884" cy="145135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4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 flipH="1">
            <a:off x="3224977" y="273156"/>
            <a:ext cx="8414572" cy="396546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0" y="3828285"/>
            <a:ext cx="1236065" cy="16121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60" y="1624646"/>
            <a:ext cx="1187273" cy="161218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40628" y="5610122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9521587" y="3255774"/>
            <a:ext cx="114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de-CH" sz="2800" dirty="0">
              <a:solidFill>
                <a:srgbClr val="61616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249045" y="2460894"/>
            <a:ext cx="2900447" cy="1397962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753610" y="2460894"/>
            <a:ext cx="2476116" cy="1173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99" y="2912326"/>
            <a:ext cx="352478" cy="47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86322"/>
            <a:ext cx="370986" cy="4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3598696" y="1239414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BLOB Storage</a:t>
            </a:r>
            <a:endParaRPr lang="de-CH" sz="2800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6" y="1851754"/>
            <a:ext cx="1213450" cy="106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 flipH="1">
            <a:off x="6753610" y="2613408"/>
            <a:ext cx="2476116" cy="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2349250" y="2645269"/>
            <a:ext cx="2908884" cy="145135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2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1" y="4054096"/>
            <a:ext cx="729521" cy="99060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 flipV="1">
            <a:off x="2242353" y="4811428"/>
            <a:ext cx="3934726" cy="47199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861332" y="5088370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200189" y="516393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SAS-URLs</a:t>
            </a:r>
            <a:endParaRPr lang="de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2242352" y="4519630"/>
            <a:ext cx="3934727" cy="46867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ylinder 5"/>
          <p:cNvSpPr/>
          <p:nvPr/>
        </p:nvSpPr>
        <p:spPr>
          <a:xfrm>
            <a:off x="8791006" y="4262888"/>
            <a:ext cx="599311" cy="628470"/>
          </a:xfrm>
          <a:prstGeom prst="can">
            <a:avLst/>
          </a:prstGeom>
          <a:solidFill>
            <a:srgbClr val="5272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8452470" y="508596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DB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7063668" y="4646752"/>
            <a:ext cx="1553263" cy="423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1" y="4054096"/>
            <a:ext cx="729521" cy="990606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32" idx="3"/>
            <a:endCxn id="21" idx="1"/>
          </p:cNvCxnSpPr>
          <p:nvPr/>
        </p:nvCxnSpPr>
        <p:spPr>
          <a:xfrm flipV="1">
            <a:off x="4764861" y="4549399"/>
            <a:ext cx="1484780" cy="29610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861332" y="5088370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200189" y="5163934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API </a:t>
            </a:r>
          </a:p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Management</a:t>
            </a:r>
            <a:endParaRPr lang="de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Gerade Verbindung mit Pfeil 30"/>
          <p:cNvCxnSpPr>
            <a:endCxn id="32" idx="1"/>
          </p:cNvCxnSpPr>
          <p:nvPr/>
        </p:nvCxnSpPr>
        <p:spPr>
          <a:xfrm flipV="1">
            <a:off x="2027386" y="4579009"/>
            <a:ext cx="1743640" cy="23471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ylinder 5"/>
          <p:cNvSpPr/>
          <p:nvPr/>
        </p:nvSpPr>
        <p:spPr>
          <a:xfrm>
            <a:off x="8791006" y="4262888"/>
            <a:ext cx="599311" cy="628470"/>
          </a:xfrm>
          <a:prstGeom prst="can">
            <a:avLst/>
          </a:prstGeom>
          <a:solidFill>
            <a:srgbClr val="5272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8452470" y="508596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DB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7089119" y="4539456"/>
            <a:ext cx="1553263" cy="423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26" y="4247390"/>
            <a:ext cx="993835" cy="66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3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/>
          <p:cNvSpPr>
            <a:spLocks/>
          </p:cNvSpPr>
          <p:nvPr/>
        </p:nvSpPr>
        <p:spPr bwMode="auto">
          <a:xfrm flipH="1">
            <a:off x="2826597" y="215152"/>
            <a:ext cx="8974877" cy="4814047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380891" y="3102650"/>
            <a:ext cx="3448909" cy="60980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380891" y="2971293"/>
            <a:ext cx="2535696" cy="13136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32" y="2276375"/>
            <a:ext cx="299490" cy="4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40" y="1268764"/>
            <a:ext cx="385624" cy="51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896" y="2210125"/>
            <a:ext cx="846568" cy="1149543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9" y="2439272"/>
            <a:ext cx="846568" cy="1149543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744" y="2676558"/>
            <a:ext cx="846568" cy="1149543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6221495" y="1757588"/>
            <a:ext cx="2942401" cy="60193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232450" y="1647532"/>
            <a:ext cx="202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380891" y="3102651"/>
            <a:ext cx="2738589" cy="25701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4372373" y="3519481"/>
            <a:ext cx="2862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Bus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1" y="4054096"/>
            <a:ext cx="729521" cy="99060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 flipV="1">
            <a:off x="2242353" y="4811428"/>
            <a:ext cx="3934726" cy="471996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861332" y="5088370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200189" y="5163934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SAS-URLs</a:t>
            </a:r>
            <a:endParaRPr lang="de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2242352" y="4519630"/>
            <a:ext cx="3934727" cy="46867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ylinder 5"/>
          <p:cNvSpPr/>
          <p:nvPr/>
        </p:nvSpPr>
        <p:spPr>
          <a:xfrm>
            <a:off x="8916587" y="5518023"/>
            <a:ext cx="599311" cy="628470"/>
          </a:xfrm>
          <a:prstGeom prst="can">
            <a:avLst/>
          </a:prstGeom>
          <a:solidFill>
            <a:srgbClr val="5272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8565440" y="6155967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DB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9" name="Gerade Verbindung mit Pfeil 38"/>
          <p:cNvCxnSpPr>
            <a:endCxn id="6" idx="2"/>
          </p:cNvCxnSpPr>
          <p:nvPr/>
        </p:nvCxnSpPr>
        <p:spPr>
          <a:xfrm>
            <a:off x="7063668" y="4650988"/>
            <a:ext cx="1852919" cy="1181270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056671" y="4958516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Hybrid Connections</a:t>
            </a:r>
            <a:endParaRPr lang="de-C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 flipH="1">
            <a:off x="2826598" y="215153"/>
            <a:ext cx="6401243" cy="3272134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BEC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380891" y="3102650"/>
            <a:ext cx="3788167" cy="153452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4140305"/>
            <a:ext cx="1364717" cy="17799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099" y="4174059"/>
            <a:ext cx="1310847" cy="177998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2242353" y="5283424"/>
            <a:ext cx="7036809" cy="0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25305" y="6107599"/>
            <a:ext cx="1035860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977034" y="6107599"/>
            <a:ext cx="1147558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749088" y="2031239"/>
            <a:ext cx="3001587" cy="214282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380891" y="2716106"/>
            <a:ext cx="3248172" cy="386545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02868" y="5283424"/>
            <a:ext cx="1505541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06060"/>
                </a:solidFill>
              </a:defRPr>
            </a:lvl1pPr>
          </a:lstStyle>
          <a:p>
            <a:r>
              <a:rPr lang="de-CH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SAS-URL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242351" y="5026400"/>
            <a:ext cx="7036809" cy="0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5" y="2605506"/>
            <a:ext cx="671543" cy="8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33" y="1004313"/>
            <a:ext cx="671543" cy="8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2"/>
          <p:cNvSpPr/>
          <p:nvPr/>
        </p:nvSpPr>
        <p:spPr bwMode="auto">
          <a:xfrm>
            <a:off x="7283930" y="453725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6" name="Oval 2"/>
          <p:cNvSpPr/>
          <p:nvPr/>
        </p:nvSpPr>
        <p:spPr bwMode="auto">
          <a:xfrm>
            <a:off x="6847244" y="533680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7" name="Oval 2"/>
          <p:cNvSpPr/>
          <p:nvPr/>
        </p:nvSpPr>
        <p:spPr bwMode="auto">
          <a:xfrm>
            <a:off x="2341197" y="288228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8" name="Oval 2"/>
          <p:cNvSpPr/>
          <p:nvPr/>
        </p:nvSpPr>
        <p:spPr bwMode="auto">
          <a:xfrm>
            <a:off x="3472822" y="3791899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837" y="1806595"/>
            <a:ext cx="846568" cy="114954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060" y="2035742"/>
            <a:ext cx="846568" cy="11495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685" y="2273028"/>
            <a:ext cx="846568" cy="1149543"/>
          </a:xfrm>
          <a:prstGeom prst="rect">
            <a:avLst/>
          </a:prstGeom>
        </p:spPr>
      </p:pic>
      <p:cxnSp>
        <p:nvCxnSpPr>
          <p:cNvPr id="22" name="Gerade Verbindung mit Pfeil 21"/>
          <p:cNvCxnSpPr/>
          <p:nvPr/>
        </p:nvCxnSpPr>
        <p:spPr>
          <a:xfrm>
            <a:off x="6221495" y="1757588"/>
            <a:ext cx="3407568" cy="390122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345341" y="433017"/>
            <a:ext cx="232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de-CH" sz="2800" dirty="0" smtClean="0">
                <a:solidFill>
                  <a:srgbClr val="3C4D6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</a:t>
            </a:r>
            <a:endParaRPr lang="de-CH" sz="2800" dirty="0">
              <a:solidFill>
                <a:srgbClr val="3C4D6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1940008" y="3102650"/>
            <a:ext cx="2810667" cy="1285188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9977034" y="957093"/>
            <a:ext cx="1414362" cy="523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Workers</a:t>
            </a:r>
            <a:endParaRPr lang="de-CH" sz="2800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Oval 2"/>
          <p:cNvSpPr/>
          <p:nvPr/>
        </p:nvSpPr>
        <p:spPr bwMode="auto">
          <a:xfrm>
            <a:off x="9007472" y="3335630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27" name="Oval 2"/>
          <p:cNvSpPr/>
          <p:nvPr/>
        </p:nvSpPr>
        <p:spPr bwMode="auto">
          <a:xfrm>
            <a:off x="8370932" y="1106696"/>
            <a:ext cx="440737" cy="440737"/>
          </a:xfrm>
          <a:prstGeom prst="ellipse">
            <a:avLst/>
          </a:prstGeom>
          <a:noFill/>
          <a:ln w="25400">
            <a:solidFill>
              <a:srgbClr val="61616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61616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6380891" y="2986103"/>
            <a:ext cx="3518170" cy="116547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1" y="1037255"/>
            <a:ext cx="1345756" cy="11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76" y="2359519"/>
            <a:ext cx="1283903" cy="11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 flipH="1">
            <a:off x="-1" y="244764"/>
            <a:ext cx="5416223" cy="2622670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EEF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4124" y="550849"/>
            <a:ext cx="2314417" cy="483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Scheduler</a:t>
            </a:r>
            <a:endParaRPr lang="de-CH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6"/>
          <p:cNvGrpSpPr/>
          <p:nvPr/>
        </p:nvGrpSpPr>
        <p:grpSpPr>
          <a:xfrm>
            <a:off x="6173950" y="1887477"/>
            <a:ext cx="645027" cy="606912"/>
            <a:chOff x="3858449" y="4725144"/>
            <a:chExt cx="368990" cy="356658"/>
          </a:xfrm>
        </p:grpSpPr>
        <p:sp>
          <p:nvSpPr>
            <p:cNvPr id="19" name="Rounded Rectangle 12"/>
            <p:cNvSpPr/>
            <p:nvPr/>
          </p:nvSpPr>
          <p:spPr>
            <a:xfrm>
              <a:off x="3858449" y="4725144"/>
              <a:ext cx="368990" cy="356658"/>
            </a:xfrm>
            <a:prstGeom prst="roundRect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280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20" name="Group 13"/>
            <p:cNvGrpSpPr/>
            <p:nvPr/>
          </p:nvGrpSpPr>
          <p:grpSpPr bwMode="black">
            <a:xfrm>
              <a:off x="3926097" y="4806330"/>
              <a:ext cx="270603" cy="220147"/>
              <a:chOff x="5184775" y="225425"/>
              <a:chExt cx="1500188" cy="1220788"/>
            </a:xfrm>
            <a:solidFill>
              <a:srgbClr val="FFFFFF"/>
            </a:solidFill>
          </p:grpSpPr>
          <p:sp>
            <p:nvSpPr>
              <p:cNvPr id="21" name="Freeform 8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2" name="Oval 8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10" name="Textfeld 9"/>
          <p:cNvSpPr txBox="1"/>
          <p:nvPr/>
        </p:nvSpPr>
        <p:spPr>
          <a:xfrm>
            <a:off x="5567158" y="2537751"/>
            <a:ext cx="168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16161"/>
                </a:solidFill>
              </a:defRPr>
            </a:lvl1pPr>
          </a:lstStyle>
          <a:p>
            <a:pPr algn="ctr"/>
            <a:r>
              <a:rPr lang="de-CH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Worker Prozess</a:t>
            </a:r>
          </a:p>
          <a:p>
            <a:pPr algn="ctr"/>
            <a:r>
              <a:rPr lang="de-CH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(Konsolen App)</a:t>
            </a:r>
            <a:endParaRPr lang="de-C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lussdiagramm: Datenträger mit direktem Zugriff 10"/>
          <p:cNvSpPr/>
          <p:nvPr/>
        </p:nvSpPr>
        <p:spPr>
          <a:xfrm>
            <a:off x="2879422" y="1956936"/>
            <a:ext cx="884903" cy="463816"/>
          </a:xfrm>
          <a:prstGeom prst="flowChartMagneticDrum">
            <a:avLst/>
          </a:prstGeom>
          <a:solidFill>
            <a:srgbClr val="6161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/>
          </a:p>
        </p:txBody>
      </p:sp>
      <p:cxnSp>
        <p:nvCxnSpPr>
          <p:cNvPr id="12" name="Gerade Verbindung mit Pfeil 53"/>
          <p:cNvCxnSpPr>
            <a:stCxn id="15" idx="3"/>
            <a:endCxn id="11" idx="1"/>
          </p:cNvCxnSpPr>
          <p:nvPr/>
        </p:nvCxnSpPr>
        <p:spPr>
          <a:xfrm>
            <a:off x="2283216" y="1438158"/>
            <a:ext cx="596206" cy="750686"/>
          </a:xfrm>
          <a:prstGeom prst="bentConnector3">
            <a:avLst>
              <a:gd name="adj1" fmla="val 48605"/>
            </a:avLst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4"/>
            <a:endCxn id="19" idx="1"/>
          </p:cNvCxnSpPr>
          <p:nvPr/>
        </p:nvCxnSpPr>
        <p:spPr>
          <a:xfrm>
            <a:off x="3764325" y="2188844"/>
            <a:ext cx="2409625" cy="2089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347374" y="2374896"/>
            <a:ext cx="2167195" cy="483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Queue</a:t>
            </a:r>
            <a:endParaRPr lang="de-CH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51" y="1026583"/>
            <a:ext cx="635065" cy="823150"/>
          </a:xfrm>
          <a:prstGeom prst="rect">
            <a:avLst/>
          </a:prstGeom>
        </p:spPr>
      </p:pic>
      <p:sp>
        <p:nvSpPr>
          <p:cNvPr id="16" name="Flussdiagramm: Magnetplattenspeicher 15"/>
          <p:cNvSpPr/>
          <p:nvPr/>
        </p:nvSpPr>
        <p:spPr>
          <a:xfrm>
            <a:off x="559375" y="1124757"/>
            <a:ext cx="462343" cy="624217"/>
          </a:xfrm>
          <a:prstGeom prst="flowChartMagneticDisk">
            <a:avLst/>
          </a:prstGeom>
          <a:solidFill>
            <a:srgbClr val="6161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2988" y="1746345"/>
            <a:ext cx="611399" cy="362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16161"/>
                </a:solidFill>
              </a:defRPr>
            </a:lvl1pPr>
          </a:lstStyle>
          <a:p>
            <a:r>
              <a:rPr lang="de-CH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Jobs</a:t>
            </a:r>
          </a:p>
        </p:txBody>
      </p:sp>
      <p:cxnSp>
        <p:nvCxnSpPr>
          <p:cNvPr id="18" name="Gerade Verbindung mit Pfeil 17"/>
          <p:cNvCxnSpPr>
            <a:stCxn id="16" idx="4"/>
            <a:endCxn id="15" idx="1"/>
          </p:cNvCxnSpPr>
          <p:nvPr/>
        </p:nvCxnSpPr>
        <p:spPr>
          <a:xfrm>
            <a:off x="1021718" y="1436865"/>
            <a:ext cx="626433" cy="1293"/>
          </a:xfrm>
          <a:prstGeom prst="straightConnector1">
            <a:avLst/>
          </a:prstGeom>
          <a:ln w="317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3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 flipH="1">
            <a:off x="1198735" y="300599"/>
            <a:ext cx="4451024" cy="2148065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EEF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572860" y="606684"/>
            <a:ext cx="193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Datacenter </a:t>
            </a:r>
          </a:p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West US</a:t>
            </a:r>
            <a:endParaRPr lang="de-CH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51023" y="4447366"/>
            <a:ext cx="23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600">
                <a:solidFill>
                  <a:srgbClr val="616161"/>
                </a:solidFill>
              </a:defRPr>
            </a:lvl1pPr>
          </a:lstStyle>
          <a:p>
            <a:pPr algn="ctr"/>
            <a:r>
              <a:rPr lang="de-CH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Traffic Manager</a:t>
            </a:r>
            <a:endParaRPr lang="de-C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Gerade Verbindung mit Pfeil 12"/>
          <p:cNvCxnSpPr>
            <a:stCxn id="24" idx="3"/>
            <a:endCxn id="3" idx="0"/>
          </p:cNvCxnSpPr>
          <p:nvPr/>
        </p:nvCxnSpPr>
        <p:spPr>
          <a:xfrm>
            <a:off x="3573687" y="1585732"/>
            <a:ext cx="1957550" cy="213487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6" y="1090429"/>
            <a:ext cx="729521" cy="99060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2842758" y="2066395"/>
            <a:ext cx="77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1</a:t>
            </a:r>
            <a:endParaRPr lang="de-CH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flipH="1">
            <a:off x="5911287" y="255857"/>
            <a:ext cx="4406340" cy="2186564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00AEEF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85412" y="561942"/>
            <a:ext cx="193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Datacenter </a:t>
            </a:r>
          </a:p>
          <a:p>
            <a:r>
              <a:rPr lang="de-CH" dirty="0" smtClean="0">
                <a:solidFill>
                  <a:srgbClr val="3444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North Europe</a:t>
            </a:r>
            <a:endParaRPr lang="de-CH" dirty="0">
              <a:solidFill>
                <a:srgbClr val="3444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18" y="1045687"/>
            <a:ext cx="729521" cy="990606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7335891" y="2073089"/>
            <a:ext cx="8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2</a:t>
            </a:r>
            <a:endParaRPr lang="de-CH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Gerade Verbindung mit Pfeil 33"/>
          <p:cNvCxnSpPr>
            <a:stCxn id="28" idx="1"/>
            <a:endCxn id="3" idx="0"/>
          </p:cNvCxnSpPr>
          <p:nvPr/>
        </p:nvCxnSpPr>
        <p:spPr>
          <a:xfrm flipH="1">
            <a:off x="5531237" y="1540990"/>
            <a:ext cx="2025481" cy="2179613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94" y="3499391"/>
            <a:ext cx="855758" cy="1116152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2164809" y="46155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Gerade Verbindung mit Pfeil 36"/>
          <p:cNvCxnSpPr>
            <a:stCxn id="35" idx="3"/>
            <a:endCxn id="3" idx="1"/>
          </p:cNvCxnSpPr>
          <p:nvPr/>
        </p:nvCxnSpPr>
        <p:spPr>
          <a:xfrm>
            <a:off x="3083052" y="4057467"/>
            <a:ext cx="2122823" cy="161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32" y="3499391"/>
            <a:ext cx="855758" cy="1116152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7816747" y="46155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606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de-CH" dirty="0">
              <a:solidFill>
                <a:srgbClr val="606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Gerade Verbindung mit Pfeil 45"/>
          <p:cNvCxnSpPr>
            <a:stCxn id="44" idx="1"/>
            <a:endCxn id="3" idx="3"/>
          </p:cNvCxnSpPr>
          <p:nvPr/>
        </p:nvCxnSpPr>
        <p:spPr>
          <a:xfrm flipH="1">
            <a:off x="5856598" y="4057467"/>
            <a:ext cx="2022634" cy="161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5875" y="3720603"/>
            <a:ext cx="650723" cy="6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Krummenacher</dc:creator>
  <cp:lastModifiedBy>Roland Krummenacher</cp:lastModifiedBy>
  <cp:revision>12</cp:revision>
  <dcterms:created xsi:type="dcterms:W3CDTF">2014-08-15T08:06:45Z</dcterms:created>
  <dcterms:modified xsi:type="dcterms:W3CDTF">2014-08-20T06:54:34Z</dcterms:modified>
</cp:coreProperties>
</file>