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79" r:id="rId5"/>
    <p:sldMasterId id="2147484281" r:id="rId6"/>
  </p:sldMasterIdLst>
  <p:notesMasterIdLst>
    <p:notesMasterId r:id="rId14"/>
  </p:notesMasterIdLst>
  <p:handoutMasterIdLst>
    <p:handoutMasterId r:id="rId15"/>
  </p:handoutMasterIdLst>
  <p:sldIdLst>
    <p:sldId id="1443" r:id="rId7"/>
    <p:sldId id="1444" r:id="rId8"/>
    <p:sldId id="1428" r:id="rId9"/>
    <p:sldId id="1435" r:id="rId10"/>
    <p:sldId id="1434" r:id="rId11"/>
    <p:sldId id="1436" r:id="rId12"/>
    <p:sldId id="1437"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TechEd Slides" id="{26AC01F7-B32B-44E9-BE5B-D21B17F99D23}">
          <p14:sldIdLst>
            <p14:sldId id="1443"/>
            <p14:sldId id="1444"/>
            <p14:sldId id="1428"/>
            <p14:sldId id="1435"/>
            <p14:sldId id="1434"/>
            <p14:sldId id="1436"/>
            <p14:sldId id="143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9"/>
    <a:srgbClr val="FFFFFF"/>
    <a:srgbClr val="0072C6"/>
    <a:srgbClr val="00BCF2"/>
    <a:srgbClr val="7FBA00"/>
    <a:srgbClr val="002050"/>
    <a:srgbClr val="000000"/>
    <a:srgbClr val="68217A"/>
    <a:srgbClr val="B4009E"/>
    <a:srgbClr val="DC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3" autoAdjust="0"/>
    <p:restoredTop sz="95730" autoAdjust="0"/>
  </p:normalViewPr>
  <p:slideViewPr>
    <p:cSldViewPr snapToObjects="1">
      <p:cViewPr varScale="1">
        <p:scale>
          <a:sx n="98" d="100"/>
          <a:sy n="98" d="100"/>
        </p:scale>
        <p:origin x="72" y="708"/>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13536"/>
    </p:cViewPr>
  </p:sorterViewPr>
  <p:notesViewPr>
    <p:cSldViewPr snapToObjects="1" showGuides="1">
      <p:cViewPr varScale="1">
        <p:scale>
          <a:sx n="81" d="100"/>
          <a:sy n="81" d="100"/>
        </p:scale>
        <p:origin x="22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8/20/2014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8/20/2014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CH"/>
          </a:p>
        </p:txBody>
      </p:sp>
      <p:sp>
        <p:nvSpPr>
          <p:cNvPr id="4" name="Slide Number Placeholder 3"/>
          <p:cNvSpPr>
            <a:spLocks noGrp="1"/>
          </p:cNvSpPr>
          <p:nvPr>
            <p:ph type="sldNum" sz="quarter" idx="10"/>
          </p:nvPr>
        </p:nvSpPr>
        <p:spPr/>
        <p:txBody>
          <a:bodyPr/>
          <a:lstStyle/>
          <a:p>
            <a:fld id="{DA168281-B8F8-474D-9FE0-8C82ED0FD368}" type="slidenum">
              <a:rPr lang="de-CH" smtClean="0">
                <a:solidFill>
                  <a:prstClr val="black"/>
                </a:solidFill>
              </a:rPr>
              <a:pPr/>
              <a:t>1</a:t>
            </a:fld>
            <a:endParaRPr lang="de-CH">
              <a:solidFill>
                <a:prstClr val="black"/>
              </a:solidFill>
            </a:endParaRPr>
          </a:p>
        </p:txBody>
      </p:sp>
    </p:spTree>
    <p:extLst>
      <p:ext uri="{BB962C8B-B14F-4D97-AF65-F5344CB8AC3E}">
        <p14:creationId xmlns:p14="http://schemas.microsoft.com/office/powerpoint/2010/main" val="16163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74DC1C-1855-4A50-90A5-324FF9B03E20}" type="slidenum">
              <a:rPr lang="en-US" smtClean="0"/>
              <a:t>3</a:t>
            </a:fld>
            <a:endParaRPr lang="en-US" dirty="0"/>
          </a:p>
        </p:txBody>
      </p:sp>
    </p:spTree>
    <p:extLst>
      <p:ext uri="{BB962C8B-B14F-4D97-AF65-F5344CB8AC3E}">
        <p14:creationId xmlns:p14="http://schemas.microsoft.com/office/powerpoint/2010/main" val="14008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74DC1C-1855-4A50-90A5-324FF9B03E20}" type="slidenum">
              <a:rPr lang="en-US" smtClean="0"/>
              <a:t>4</a:t>
            </a:fld>
            <a:endParaRPr lang="en-US"/>
          </a:p>
        </p:txBody>
      </p:sp>
    </p:spTree>
    <p:extLst>
      <p:ext uri="{BB962C8B-B14F-4D97-AF65-F5344CB8AC3E}">
        <p14:creationId xmlns:p14="http://schemas.microsoft.com/office/powerpoint/2010/main" val="210867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74DC1C-1855-4A50-90A5-324FF9B03E20}" type="slidenum">
              <a:rPr lang="en-US" smtClean="0"/>
              <a:t>5</a:t>
            </a:fld>
            <a:endParaRPr lang="en-US"/>
          </a:p>
        </p:txBody>
      </p:sp>
    </p:spTree>
    <p:extLst>
      <p:ext uri="{BB962C8B-B14F-4D97-AF65-F5344CB8AC3E}">
        <p14:creationId xmlns:p14="http://schemas.microsoft.com/office/powerpoint/2010/main" val="146937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74DC1C-1855-4A50-90A5-324FF9B03E20}" type="slidenum">
              <a:rPr lang="en-US" smtClean="0"/>
              <a:t>6</a:t>
            </a:fld>
            <a:endParaRPr lang="en-US"/>
          </a:p>
        </p:txBody>
      </p:sp>
    </p:spTree>
    <p:extLst>
      <p:ext uri="{BB962C8B-B14F-4D97-AF65-F5344CB8AC3E}">
        <p14:creationId xmlns:p14="http://schemas.microsoft.com/office/powerpoint/2010/main" val="39278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74DC1C-1855-4A50-90A5-324FF9B03E20}" type="slidenum">
              <a:rPr lang="en-US" smtClean="0"/>
              <a:t>7</a:t>
            </a:fld>
            <a:endParaRPr lang="en-US"/>
          </a:p>
        </p:txBody>
      </p:sp>
    </p:spTree>
    <p:extLst>
      <p:ext uri="{BB962C8B-B14F-4D97-AF65-F5344CB8AC3E}">
        <p14:creationId xmlns:p14="http://schemas.microsoft.com/office/powerpoint/2010/main" val="2733258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47077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
        <p:nvSpPr>
          <p:cNvPr id="6" name="Text Placeholder 5"/>
          <p:cNvSpPr>
            <a:spLocks noGrp="1"/>
          </p:cNvSpPr>
          <p:nvPr>
            <p:ph type="body" sz="quarter" idx="15" hasCustomPrompt="1"/>
          </p:nvPr>
        </p:nvSpPr>
        <p:spPr>
          <a:xfrm>
            <a:off x="10333038" y="296863"/>
            <a:ext cx="1828800" cy="378565"/>
          </a:xfrm>
        </p:spPr>
        <p:txBody>
          <a:bodyPr/>
          <a:lstStyle>
            <a:lvl1pPr marL="0" indent="0" algn="r">
              <a:buNone/>
              <a:defRPr sz="1400" baseline="0"/>
            </a:lvl1pPr>
          </a:lstStyle>
          <a:p>
            <a:pPr lvl="0"/>
            <a:r>
              <a:rPr lang="en-US" dirty="0" smtClean="0"/>
              <a:t>Session Code</a:t>
            </a:r>
            <a:endParaRPr lang="en-US" dirty="0"/>
          </a:p>
        </p:txBody>
      </p:sp>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24333386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
        <p:nvSpPr>
          <p:cNvPr id="7" name="Text Placeholder 5"/>
          <p:cNvSpPr>
            <a:spLocks noGrp="1"/>
          </p:cNvSpPr>
          <p:nvPr>
            <p:ph type="body" sz="quarter" idx="15" hasCustomPrompt="1"/>
          </p:nvPr>
        </p:nvSpPr>
        <p:spPr>
          <a:xfrm>
            <a:off x="10333038" y="296863"/>
            <a:ext cx="1828800" cy="378565"/>
          </a:xfrm>
        </p:spPr>
        <p:txBody>
          <a:bodyPr/>
          <a:lstStyle>
            <a:lvl1pPr marL="0" indent="0" algn="r">
              <a:buNone/>
              <a:defRPr sz="1400" baseline="0"/>
            </a:lvl1pPr>
          </a:lstStyle>
          <a:p>
            <a:pPr lvl="0"/>
            <a:r>
              <a:rPr lang="en-US" dirty="0" smtClean="0"/>
              <a:t>Session Code</a:t>
            </a:r>
            <a:endParaRPr lang="en-US" dirty="0"/>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74108" y="448803"/>
            <a:ext cx="2965328" cy="1283012"/>
          </a:xfrm>
          <a:prstGeom prst="rect">
            <a:avLst/>
          </a:prstGeom>
        </p:spPr>
      </p:pic>
      <p:pic>
        <p:nvPicPr>
          <p:cNvPr id="8" name="MS logo whit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458332" y="6182441"/>
            <a:ext cx="1552931" cy="332660"/>
          </a:xfrm>
          <a:prstGeom prst="rect">
            <a:avLst/>
          </a:prstGeom>
        </p:spPr>
      </p:pic>
    </p:spTree>
    <p:extLst>
      <p:ext uri="{BB962C8B-B14F-4D97-AF65-F5344CB8AC3E}">
        <p14:creationId xmlns:p14="http://schemas.microsoft.com/office/powerpoint/2010/main" val="4124621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5" name="Rectangle 3"/>
          <p:cNvSpPr>
            <a:spLocks noGrp="1" noChangeArrowheads="1"/>
          </p:cNvSpPr>
          <p:nvPr>
            <p:ph type="subTitle" idx="1"/>
          </p:nvPr>
        </p:nvSpPr>
        <p:spPr bwMode="white">
          <a:xfrm>
            <a:off x="4110945" y="3720699"/>
            <a:ext cx="7250294" cy="2720093"/>
          </a:xfrm>
          <a:prstGeom prst="rect">
            <a:avLst/>
          </a:prstGeom>
        </p:spPr>
        <p:txBody>
          <a:bodyPr lIns="0" tIns="0" rIns="0" bIns="0"/>
          <a:lstStyle>
            <a:lvl1pPr marL="0" indent="0">
              <a:buFont typeface="Times" pitchFamily="-128" charset="0"/>
              <a:buNone/>
              <a:defRPr sz="2244">
                <a:solidFill>
                  <a:schemeClr val="bg1"/>
                </a:solidFill>
              </a:defRPr>
            </a:lvl1pPr>
          </a:lstStyle>
          <a:p>
            <a:r>
              <a:rPr lang="de-DE" smtClean="0"/>
              <a:t>Formatvorlage des Untertitelmasters durch Klicken bearbeiten</a:t>
            </a:r>
            <a:endParaRPr lang="de-DE" dirty="0"/>
          </a:p>
        </p:txBody>
      </p:sp>
      <p:sp>
        <p:nvSpPr>
          <p:cNvPr id="7" name="Textplatzhalter 6"/>
          <p:cNvSpPr>
            <a:spLocks noGrp="1"/>
          </p:cNvSpPr>
          <p:nvPr>
            <p:ph type="body" sz="quarter" idx="11" hasCustomPrompt="1"/>
          </p:nvPr>
        </p:nvSpPr>
        <p:spPr>
          <a:xfrm>
            <a:off x="1075237" y="2389796"/>
            <a:ext cx="10286001" cy="738311"/>
          </a:xfrm>
          <a:prstGeom prst="rect">
            <a:avLst/>
          </a:prstGeom>
        </p:spPr>
        <p:txBody>
          <a:bodyPr lIns="0" tIns="0" rIns="0" bIns="0"/>
          <a:lstStyle>
            <a:lvl1pPr marL="0" indent="0">
              <a:buNone/>
              <a:defRPr sz="3468">
                <a:solidFill>
                  <a:schemeClr val="bg2"/>
                </a:solidFill>
              </a:defRPr>
            </a:lvl1pPr>
            <a:lvl2pPr marL="0" indent="0">
              <a:buNone/>
              <a:defRPr sz="3468">
                <a:solidFill>
                  <a:schemeClr val="bg2"/>
                </a:solidFill>
              </a:defRPr>
            </a:lvl2pPr>
            <a:lvl3pPr marL="0" indent="0">
              <a:buNone/>
              <a:defRPr sz="3468">
                <a:solidFill>
                  <a:schemeClr val="bg2"/>
                </a:solidFill>
              </a:defRPr>
            </a:lvl3pPr>
            <a:lvl4pPr marL="0" indent="0">
              <a:buNone/>
              <a:defRPr sz="3468">
                <a:solidFill>
                  <a:schemeClr val="bg2"/>
                </a:solidFill>
              </a:defRPr>
            </a:lvl4pPr>
            <a:lvl5pPr marL="0" indent="0">
              <a:buNone/>
              <a:defRPr sz="3468">
                <a:solidFill>
                  <a:schemeClr val="bg2"/>
                </a:solidFill>
              </a:defRPr>
            </a:lvl5pPr>
          </a:lstStyle>
          <a:p>
            <a:pPr lvl="0"/>
            <a:r>
              <a:rPr lang="de-DE" dirty="0" smtClean="0"/>
              <a:t>Titel Standhalter</a:t>
            </a:r>
            <a:endParaRPr lang="de-CH" dirty="0"/>
          </a:p>
        </p:txBody>
      </p:sp>
    </p:spTree>
    <p:extLst>
      <p:ext uri="{BB962C8B-B14F-4D97-AF65-F5344CB8AC3E}">
        <p14:creationId xmlns:p14="http://schemas.microsoft.com/office/powerpoint/2010/main" val="694485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Untertitel / Kapitel">
    <p:spTree>
      <p:nvGrpSpPr>
        <p:cNvPr id="1" name=""/>
        <p:cNvGrpSpPr/>
        <p:nvPr/>
      </p:nvGrpSpPr>
      <p:grpSpPr>
        <a:xfrm>
          <a:off x="0" y="0"/>
          <a:ext cx="0" cy="0"/>
          <a:chOff x="0" y="0"/>
          <a:chExt cx="0" cy="0"/>
        </a:xfrm>
      </p:grpSpPr>
      <p:sp>
        <p:nvSpPr>
          <p:cNvPr id="8194" name="Rectangle 2"/>
          <p:cNvSpPr>
            <a:spLocks noGrp="1" noChangeArrowheads="1"/>
          </p:cNvSpPr>
          <p:nvPr>
            <p:ph type="ctrTitle" hasCustomPrompt="1"/>
          </p:nvPr>
        </p:nvSpPr>
        <p:spPr>
          <a:xfrm>
            <a:off x="1075237" y="2389797"/>
            <a:ext cx="10286001" cy="1049178"/>
          </a:xfrm>
        </p:spPr>
        <p:txBody>
          <a:bodyPr/>
          <a:lstStyle>
            <a:lvl1pPr>
              <a:defRPr sz="3468">
                <a:solidFill>
                  <a:schemeClr val="bg2"/>
                </a:solidFill>
              </a:defRPr>
            </a:lvl1pPr>
          </a:lstStyle>
          <a:p>
            <a:r>
              <a:rPr lang="de-CH" dirty="0" smtClean="0"/>
              <a:t>Untertitel bearbeiten</a:t>
            </a:r>
            <a:endParaRPr lang="de-DE" dirty="0"/>
          </a:p>
        </p:txBody>
      </p:sp>
      <p:sp>
        <p:nvSpPr>
          <p:cNvPr id="8195" name="Rectangle 3"/>
          <p:cNvSpPr>
            <a:spLocks noGrp="1" noChangeArrowheads="1"/>
          </p:cNvSpPr>
          <p:nvPr>
            <p:ph type="subTitle" idx="1" hasCustomPrompt="1"/>
          </p:nvPr>
        </p:nvSpPr>
        <p:spPr>
          <a:xfrm>
            <a:off x="2798208" y="3652698"/>
            <a:ext cx="8563031" cy="2788095"/>
          </a:xfrm>
        </p:spPr>
        <p:txBody>
          <a:bodyPr/>
          <a:lstStyle>
            <a:lvl1pPr marL="0" indent="0">
              <a:buFont typeface="Arial" pitchFamily="34" charset="0"/>
              <a:buNone/>
              <a:defRPr>
                <a:solidFill>
                  <a:schemeClr val="tx1"/>
                </a:solidFill>
              </a:defRPr>
            </a:lvl1pPr>
            <a:lvl2pPr>
              <a:defRPr/>
            </a:lvl2pPr>
            <a:lvl3pPr>
              <a:defRPr/>
            </a:lvl3pPr>
          </a:lstStyle>
          <a:p>
            <a:r>
              <a:rPr lang="de-CH" dirty="0" smtClean="0"/>
              <a:t>Master-Untertitelformat bearbeiten</a:t>
            </a:r>
          </a:p>
        </p:txBody>
      </p:sp>
      <p:sp>
        <p:nvSpPr>
          <p:cNvPr id="8" name="Line 24"/>
          <p:cNvSpPr>
            <a:spLocks noChangeShapeType="1"/>
          </p:cNvSpPr>
          <p:nvPr userDrawn="1"/>
        </p:nvSpPr>
        <p:spPr bwMode="auto">
          <a:xfrm flipH="1">
            <a:off x="0" y="6666644"/>
            <a:ext cx="12436475" cy="0"/>
          </a:xfrm>
          <a:prstGeom prst="line">
            <a:avLst/>
          </a:prstGeom>
          <a:noFill/>
          <a:ln w="22225">
            <a:solidFill>
              <a:srgbClr val="E1E1E1"/>
            </a:solidFill>
            <a:round/>
            <a:headEnd/>
            <a:tailEnd/>
          </a:ln>
        </p:spPr>
        <p:txBody>
          <a:bodyPr wrap="none" anchor="ctr">
            <a:prstTxWarp prst="textNoShape">
              <a:avLst/>
            </a:prstTxWarp>
          </a:bodyPr>
          <a:lstStyle/>
          <a:p>
            <a:pPr defTabSz="466298" eaLnBrk="0" hangingPunct="0">
              <a:defRPr/>
            </a:pPr>
            <a:endParaRPr lang="en-US" sz="1836">
              <a:solidFill>
                <a:prstClr val="black"/>
              </a:solidFill>
              <a:latin typeface="Segoe UI" pitchFamily="-128" charset="0"/>
              <a:ea typeface="ＭＳ Ｐゴシック" pitchFamily="-128" charset="-128"/>
              <a:cs typeface="ＭＳ Ｐゴシック" pitchFamily="-128" charset="-128"/>
            </a:endParaRPr>
          </a:p>
        </p:txBody>
      </p:sp>
      <p:sp>
        <p:nvSpPr>
          <p:cNvPr id="9" name="Text Box 23"/>
          <p:cNvSpPr txBox="1">
            <a:spLocks noChangeArrowheads="1"/>
          </p:cNvSpPr>
          <p:nvPr userDrawn="1"/>
        </p:nvSpPr>
        <p:spPr bwMode="auto">
          <a:xfrm>
            <a:off x="9741905" y="6697090"/>
            <a:ext cx="1761834" cy="254262"/>
          </a:xfrm>
          <a:prstGeom prst="rect">
            <a:avLst/>
          </a:prstGeom>
          <a:noFill/>
          <a:ln w="9525">
            <a:noFill/>
            <a:miter lim="800000"/>
            <a:headEnd/>
            <a:tailEnd/>
          </a:ln>
        </p:spPr>
        <p:txBody>
          <a:bodyPr anchor="b">
            <a:prstTxWarp prst="textNoShape">
              <a:avLst/>
            </a:prstTxWarp>
            <a:spAutoFit/>
          </a:bodyPr>
          <a:lstStyle/>
          <a:p>
            <a:pPr algn="r" defTabSz="466298" eaLnBrk="0" hangingPunct="0">
              <a:spcBef>
                <a:spcPct val="50000"/>
              </a:spcBef>
              <a:defRPr/>
            </a:pPr>
            <a:r>
              <a:rPr lang="de-DE" sz="102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102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0" name="Bild 9" descr="BBV10 Streifen PPT_Grau.jpg"/>
          <p:cNvPicPr>
            <a:picLocks noChangeAspect="1"/>
          </p:cNvPicPr>
          <p:nvPr userDrawn="1"/>
        </p:nvPicPr>
        <p:blipFill>
          <a:blip r:embed="rId2"/>
          <a:stretch>
            <a:fillRect/>
          </a:stretch>
        </p:blipFill>
        <p:spPr>
          <a:xfrm>
            <a:off x="-2" y="6554130"/>
            <a:ext cx="12436476" cy="431764"/>
          </a:xfrm>
          <a:prstGeom prst="rect">
            <a:avLst/>
          </a:prstGeom>
        </p:spPr>
      </p:pic>
      <p:sp>
        <p:nvSpPr>
          <p:cNvPr id="14" name="Line 24"/>
          <p:cNvSpPr>
            <a:spLocks noChangeShapeType="1"/>
          </p:cNvSpPr>
          <p:nvPr userDrawn="1"/>
        </p:nvSpPr>
        <p:spPr bwMode="auto">
          <a:xfrm flipH="1">
            <a:off x="-1" y="6658012"/>
            <a:ext cx="12436475" cy="0"/>
          </a:xfrm>
          <a:prstGeom prst="line">
            <a:avLst/>
          </a:prstGeom>
          <a:noFill/>
          <a:ln w="22225">
            <a:solidFill>
              <a:schemeClr val="bg1"/>
            </a:solidFill>
            <a:round/>
            <a:headEnd/>
            <a:tailEnd/>
          </a:ln>
        </p:spPr>
        <p:txBody>
          <a:bodyPr wrap="none" anchor="ctr">
            <a:prstTxWarp prst="textNoShape">
              <a:avLst/>
            </a:prstTxWarp>
          </a:bodyPr>
          <a:lstStyle/>
          <a:p>
            <a:pPr defTabSz="466298" eaLnBrk="0" hangingPunct="0">
              <a:defRPr/>
            </a:pPr>
            <a:endParaRPr lang="en-US" sz="1836" dirty="0">
              <a:solidFill>
                <a:prstClr val="black"/>
              </a:solidFill>
              <a:latin typeface="Segoe UI" pitchFamily="-128" charset="0"/>
              <a:ea typeface="ＭＳ Ｐゴシック" pitchFamily="-128" charset="-128"/>
              <a:cs typeface="ＭＳ Ｐゴシック" pitchFamily="-128" charset="-128"/>
            </a:endParaRPr>
          </a:p>
        </p:txBody>
      </p:sp>
      <p:sp>
        <p:nvSpPr>
          <p:cNvPr id="15" name="Text Box 23"/>
          <p:cNvSpPr txBox="1">
            <a:spLocks noChangeArrowheads="1"/>
          </p:cNvSpPr>
          <p:nvPr userDrawn="1"/>
        </p:nvSpPr>
        <p:spPr bwMode="auto">
          <a:xfrm>
            <a:off x="9741904" y="6720501"/>
            <a:ext cx="1761834" cy="222217"/>
          </a:xfrm>
          <a:prstGeom prst="rect">
            <a:avLst/>
          </a:prstGeom>
          <a:noFill/>
          <a:ln w="9525">
            <a:noFill/>
            <a:miter lim="800000"/>
            <a:headEnd/>
            <a:tailEnd/>
          </a:ln>
        </p:spPr>
        <p:txBody>
          <a:bodyPr anchor="b">
            <a:prstTxWarp prst="textNoShape">
              <a:avLst/>
            </a:prstTxWarp>
            <a:spAutoFit/>
          </a:bodyPr>
          <a:lstStyle/>
          <a:p>
            <a:pPr algn="r" defTabSz="466298" eaLnBrk="0" hangingPunct="0">
              <a:spcBef>
                <a:spcPct val="50000"/>
              </a:spcBef>
              <a:defRPr/>
            </a:pPr>
            <a:r>
              <a:rPr lang="de-DE" sz="816"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16"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6" name="Picture 7" descr="BBV_Logo_S_R_4F"/>
          <p:cNvPicPr>
            <a:picLocks noChangeAspect="1" noChangeArrowheads="1"/>
          </p:cNvPicPr>
          <p:nvPr userDrawn="1"/>
        </p:nvPicPr>
        <p:blipFill>
          <a:blip r:embed="rId3"/>
          <a:srcRect/>
          <a:stretch>
            <a:fillRect/>
          </a:stretch>
        </p:blipFill>
        <p:spPr bwMode="auto">
          <a:xfrm>
            <a:off x="950012" y="6727883"/>
            <a:ext cx="2153351" cy="171658"/>
          </a:xfrm>
          <a:prstGeom prst="rect">
            <a:avLst/>
          </a:prstGeom>
          <a:noFill/>
          <a:ln w="9525">
            <a:noFill/>
            <a:miter lim="800000"/>
            <a:headEnd/>
            <a:tailEnd/>
          </a:ln>
        </p:spPr>
      </p:pic>
    </p:spTree>
    <p:extLst>
      <p:ext uri="{BB962C8B-B14F-4D97-AF65-F5344CB8AC3E}">
        <p14:creationId xmlns:p14="http://schemas.microsoft.com/office/powerpoint/2010/main" val="14001121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075237" y="612022"/>
            <a:ext cx="10286001" cy="476016"/>
          </a:xfrm>
        </p:spPr>
        <p:txBody>
          <a:bodyPr/>
          <a:lstStyle/>
          <a:p>
            <a:r>
              <a:rPr lang="de-CH" dirty="0" smtClean="0"/>
              <a:t>Mastertitelformat bearbeiten</a:t>
            </a:r>
            <a:endParaRPr lang="en-US" dirty="0"/>
          </a:p>
        </p:txBody>
      </p:sp>
      <p:sp>
        <p:nvSpPr>
          <p:cNvPr id="3" name="Content Placeholder 2"/>
          <p:cNvSpPr>
            <a:spLocks noGrp="1"/>
          </p:cNvSpPr>
          <p:nvPr>
            <p:ph idx="1" hasCustomPrompt="1"/>
          </p:nvPr>
        </p:nvSpPr>
        <p:spPr>
          <a:xfrm>
            <a:off x="1075238" y="1311474"/>
            <a:ext cx="10286002" cy="5129319"/>
          </a:xfrm>
        </p:spPr>
        <p:txBody>
          <a:bodyPr/>
          <a:lstStyle>
            <a:lvl1pPr>
              <a:spcBef>
                <a:spcPts val="0"/>
              </a:spcBef>
              <a:defRPr/>
            </a:lvl1pPr>
            <a:lvl5pPr>
              <a:defRPr/>
            </a:lvl5pPr>
          </a:lstStyle>
          <a:p>
            <a:pPr lvl="0"/>
            <a:r>
              <a:rPr lang="de-CH" dirty="0" smtClean="0"/>
              <a:t>Mastertextformat bearbeiten</a:t>
            </a:r>
          </a:p>
          <a:p>
            <a:pPr lvl="1"/>
            <a:r>
              <a:rPr lang="de-CH" dirty="0" smtClean="0"/>
              <a:t>Zweite Ebene</a:t>
            </a:r>
          </a:p>
          <a:p>
            <a:pPr lvl="2"/>
            <a:r>
              <a:rPr lang="de-CH" dirty="0" smtClean="0"/>
              <a:t>Dritte Ebene</a:t>
            </a:r>
          </a:p>
        </p:txBody>
      </p:sp>
    </p:spTree>
    <p:extLst>
      <p:ext uri="{BB962C8B-B14F-4D97-AF65-F5344CB8AC3E}">
        <p14:creationId xmlns:p14="http://schemas.microsoft.com/office/powerpoint/2010/main" val="2429014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75237" y="612021"/>
            <a:ext cx="10286001" cy="476015"/>
          </a:xfrm>
        </p:spPr>
        <p:txBody>
          <a:bodyPr/>
          <a:lstStyle>
            <a:lvl1pPr>
              <a:defRPr>
                <a:solidFill>
                  <a:schemeClr val="tx1"/>
                </a:solidFill>
              </a:defRPr>
            </a:lvl1pPr>
          </a:lstStyle>
          <a:p>
            <a:r>
              <a:rPr lang="de-CH" dirty="0" smtClean="0"/>
              <a:t>Mastertitelformat bearbeiten</a:t>
            </a:r>
            <a:endParaRPr lang="de-DE" dirty="0"/>
          </a:p>
        </p:txBody>
      </p:sp>
      <p:sp>
        <p:nvSpPr>
          <p:cNvPr id="3" name="Content Placeholder 2"/>
          <p:cNvSpPr>
            <a:spLocks noGrp="1"/>
          </p:cNvSpPr>
          <p:nvPr>
            <p:ph idx="1" hasCustomPrompt="1"/>
          </p:nvPr>
        </p:nvSpPr>
        <p:spPr>
          <a:xfrm>
            <a:off x="1075238" y="1398906"/>
            <a:ext cx="4888225" cy="5041887"/>
          </a:xfrm>
        </p:spPr>
        <p:txBody>
          <a:bodyPr/>
          <a:lstStyle>
            <a:lvl1pPr marL="199149" marR="0" indent="-199149" algn="l" defTabSz="932597" rtl="0" eaLnBrk="1" fontAlgn="base" latinLnBrk="0" hangingPunct="1">
              <a:lnSpc>
                <a:spcPct val="100000"/>
              </a:lnSpc>
              <a:spcBef>
                <a:spcPct val="20000"/>
              </a:spcBef>
              <a:spcAft>
                <a:spcPct val="0"/>
              </a:spcAft>
              <a:buClr>
                <a:schemeClr val="bg2"/>
              </a:buClr>
              <a:buSzTx/>
              <a:buFont typeface="Times" pitchFamily="84" charset="0"/>
              <a:buChar char="•"/>
              <a:tabLst/>
              <a:defRPr sz="1632">
                <a:solidFill>
                  <a:schemeClr val="tx2"/>
                </a:solidFill>
              </a:defRPr>
            </a:lvl1pPr>
          </a:lstStyle>
          <a:p>
            <a:pPr lvl="0"/>
            <a:r>
              <a:rPr lang="de-CH" dirty="0" smtClean="0"/>
              <a:t>Vergleich Textposition eins</a:t>
            </a:r>
          </a:p>
          <a:p>
            <a:pPr lvl="0"/>
            <a:r>
              <a:rPr lang="de-CH" dirty="0" smtClean="0"/>
              <a:t>Vergleich Textposition zwei</a:t>
            </a:r>
          </a:p>
          <a:p>
            <a:pPr marL="199149" marR="0" lvl="0" indent="-199149" algn="l" defTabSz="932597" rtl="0" eaLnBrk="1" fontAlgn="base" latinLnBrk="0" hangingPunct="1">
              <a:lnSpc>
                <a:spcPct val="100000"/>
              </a:lnSpc>
              <a:spcBef>
                <a:spcPct val="20000"/>
              </a:spcBef>
              <a:spcAft>
                <a:spcPct val="0"/>
              </a:spcAft>
              <a:buClr>
                <a:schemeClr val="bg2"/>
              </a:buClr>
              <a:buSzTx/>
              <a:buFont typeface="Times" pitchFamily="84" charset="0"/>
              <a:buChar char="•"/>
              <a:tabLst/>
              <a:defRPr/>
            </a:pPr>
            <a:r>
              <a:rPr lang="de-CH" dirty="0" smtClean="0"/>
              <a:t>Vergleich Textposition drei</a:t>
            </a:r>
          </a:p>
        </p:txBody>
      </p:sp>
      <p:sp>
        <p:nvSpPr>
          <p:cNvPr id="4" name="Content Placeholder 2"/>
          <p:cNvSpPr>
            <a:spLocks noGrp="1"/>
          </p:cNvSpPr>
          <p:nvPr>
            <p:ph idx="10" hasCustomPrompt="1"/>
          </p:nvPr>
        </p:nvSpPr>
        <p:spPr>
          <a:xfrm>
            <a:off x="6473013" y="1398906"/>
            <a:ext cx="4888225" cy="5041887"/>
          </a:xfrm>
        </p:spPr>
        <p:txBody>
          <a:bodyPr/>
          <a:lstStyle>
            <a:lvl1pPr marL="199149" marR="0" indent="-199149" algn="l" defTabSz="932597" rtl="0" eaLnBrk="1" fontAlgn="base" latinLnBrk="0" hangingPunct="1">
              <a:lnSpc>
                <a:spcPct val="100000"/>
              </a:lnSpc>
              <a:spcBef>
                <a:spcPct val="20000"/>
              </a:spcBef>
              <a:spcAft>
                <a:spcPct val="0"/>
              </a:spcAft>
              <a:buClr>
                <a:schemeClr val="bg2"/>
              </a:buClr>
              <a:buSzTx/>
              <a:buFont typeface="Times" pitchFamily="84" charset="0"/>
              <a:buChar char="•"/>
              <a:tabLst/>
              <a:defRPr sz="1632"/>
            </a:lvl1pPr>
          </a:lstStyle>
          <a:p>
            <a:pPr lvl="0"/>
            <a:r>
              <a:rPr lang="de-CH" dirty="0" smtClean="0"/>
              <a:t>Vergleich Textposition eins</a:t>
            </a:r>
          </a:p>
          <a:p>
            <a:pPr lvl="0"/>
            <a:r>
              <a:rPr lang="de-CH" dirty="0" smtClean="0"/>
              <a:t>Vergleich Textposition zwei</a:t>
            </a:r>
          </a:p>
          <a:p>
            <a:pPr marL="199149" marR="0" lvl="0" indent="-199149" algn="l" defTabSz="932597" rtl="0" eaLnBrk="1" fontAlgn="base" latinLnBrk="0" hangingPunct="1">
              <a:lnSpc>
                <a:spcPct val="100000"/>
              </a:lnSpc>
              <a:spcBef>
                <a:spcPct val="20000"/>
              </a:spcBef>
              <a:spcAft>
                <a:spcPct val="0"/>
              </a:spcAft>
              <a:buClr>
                <a:schemeClr val="bg2"/>
              </a:buClr>
              <a:buSzTx/>
              <a:buFont typeface="Times" pitchFamily="84" charset="0"/>
              <a:buChar char="•"/>
              <a:tabLst/>
              <a:defRPr/>
            </a:pPr>
            <a:r>
              <a:rPr lang="de-CH" dirty="0" smtClean="0"/>
              <a:t>Vergleich Textposition drei</a:t>
            </a:r>
          </a:p>
        </p:txBody>
      </p:sp>
    </p:spTree>
    <p:extLst>
      <p:ext uri="{BB962C8B-B14F-4D97-AF65-F5344CB8AC3E}">
        <p14:creationId xmlns:p14="http://schemas.microsoft.com/office/powerpoint/2010/main" val="912225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ur Titel oben">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1075238" y="1175469"/>
            <a:ext cx="10286002" cy="518113"/>
          </a:xfrm>
        </p:spPr>
        <p:txBody>
          <a:bodyPr/>
          <a:lstStyle>
            <a:lvl1pPr>
              <a:buNone/>
              <a:defRPr sz="1836">
                <a:solidFill>
                  <a:schemeClr val="tx2"/>
                </a:solidFill>
              </a:defRPr>
            </a:lvl1pPr>
          </a:lstStyle>
          <a:p>
            <a:pPr lvl="0"/>
            <a:endParaRPr lang="de-DE" dirty="0"/>
          </a:p>
        </p:txBody>
      </p:sp>
      <p:sp>
        <p:nvSpPr>
          <p:cNvPr id="6" name="Textplatzhalter 5"/>
          <p:cNvSpPr>
            <a:spLocks noGrp="1"/>
          </p:cNvSpPr>
          <p:nvPr>
            <p:ph type="body" sz="quarter" idx="11" hasCustomPrompt="1"/>
          </p:nvPr>
        </p:nvSpPr>
        <p:spPr>
          <a:xfrm>
            <a:off x="1075238" y="608783"/>
            <a:ext cx="10286002" cy="479254"/>
          </a:xfrm>
        </p:spPr>
        <p:txBody>
          <a:bodyPr/>
          <a:lstStyle>
            <a:lvl1pPr>
              <a:buNone/>
              <a:defRPr sz="2652" baseline="0">
                <a:solidFill>
                  <a:schemeClr val="tx1"/>
                </a:solidFill>
              </a:defRPr>
            </a:lvl1pPr>
          </a:lstStyle>
          <a:p>
            <a:pPr lvl="0"/>
            <a:r>
              <a:rPr lang="de-DE" dirty="0" smtClean="0"/>
              <a:t>Titel Oben</a:t>
            </a:r>
            <a:endParaRPr lang="de-DE" dirty="0"/>
          </a:p>
        </p:txBody>
      </p:sp>
    </p:spTree>
    <p:extLst>
      <p:ext uri="{BB962C8B-B14F-4D97-AF65-F5344CB8AC3E}">
        <p14:creationId xmlns:p14="http://schemas.microsoft.com/office/powerpoint/2010/main" val="19745204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el oben mit Bild">
    <p:spTree>
      <p:nvGrpSpPr>
        <p:cNvPr id="1" name=""/>
        <p:cNvGrpSpPr/>
        <p:nvPr/>
      </p:nvGrpSpPr>
      <p:grpSpPr>
        <a:xfrm>
          <a:off x="0" y="0"/>
          <a:ext cx="0" cy="0"/>
          <a:chOff x="0" y="0"/>
          <a:chExt cx="0" cy="0"/>
        </a:xfrm>
      </p:grpSpPr>
      <p:sp>
        <p:nvSpPr>
          <p:cNvPr id="7" name="Bildplatzhalter 6"/>
          <p:cNvSpPr>
            <a:spLocks noGrp="1"/>
          </p:cNvSpPr>
          <p:nvPr>
            <p:ph type="pic" sz="quarter" idx="12" hasCustomPrompt="1"/>
          </p:nvPr>
        </p:nvSpPr>
        <p:spPr>
          <a:xfrm>
            <a:off x="0" y="1"/>
            <a:ext cx="12436475" cy="6440792"/>
          </a:xfrm>
        </p:spPr>
        <p:txBody>
          <a:bodyPr/>
          <a:lstStyle>
            <a:lvl1pPr algn="ctr">
              <a:buNone/>
              <a:defRPr baseline="0"/>
            </a:lvl1pPr>
          </a:lstStyle>
          <a:p>
            <a:r>
              <a:rPr lang="de-CH" dirty="0" smtClean="0"/>
              <a:t>Hier kann ein Bild einfügt werden</a:t>
            </a:r>
            <a:endParaRPr lang="de-CH" dirty="0"/>
          </a:p>
        </p:txBody>
      </p:sp>
      <p:sp>
        <p:nvSpPr>
          <p:cNvPr id="4" name="Textplatzhalter 3"/>
          <p:cNvSpPr>
            <a:spLocks noGrp="1"/>
          </p:cNvSpPr>
          <p:nvPr>
            <p:ph type="body" sz="quarter" idx="10"/>
          </p:nvPr>
        </p:nvSpPr>
        <p:spPr>
          <a:xfrm>
            <a:off x="1075238" y="1175469"/>
            <a:ext cx="10286002" cy="518113"/>
          </a:xfrm>
        </p:spPr>
        <p:txBody>
          <a:bodyPr/>
          <a:lstStyle>
            <a:lvl1pPr>
              <a:buNone/>
              <a:defRPr sz="1836">
                <a:solidFill>
                  <a:schemeClr val="tx2"/>
                </a:solidFill>
              </a:defRPr>
            </a:lvl1pPr>
          </a:lstStyle>
          <a:p>
            <a:pPr lvl="0"/>
            <a:endParaRPr lang="de-DE" dirty="0"/>
          </a:p>
        </p:txBody>
      </p:sp>
      <p:sp>
        <p:nvSpPr>
          <p:cNvPr id="6" name="Textplatzhalter 5"/>
          <p:cNvSpPr>
            <a:spLocks noGrp="1"/>
          </p:cNvSpPr>
          <p:nvPr>
            <p:ph type="body" sz="quarter" idx="11" hasCustomPrompt="1"/>
          </p:nvPr>
        </p:nvSpPr>
        <p:spPr>
          <a:xfrm>
            <a:off x="1075238" y="608783"/>
            <a:ext cx="10286002" cy="479254"/>
          </a:xfrm>
        </p:spPr>
        <p:txBody>
          <a:bodyPr/>
          <a:lstStyle>
            <a:lvl1pPr>
              <a:buNone/>
              <a:defRPr sz="2652" baseline="0">
                <a:solidFill>
                  <a:schemeClr val="tx1"/>
                </a:solidFill>
              </a:defRPr>
            </a:lvl1pPr>
          </a:lstStyle>
          <a:p>
            <a:pPr lvl="0"/>
            <a:r>
              <a:rPr lang="de-DE" dirty="0" smtClean="0"/>
              <a:t>Titel Oben</a:t>
            </a:r>
            <a:endParaRPr lang="de-DE" dirty="0"/>
          </a:p>
        </p:txBody>
      </p:sp>
    </p:spTree>
    <p:extLst>
      <p:ext uri="{BB962C8B-B14F-4D97-AF65-F5344CB8AC3E}">
        <p14:creationId xmlns:p14="http://schemas.microsoft.com/office/powerpoint/2010/main" val="16766805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ur Titel unten">
    <p:spTree>
      <p:nvGrpSpPr>
        <p:cNvPr id="1" name=""/>
        <p:cNvGrpSpPr/>
        <p:nvPr/>
      </p:nvGrpSpPr>
      <p:grpSpPr>
        <a:xfrm>
          <a:off x="0" y="0"/>
          <a:ext cx="0" cy="0"/>
          <a:chOff x="0" y="0"/>
          <a:chExt cx="0" cy="0"/>
        </a:xfrm>
      </p:grpSpPr>
      <p:sp>
        <p:nvSpPr>
          <p:cNvPr id="2" name="Title 1"/>
          <p:cNvSpPr>
            <a:spLocks noGrp="1"/>
          </p:cNvSpPr>
          <p:nvPr>
            <p:ph type="title"/>
          </p:nvPr>
        </p:nvSpPr>
        <p:spPr>
          <a:xfrm>
            <a:off x="1075238" y="5116365"/>
            <a:ext cx="10286002" cy="453349"/>
          </a:xfrm>
        </p:spPr>
        <p:txBody>
          <a:bodyPr/>
          <a:lstStyle/>
          <a:p>
            <a:r>
              <a:rPr lang="de-CH" dirty="0" smtClean="0"/>
              <a:t>Mastertitelformat bearbeiten</a:t>
            </a:r>
            <a:endParaRPr lang="en-US" dirty="0"/>
          </a:p>
        </p:txBody>
      </p:sp>
      <p:sp>
        <p:nvSpPr>
          <p:cNvPr id="4" name="Textplatzhalter 3"/>
          <p:cNvSpPr>
            <a:spLocks noGrp="1"/>
          </p:cNvSpPr>
          <p:nvPr>
            <p:ph type="body" sz="quarter" idx="10"/>
          </p:nvPr>
        </p:nvSpPr>
        <p:spPr>
          <a:xfrm>
            <a:off x="1075238" y="5647431"/>
            <a:ext cx="10286002" cy="518113"/>
          </a:xfrm>
        </p:spPr>
        <p:txBody>
          <a:bodyPr/>
          <a:lstStyle>
            <a:lvl1pPr>
              <a:buNone/>
              <a:defRPr sz="1836"/>
            </a:lvl1pPr>
          </a:lstStyle>
          <a:p>
            <a:pPr lvl="0"/>
            <a:endParaRPr lang="de-DE" dirty="0"/>
          </a:p>
        </p:txBody>
      </p:sp>
    </p:spTree>
    <p:extLst>
      <p:ext uri="{BB962C8B-B14F-4D97-AF65-F5344CB8AC3E}">
        <p14:creationId xmlns:p14="http://schemas.microsoft.com/office/powerpoint/2010/main" val="132149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
        <p:nvSpPr>
          <p:cNvPr id="11" name="Text Placeholder 5"/>
          <p:cNvSpPr>
            <a:spLocks noGrp="1"/>
          </p:cNvSpPr>
          <p:nvPr>
            <p:ph type="body" sz="quarter" idx="15" hasCustomPrompt="1"/>
          </p:nvPr>
        </p:nvSpPr>
        <p:spPr>
          <a:xfrm>
            <a:off x="10333038" y="296863"/>
            <a:ext cx="1828800" cy="378565"/>
          </a:xfrm>
        </p:spPr>
        <p:txBody>
          <a:bodyPr/>
          <a:lstStyle>
            <a:lvl1pPr marL="0" indent="0" algn="r">
              <a:buNone/>
              <a:defRPr sz="1400" baseline="0"/>
            </a:lvl1pPr>
          </a:lstStyle>
          <a:p>
            <a:pPr lvl="0"/>
            <a:r>
              <a:rPr lang="en-US" dirty="0" smtClean="0"/>
              <a:t>Session Code</a:t>
            </a:r>
            <a:endParaRPr lang="en-US" dirty="0"/>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el unten mit Bild">
    <p:spTree>
      <p:nvGrpSpPr>
        <p:cNvPr id="1" name=""/>
        <p:cNvGrpSpPr/>
        <p:nvPr/>
      </p:nvGrpSpPr>
      <p:grpSpPr>
        <a:xfrm>
          <a:off x="0" y="0"/>
          <a:ext cx="0" cy="0"/>
          <a:chOff x="0" y="0"/>
          <a:chExt cx="0" cy="0"/>
        </a:xfrm>
      </p:grpSpPr>
      <p:sp>
        <p:nvSpPr>
          <p:cNvPr id="6" name="Bildplatzhalter 5"/>
          <p:cNvSpPr>
            <a:spLocks noGrp="1"/>
          </p:cNvSpPr>
          <p:nvPr>
            <p:ph type="pic" sz="quarter" idx="11" hasCustomPrompt="1"/>
          </p:nvPr>
        </p:nvSpPr>
        <p:spPr>
          <a:xfrm>
            <a:off x="0" y="1"/>
            <a:ext cx="12436475" cy="6440792"/>
          </a:xfrm>
        </p:spPr>
        <p:txBody>
          <a:bodyPr/>
          <a:lstStyle>
            <a:lvl1pPr marL="184576" marR="0" indent="-184576" algn="ctr" defTabSz="932597" rtl="0" eaLnBrk="1" fontAlgn="base" latinLnBrk="0" hangingPunct="1">
              <a:lnSpc>
                <a:spcPct val="100000"/>
              </a:lnSpc>
              <a:spcBef>
                <a:spcPct val="20000"/>
              </a:spcBef>
              <a:spcAft>
                <a:spcPct val="0"/>
              </a:spcAft>
              <a:buClr>
                <a:schemeClr val="bg2"/>
              </a:buClr>
              <a:buSzTx/>
              <a:buFont typeface="Times" pitchFamily="84" charset="0"/>
              <a:buNone/>
              <a:tabLst/>
              <a:defRPr baseline="0"/>
            </a:lvl1pPr>
          </a:lstStyle>
          <a:p>
            <a:r>
              <a:rPr lang="de-CH" dirty="0" smtClean="0"/>
              <a:t>Hier kann ein Bild einfügt werden</a:t>
            </a:r>
          </a:p>
        </p:txBody>
      </p:sp>
      <p:sp>
        <p:nvSpPr>
          <p:cNvPr id="2" name="Title 1"/>
          <p:cNvSpPr>
            <a:spLocks noGrp="1"/>
          </p:cNvSpPr>
          <p:nvPr>
            <p:ph type="title"/>
          </p:nvPr>
        </p:nvSpPr>
        <p:spPr>
          <a:xfrm>
            <a:off x="1075238" y="5116365"/>
            <a:ext cx="10286002" cy="453349"/>
          </a:xfrm>
        </p:spPr>
        <p:txBody>
          <a:bodyPr/>
          <a:lstStyle/>
          <a:p>
            <a:r>
              <a:rPr lang="de-CH" dirty="0" smtClean="0"/>
              <a:t>Mastertitelformat bearbeiten</a:t>
            </a:r>
            <a:endParaRPr lang="en-US" dirty="0"/>
          </a:p>
        </p:txBody>
      </p:sp>
      <p:sp>
        <p:nvSpPr>
          <p:cNvPr id="4" name="Textplatzhalter 3"/>
          <p:cNvSpPr>
            <a:spLocks noGrp="1"/>
          </p:cNvSpPr>
          <p:nvPr>
            <p:ph type="body" sz="quarter" idx="10"/>
          </p:nvPr>
        </p:nvSpPr>
        <p:spPr>
          <a:xfrm>
            <a:off x="1075238" y="5647431"/>
            <a:ext cx="10286002" cy="518113"/>
          </a:xfrm>
        </p:spPr>
        <p:txBody>
          <a:bodyPr/>
          <a:lstStyle>
            <a:lvl1pPr>
              <a:buNone/>
              <a:defRPr sz="1836"/>
            </a:lvl1pPr>
          </a:lstStyle>
          <a:p>
            <a:pPr lvl="0"/>
            <a:endParaRPr lang="de-DE" dirty="0"/>
          </a:p>
        </p:txBody>
      </p:sp>
    </p:spTree>
    <p:extLst>
      <p:ext uri="{BB962C8B-B14F-4D97-AF65-F5344CB8AC3E}">
        <p14:creationId xmlns:p14="http://schemas.microsoft.com/office/powerpoint/2010/main" val="17508941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99906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chlagwort">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1075238" y="612021"/>
            <a:ext cx="10286002" cy="5828771"/>
          </a:xfrm>
        </p:spPr>
        <p:txBody>
          <a:bodyPr anchor="ctr"/>
          <a:lstStyle>
            <a:lvl1pPr algn="ctr">
              <a:buNone/>
              <a:defRPr sz="10199" b="1">
                <a:solidFill>
                  <a:schemeClr val="tx2"/>
                </a:solidFill>
              </a:defRPr>
            </a:lvl1pPr>
          </a:lstStyle>
          <a:p>
            <a:pPr lvl="0"/>
            <a:r>
              <a:rPr lang="de-DE" dirty="0" smtClean="0"/>
              <a:t>Schlagwort</a:t>
            </a:r>
            <a:endParaRPr lang="de-DE" dirty="0"/>
          </a:p>
        </p:txBody>
      </p:sp>
    </p:spTree>
    <p:extLst>
      <p:ext uri="{BB962C8B-B14F-4D97-AF65-F5344CB8AC3E}">
        <p14:creationId xmlns:p14="http://schemas.microsoft.com/office/powerpoint/2010/main" val="32277270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075238" y="612023"/>
            <a:ext cx="10286002" cy="2898194"/>
          </a:xfrm>
        </p:spPr>
        <p:txBody>
          <a:bodyPr anchor="b"/>
          <a:lstStyle>
            <a:lvl1pPr algn="ctr">
              <a:defRPr sz="10199" b="1">
                <a:solidFill>
                  <a:schemeClr val="tx2"/>
                </a:solidFill>
                <a:latin typeface="Calibri" pitchFamily="34" charset="0"/>
                <a:cs typeface="Calibri" pitchFamily="34" charset="0"/>
              </a:defRPr>
            </a:lvl1pPr>
          </a:lstStyle>
          <a:p>
            <a:r>
              <a:rPr lang="de-CH" dirty="0" smtClean="0"/>
              <a:t>Danke!</a:t>
            </a:r>
            <a:endParaRPr lang="de-DE" dirty="0"/>
          </a:p>
        </p:txBody>
      </p:sp>
      <p:sp>
        <p:nvSpPr>
          <p:cNvPr id="8" name="Textplatzhalter 7"/>
          <p:cNvSpPr>
            <a:spLocks noGrp="1"/>
          </p:cNvSpPr>
          <p:nvPr>
            <p:ph type="body" sz="quarter" idx="10" hasCustomPrompt="1"/>
          </p:nvPr>
        </p:nvSpPr>
        <p:spPr>
          <a:xfrm>
            <a:off x="1075236" y="5142272"/>
            <a:ext cx="3882081" cy="1298521"/>
          </a:xfrm>
        </p:spPr>
        <p:txBody>
          <a:bodyPr/>
          <a:lstStyle>
            <a:lvl1pPr algn="r">
              <a:buNone/>
              <a:defRPr sz="1632" cap="none">
                <a:solidFill>
                  <a:schemeClr val="tx2"/>
                </a:solidFill>
                <a:latin typeface="Calibri" pitchFamily="34" charset="0"/>
                <a:cs typeface="Calibri" pitchFamily="34" charset="0"/>
              </a:defRPr>
            </a:lvl1pPr>
          </a:lstStyle>
          <a:p>
            <a:pPr lvl="0"/>
            <a:r>
              <a:rPr lang="de-DE" dirty="0" smtClean="0"/>
              <a:t>info@bbv.ch</a:t>
            </a:r>
          </a:p>
          <a:p>
            <a:pPr lvl="0"/>
            <a:r>
              <a:rPr lang="de-DE" dirty="0" smtClean="0"/>
              <a:t>www.bbv.ch</a:t>
            </a:r>
            <a:endParaRPr lang="de-DE" dirty="0"/>
          </a:p>
        </p:txBody>
      </p:sp>
      <p:sp>
        <p:nvSpPr>
          <p:cNvPr id="6" name="Textplatzhalter 7"/>
          <p:cNvSpPr>
            <a:spLocks noGrp="1"/>
          </p:cNvSpPr>
          <p:nvPr>
            <p:ph type="body" sz="quarter" idx="11" hasCustomPrompt="1"/>
          </p:nvPr>
        </p:nvSpPr>
        <p:spPr>
          <a:xfrm>
            <a:off x="5203456" y="5142272"/>
            <a:ext cx="6157784" cy="1298521"/>
          </a:xfrm>
        </p:spPr>
        <p:txBody>
          <a:bodyPr/>
          <a:lstStyle>
            <a:lvl1pPr algn="l">
              <a:buNone/>
              <a:defRPr sz="1632" cap="none">
                <a:solidFill>
                  <a:schemeClr val="tx2"/>
                </a:solidFill>
                <a:latin typeface="Calibri" pitchFamily="34" charset="0"/>
                <a:cs typeface="Calibri" pitchFamily="34" charset="0"/>
              </a:defRPr>
            </a:lvl1pPr>
          </a:lstStyle>
          <a:p>
            <a:pPr lvl="0"/>
            <a:r>
              <a:rPr lang="de-DE" dirty="0" smtClean="0"/>
              <a:t>www.website-link.ch</a:t>
            </a:r>
          </a:p>
          <a:p>
            <a:pPr lvl="0"/>
            <a:r>
              <a:rPr lang="de-DE" dirty="0" smtClean="0"/>
              <a:t>http://source.net/project/bbv</a:t>
            </a:r>
          </a:p>
        </p:txBody>
      </p:sp>
      <p:sp>
        <p:nvSpPr>
          <p:cNvPr id="11" name="Textplatzhalter 7"/>
          <p:cNvSpPr>
            <a:spLocks noGrp="1"/>
          </p:cNvSpPr>
          <p:nvPr>
            <p:ph type="body" sz="quarter" idx="12" hasCustomPrompt="1"/>
          </p:nvPr>
        </p:nvSpPr>
        <p:spPr>
          <a:xfrm>
            <a:off x="1075238" y="4073451"/>
            <a:ext cx="10286002" cy="784759"/>
          </a:xfrm>
        </p:spPr>
        <p:txBody>
          <a:bodyPr/>
          <a:lstStyle>
            <a:lvl1pPr marL="0" algn="ctr">
              <a:spcBef>
                <a:spcPts val="0"/>
              </a:spcBef>
              <a:buNone/>
              <a:defRPr sz="2652" b="1" cap="none">
                <a:solidFill>
                  <a:schemeClr val="tx2"/>
                </a:solidFill>
                <a:latin typeface="Calibri" pitchFamily="34" charset="0"/>
                <a:cs typeface="Calibri" pitchFamily="34" charset="0"/>
              </a:defRPr>
            </a:lvl1pPr>
          </a:lstStyle>
          <a:p>
            <a:pPr lvl="0"/>
            <a:r>
              <a:rPr lang="de-DE" dirty="0" smtClean="0"/>
              <a:t>Felix Muster</a:t>
            </a:r>
            <a:endParaRPr lang="de-DE" dirty="0"/>
          </a:p>
        </p:txBody>
      </p:sp>
    </p:spTree>
    <p:extLst>
      <p:ext uri="{BB962C8B-B14F-4D97-AF65-F5344CB8AC3E}">
        <p14:creationId xmlns:p14="http://schemas.microsoft.com/office/powerpoint/2010/main" val="2958531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12"/>
          <p:cNvSpPr>
            <a:spLocks noGrp="1"/>
          </p:cNvSpPr>
          <p:nvPr>
            <p:ph sz="quarter" idx="10"/>
          </p:nvPr>
        </p:nvSpPr>
        <p:spPr>
          <a:xfrm>
            <a:off x="636941" y="1832827"/>
            <a:ext cx="11162600" cy="4406119"/>
          </a:xfrm>
        </p:spPr>
        <p:txBody>
          <a:bodyPr/>
          <a:lstStyle>
            <a:lvl1pPr marL="0" indent="0">
              <a:buNone/>
              <a:defRPr sz="3060"/>
            </a:lvl1pPr>
            <a:lvl2pPr marL="0" indent="0">
              <a:buNone/>
              <a:tabLst/>
              <a:defRPr sz="1530">
                <a:latin typeface="+mn-lt"/>
              </a:defRPr>
            </a:lvl2pPr>
            <a:lvl3pPr marL="184576" indent="-184576">
              <a:defRPr sz="153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327988624"/>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7153993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2.xml"/><Relationship Id="rId1" Type="http://schemas.openxmlformats.org/officeDocument/2006/relationships/slideLayout" Target="../slideLayouts/slideLayout33.xml"/><Relationship Id="rId5" Type="http://schemas.openxmlformats.org/officeDocument/2006/relationships/image" Target="../media/image10.jpeg"/><Relationship Id="rId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0.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093" r:id="rId26"/>
    <p:sldLayoutId id="2147484127" r:id="rId27"/>
    <p:sldLayoutId id="2147484128" r:id="rId28"/>
    <p:sldLayoutId id="2147484129" r:id="rId29"/>
    <p:sldLayoutId id="2147484203" r:id="rId30"/>
    <p:sldLayoutId id="2147484272" r:id="rId31"/>
    <p:sldLayoutId id="2147484278" r:id="rId3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Bild 10" descr="BBV08 BR Titel_PPT_mitte beschriftbar.jpg"/>
          <p:cNvPicPr>
            <a:picLocks noChangeAspect="1"/>
          </p:cNvPicPr>
          <p:nvPr userDrawn="1"/>
        </p:nvPicPr>
        <p:blipFill>
          <a:blip r:embed="rId3"/>
          <a:stretch>
            <a:fillRect/>
          </a:stretch>
        </p:blipFill>
        <p:spPr>
          <a:xfrm>
            <a:off x="0" y="3280126"/>
            <a:ext cx="12436475" cy="3274006"/>
          </a:xfrm>
          <a:prstGeom prst="rect">
            <a:avLst/>
          </a:prstGeom>
        </p:spPr>
      </p:pic>
      <p:pic>
        <p:nvPicPr>
          <p:cNvPr id="13" name="Picture 7" descr="BBV_Logo_S_R_4F"/>
          <p:cNvPicPr>
            <a:picLocks noChangeAspect="1" noChangeArrowheads="1"/>
          </p:cNvPicPr>
          <p:nvPr userDrawn="1"/>
        </p:nvPicPr>
        <p:blipFill>
          <a:blip r:embed="rId4"/>
          <a:srcRect/>
          <a:stretch>
            <a:fillRect/>
          </a:stretch>
        </p:blipFill>
        <p:spPr bwMode="auto">
          <a:xfrm>
            <a:off x="1062282" y="388586"/>
            <a:ext cx="4041854" cy="322202"/>
          </a:xfrm>
          <a:prstGeom prst="rect">
            <a:avLst/>
          </a:prstGeom>
          <a:noFill/>
          <a:ln w="9525">
            <a:noFill/>
            <a:miter lim="800000"/>
            <a:headEnd/>
            <a:tailEnd/>
          </a:ln>
        </p:spPr>
      </p:pic>
      <p:sp>
        <p:nvSpPr>
          <p:cNvPr id="9" name="Line 24"/>
          <p:cNvSpPr>
            <a:spLocks noChangeShapeType="1"/>
          </p:cNvSpPr>
          <p:nvPr userDrawn="1"/>
        </p:nvSpPr>
        <p:spPr bwMode="auto">
          <a:xfrm flipH="1">
            <a:off x="0" y="6666644"/>
            <a:ext cx="12436475" cy="0"/>
          </a:xfrm>
          <a:prstGeom prst="line">
            <a:avLst/>
          </a:prstGeom>
          <a:noFill/>
          <a:ln w="22225">
            <a:solidFill>
              <a:srgbClr val="E1E1E1"/>
            </a:solidFill>
            <a:round/>
            <a:headEnd/>
            <a:tailEnd/>
          </a:ln>
        </p:spPr>
        <p:txBody>
          <a:bodyPr wrap="none" anchor="ctr">
            <a:prstTxWarp prst="textNoShape">
              <a:avLst/>
            </a:prstTxWarp>
          </a:bodyPr>
          <a:lstStyle/>
          <a:p>
            <a:pPr defTabSz="466298" eaLnBrk="0" hangingPunct="0">
              <a:defRPr/>
            </a:pPr>
            <a:endParaRPr lang="en-US" sz="1836">
              <a:solidFill>
                <a:prstClr val="black"/>
              </a:solidFill>
              <a:latin typeface="Segoe UI" pitchFamily="-128" charset="0"/>
              <a:ea typeface="ＭＳ Ｐゴシック" pitchFamily="-128" charset="-128"/>
              <a:cs typeface="ＭＳ Ｐゴシック" pitchFamily="-128" charset="-128"/>
            </a:endParaRPr>
          </a:p>
        </p:txBody>
      </p:sp>
      <p:sp>
        <p:nvSpPr>
          <p:cNvPr id="8" name="Text Box 23"/>
          <p:cNvSpPr txBox="1">
            <a:spLocks noChangeArrowheads="1"/>
          </p:cNvSpPr>
          <p:nvPr userDrawn="1"/>
        </p:nvSpPr>
        <p:spPr bwMode="auto">
          <a:xfrm>
            <a:off x="9741905" y="6697090"/>
            <a:ext cx="1761834" cy="254262"/>
          </a:xfrm>
          <a:prstGeom prst="rect">
            <a:avLst/>
          </a:prstGeom>
          <a:noFill/>
          <a:ln w="9525">
            <a:noFill/>
            <a:miter lim="800000"/>
            <a:headEnd/>
            <a:tailEnd/>
          </a:ln>
        </p:spPr>
        <p:txBody>
          <a:bodyPr anchor="b">
            <a:prstTxWarp prst="textNoShape">
              <a:avLst/>
            </a:prstTxWarp>
            <a:spAutoFit/>
          </a:bodyPr>
          <a:lstStyle/>
          <a:p>
            <a:pPr algn="r" defTabSz="466298" eaLnBrk="0" hangingPunct="0">
              <a:spcBef>
                <a:spcPct val="50000"/>
              </a:spcBef>
              <a:defRPr/>
            </a:pPr>
            <a:r>
              <a:rPr lang="de-DE" sz="1020"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1020"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0" name="Bild 9" descr="BBV10 Streifen PPT_Grau.jpg"/>
          <p:cNvPicPr>
            <a:picLocks noChangeAspect="1"/>
          </p:cNvPicPr>
          <p:nvPr userDrawn="1"/>
        </p:nvPicPr>
        <p:blipFill>
          <a:blip r:embed="rId5"/>
          <a:stretch>
            <a:fillRect/>
          </a:stretch>
        </p:blipFill>
        <p:spPr>
          <a:xfrm>
            <a:off x="-2" y="6554130"/>
            <a:ext cx="12436476" cy="431764"/>
          </a:xfrm>
          <a:prstGeom prst="rect">
            <a:avLst/>
          </a:prstGeom>
        </p:spPr>
      </p:pic>
      <p:sp>
        <p:nvSpPr>
          <p:cNvPr id="12" name="Line 24"/>
          <p:cNvSpPr>
            <a:spLocks noChangeShapeType="1"/>
          </p:cNvSpPr>
          <p:nvPr userDrawn="1"/>
        </p:nvSpPr>
        <p:spPr bwMode="auto">
          <a:xfrm flipH="1">
            <a:off x="-1" y="6658012"/>
            <a:ext cx="12436475" cy="0"/>
          </a:xfrm>
          <a:prstGeom prst="line">
            <a:avLst/>
          </a:prstGeom>
          <a:noFill/>
          <a:ln w="22225">
            <a:solidFill>
              <a:schemeClr val="bg1"/>
            </a:solidFill>
            <a:round/>
            <a:headEnd/>
            <a:tailEnd/>
          </a:ln>
        </p:spPr>
        <p:txBody>
          <a:bodyPr wrap="none" anchor="ctr">
            <a:prstTxWarp prst="textNoShape">
              <a:avLst/>
            </a:prstTxWarp>
          </a:bodyPr>
          <a:lstStyle/>
          <a:p>
            <a:pPr defTabSz="466298" eaLnBrk="0" hangingPunct="0">
              <a:defRPr/>
            </a:pPr>
            <a:endParaRPr lang="en-US" sz="1836" dirty="0">
              <a:solidFill>
                <a:prstClr val="black"/>
              </a:solidFill>
              <a:latin typeface="Segoe UI" pitchFamily="-128" charset="0"/>
              <a:ea typeface="ＭＳ Ｐゴシック" pitchFamily="-128" charset="-128"/>
              <a:cs typeface="ＭＳ Ｐゴシック" pitchFamily="-128" charset="-128"/>
            </a:endParaRPr>
          </a:p>
        </p:txBody>
      </p:sp>
      <p:sp>
        <p:nvSpPr>
          <p:cNvPr id="14" name="Text Box 23"/>
          <p:cNvSpPr txBox="1">
            <a:spLocks noChangeArrowheads="1"/>
          </p:cNvSpPr>
          <p:nvPr userDrawn="1"/>
        </p:nvSpPr>
        <p:spPr bwMode="auto">
          <a:xfrm>
            <a:off x="9599404" y="6764091"/>
            <a:ext cx="1761834" cy="125562"/>
          </a:xfrm>
          <a:prstGeom prst="rect">
            <a:avLst/>
          </a:prstGeom>
          <a:noFill/>
          <a:ln w="9525">
            <a:noFill/>
            <a:miter lim="800000"/>
            <a:headEnd/>
            <a:tailEnd/>
          </a:ln>
        </p:spPr>
        <p:txBody>
          <a:bodyPr lIns="0" tIns="0" rIns="0" bIns="0" anchor="t" anchorCtr="0">
            <a:prstTxWarp prst="textNoShape">
              <a:avLst/>
            </a:prstTxWarp>
            <a:noAutofit/>
          </a:bodyPr>
          <a:lstStyle/>
          <a:p>
            <a:pPr algn="r" defTabSz="466298" eaLnBrk="0" hangingPunct="0">
              <a:spcBef>
                <a:spcPct val="50000"/>
              </a:spcBef>
              <a:defRPr/>
            </a:pPr>
            <a:r>
              <a:rPr lang="de-DE" sz="816"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16"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5" name="Picture 7" descr="BBV_Logo_S_R_4F"/>
          <p:cNvPicPr>
            <a:picLocks noChangeAspect="1" noChangeArrowheads="1"/>
          </p:cNvPicPr>
          <p:nvPr userDrawn="1"/>
        </p:nvPicPr>
        <p:blipFill>
          <a:blip r:embed="rId4"/>
          <a:srcRect/>
          <a:stretch>
            <a:fillRect/>
          </a:stretch>
        </p:blipFill>
        <p:spPr bwMode="auto">
          <a:xfrm>
            <a:off x="1079559" y="6727883"/>
            <a:ext cx="2153351" cy="171658"/>
          </a:xfrm>
          <a:prstGeom prst="rect">
            <a:avLst/>
          </a:prstGeom>
          <a:noFill/>
          <a:ln w="9525">
            <a:noFill/>
            <a:miter lim="800000"/>
            <a:headEnd/>
            <a:tailEnd/>
          </a:ln>
        </p:spPr>
      </p:pic>
    </p:spTree>
    <p:extLst>
      <p:ext uri="{BB962C8B-B14F-4D97-AF65-F5344CB8AC3E}">
        <p14:creationId xmlns:p14="http://schemas.microsoft.com/office/powerpoint/2010/main" val="4071961076"/>
      </p:ext>
    </p:extLst>
  </p:cSld>
  <p:clrMap bg1="lt1" tx1="dk1" bg2="lt2" tx2="dk2" accent1="accent1" accent2="accent2" accent3="accent3" accent4="accent4" accent5="accent5" accent6="accent6" hlink="hlink" folHlink="folHlink"/>
  <p:sldLayoutIdLst>
    <p:sldLayoutId id="2147484280" r:id="rId1"/>
  </p:sldLayoutIdLst>
  <p:txStyles>
    <p:titleStyle>
      <a:lvl1pPr algn="ctr" defTabSz="466298" rtl="0" eaLnBrk="1" latinLnBrk="0" hangingPunct="1">
        <a:spcBef>
          <a:spcPct val="0"/>
        </a:spcBef>
        <a:buNone/>
        <a:defRPr sz="4488" kern="1200">
          <a:solidFill>
            <a:schemeClr val="tx1"/>
          </a:solidFill>
          <a:latin typeface="+mj-lt"/>
          <a:ea typeface="+mj-ea"/>
          <a:cs typeface="+mj-cs"/>
        </a:defRPr>
      </a:lvl1pPr>
    </p:titleStyle>
    <p:bodyStyle>
      <a:lvl1pPr marL="349724" indent="-349724" algn="l" defTabSz="466298" rtl="0" eaLnBrk="1" latinLnBrk="0" hangingPunct="1">
        <a:spcBef>
          <a:spcPct val="20000"/>
        </a:spcBef>
        <a:buFont typeface="Arial"/>
        <a:buChar char="•"/>
        <a:defRPr sz="3264" kern="1200">
          <a:solidFill>
            <a:schemeClr val="tx1"/>
          </a:solidFill>
          <a:latin typeface="+mn-lt"/>
          <a:ea typeface="+mn-ea"/>
          <a:cs typeface="+mn-cs"/>
        </a:defRPr>
      </a:lvl1pPr>
      <a:lvl2pPr marL="757735" indent="-291436" algn="l" defTabSz="466298" rtl="0" eaLnBrk="1" latinLnBrk="0" hangingPunct="1">
        <a:spcBef>
          <a:spcPct val="20000"/>
        </a:spcBef>
        <a:buFont typeface="Arial"/>
        <a:buChar char="–"/>
        <a:defRPr sz="2856" kern="1200">
          <a:solidFill>
            <a:schemeClr val="tx1"/>
          </a:solidFill>
          <a:latin typeface="+mn-lt"/>
          <a:ea typeface="+mn-ea"/>
          <a:cs typeface="+mn-cs"/>
        </a:defRPr>
      </a:lvl2pPr>
      <a:lvl3pPr marL="1165746" indent="-233149" algn="l" defTabSz="466298" rtl="0" eaLnBrk="1" latinLnBrk="0" hangingPunct="1">
        <a:spcBef>
          <a:spcPct val="20000"/>
        </a:spcBef>
        <a:buFont typeface="Arial"/>
        <a:buChar char="•"/>
        <a:defRPr sz="2448" kern="1200">
          <a:solidFill>
            <a:schemeClr val="tx1"/>
          </a:solidFill>
          <a:latin typeface="+mn-lt"/>
          <a:ea typeface="+mn-ea"/>
          <a:cs typeface="+mn-cs"/>
        </a:defRPr>
      </a:lvl3pPr>
      <a:lvl4pPr marL="1632044" indent="-233149" algn="l" defTabSz="466298" rtl="0" eaLnBrk="1" latinLnBrk="0" hangingPunct="1">
        <a:spcBef>
          <a:spcPct val="20000"/>
        </a:spcBef>
        <a:buFont typeface="Arial"/>
        <a:buChar char="–"/>
        <a:defRPr sz="2040" kern="1200">
          <a:solidFill>
            <a:schemeClr val="tx1"/>
          </a:solidFill>
          <a:latin typeface="+mn-lt"/>
          <a:ea typeface="+mn-ea"/>
          <a:cs typeface="+mn-cs"/>
        </a:defRPr>
      </a:lvl4pPr>
      <a:lvl5pPr marL="2098342" indent="-233149" algn="l" defTabSz="466298" rtl="0" eaLnBrk="1" latinLnBrk="0" hangingPunct="1">
        <a:spcBef>
          <a:spcPct val="20000"/>
        </a:spcBef>
        <a:buFont typeface="Arial"/>
        <a:buChar char="»"/>
        <a:defRPr sz="2040" kern="1200">
          <a:solidFill>
            <a:schemeClr val="tx1"/>
          </a:solidFill>
          <a:latin typeface="+mn-lt"/>
          <a:ea typeface="+mn-ea"/>
          <a:cs typeface="+mn-cs"/>
        </a:defRPr>
      </a:lvl5pPr>
      <a:lvl6pPr marL="2564641" indent="-233149" algn="l" defTabSz="466298" rtl="0" eaLnBrk="1" latinLnBrk="0" hangingPunct="1">
        <a:spcBef>
          <a:spcPct val="20000"/>
        </a:spcBef>
        <a:buFont typeface="Arial"/>
        <a:buChar char="•"/>
        <a:defRPr sz="2040" kern="1200">
          <a:solidFill>
            <a:schemeClr val="tx1"/>
          </a:solidFill>
          <a:latin typeface="+mn-lt"/>
          <a:ea typeface="+mn-ea"/>
          <a:cs typeface="+mn-cs"/>
        </a:defRPr>
      </a:lvl6pPr>
      <a:lvl7pPr marL="3030939" indent="-233149" algn="l" defTabSz="466298" rtl="0" eaLnBrk="1" latinLnBrk="0" hangingPunct="1">
        <a:spcBef>
          <a:spcPct val="20000"/>
        </a:spcBef>
        <a:buFont typeface="Arial"/>
        <a:buChar char="•"/>
        <a:defRPr sz="2040" kern="1200">
          <a:solidFill>
            <a:schemeClr val="tx1"/>
          </a:solidFill>
          <a:latin typeface="+mn-lt"/>
          <a:ea typeface="+mn-ea"/>
          <a:cs typeface="+mn-cs"/>
        </a:defRPr>
      </a:lvl7pPr>
      <a:lvl8pPr marL="3497237" indent="-233149" algn="l" defTabSz="466298" rtl="0" eaLnBrk="1" latinLnBrk="0" hangingPunct="1">
        <a:spcBef>
          <a:spcPct val="20000"/>
        </a:spcBef>
        <a:buFont typeface="Arial"/>
        <a:buChar char="•"/>
        <a:defRPr sz="2040" kern="1200">
          <a:solidFill>
            <a:schemeClr val="tx1"/>
          </a:solidFill>
          <a:latin typeface="+mn-lt"/>
          <a:ea typeface="+mn-ea"/>
          <a:cs typeface="+mn-cs"/>
        </a:defRPr>
      </a:lvl8pPr>
      <a:lvl9pPr marL="3963535" indent="-233149" algn="l" defTabSz="466298" rtl="0" eaLnBrk="1" latinLnBrk="0" hangingPunct="1">
        <a:spcBef>
          <a:spcPct val="20000"/>
        </a:spcBef>
        <a:buFont typeface="Arial"/>
        <a:buChar char="•"/>
        <a:defRPr sz="2040" kern="1200">
          <a:solidFill>
            <a:schemeClr val="tx1"/>
          </a:solidFill>
          <a:latin typeface="+mn-lt"/>
          <a:ea typeface="+mn-ea"/>
          <a:cs typeface="+mn-cs"/>
        </a:defRPr>
      </a:lvl9pPr>
    </p:bodyStyle>
    <p:otherStyle>
      <a:defPPr>
        <a:defRPr lang="de-DE"/>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75237" y="612022"/>
            <a:ext cx="10286001" cy="4760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a:t>
            </a:r>
            <a:r>
              <a:rPr lang="de-DE" dirty="0" smtClean="0"/>
              <a:t>bearbeiten</a:t>
            </a:r>
            <a:endParaRPr lang="de-DE" dirty="0"/>
          </a:p>
        </p:txBody>
      </p:sp>
      <p:sp>
        <p:nvSpPr>
          <p:cNvPr id="1027" name="Rectangle 3"/>
          <p:cNvSpPr>
            <a:spLocks noGrp="1" noChangeArrowheads="1"/>
          </p:cNvSpPr>
          <p:nvPr>
            <p:ph type="body" idx="1"/>
          </p:nvPr>
        </p:nvSpPr>
        <p:spPr bwMode="auto">
          <a:xfrm>
            <a:off x="1075238" y="1311474"/>
            <a:ext cx="10286002" cy="51293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CH" noProof="0" dirty="0" smtClean="0"/>
              <a:t>Mastertextformat bearbeiten</a:t>
            </a:r>
          </a:p>
          <a:p>
            <a:pPr lvl="1"/>
            <a:r>
              <a:rPr lang="de-CH" noProof="0" dirty="0" smtClean="0"/>
              <a:t>Erste Ebene</a:t>
            </a:r>
          </a:p>
          <a:p>
            <a:pPr lvl="2"/>
            <a:r>
              <a:rPr lang="de-CH" noProof="0" dirty="0" smtClean="0"/>
              <a:t>Zweite Ebene</a:t>
            </a:r>
          </a:p>
          <a:p>
            <a:pPr lvl="3"/>
            <a:r>
              <a:rPr lang="de-CH" noProof="0" dirty="0" smtClean="0"/>
              <a:t>Dritte Ebene</a:t>
            </a:r>
            <a:endParaRPr lang="de-CH" noProof="0" dirty="0"/>
          </a:p>
        </p:txBody>
      </p:sp>
      <p:pic>
        <p:nvPicPr>
          <p:cNvPr id="9" name="Bild 8" descr="BBV10 Streifen PPT_Grau.jpg"/>
          <p:cNvPicPr>
            <a:picLocks noChangeAspect="1"/>
          </p:cNvPicPr>
          <p:nvPr userDrawn="1"/>
        </p:nvPicPr>
        <p:blipFill>
          <a:blip r:embed="rId13"/>
          <a:stretch>
            <a:fillRect/>
          </a:stretch>
        </p:blipFill>
        <p:spPr>
          <a:xfrm>
            <a:off x="-2" y="6554130"/>
            <a:ext cx="12436476" cy="431764"/>
          </a:xfrm>
          <a:prstGeom prst="rect">
            <a:avLst/>
          </a:prstGeom>
        </p:spPr>
      </p:pic>
      <p:sp>
        <p:nvSpPr>
          <p:cNvPr id="10" name="Line 24"/>
          <p:cNvSpPr>
            <a:spLocks noChangeShapeType="1"/>
          </p:cNvSpPr>
          <p:nvPr userDrawn="1"/>
        </p:nvSpPr>
        <p:spPr bwMode="auto">
          <a:xfrm flipH="1">
            <a:off x="-1" y="6658012"/>
            <a:ext cx="12436475" cy="0"/>
          </a:xfrm>
          <a:prstGeom prst="line">
            <a:avLst/>
          </a:prstGeom>
          <a:noFill/>
          <a:ln w="22225">
            <a:solidFill>
              <a:schemeClr val="bg1"/>
            </a:solidFill>
            <a:round/>
            <a:headEnd/>
            <a:tailEnd/>
          </a:ln>
        </p:spPr>
        <p:txBody>
          <a:bodyPr wrap="none" anchor="ctr">
            <a:prstTxWarp prst="textNoShape">
              <a:avLst/>
            </a:prstTxWarp>
          </a:bodyPr>
          <a:lstStyle/>
          <a:p>
            <a:pPr defTabSz="466298" eaLnBrk="0" hangingPunct="0">
              <a:defRPr/>
            </a:pPr>
            <a:endParaRPr lang="en-US" sz="1836" dirty="0">
              <a:solidFill>
                <a:prstClr val="black"/>
              </a:solidFill>
              <a:latin typeface="Segoe UI" pitchFamily="-128" charset="0"/>
              <a:ea typeface="ＭＳ Ｐゴシック" pitchFamily="-128" charset="-128"/>
              <a:cs typeface="ＭＳ Ｐゴシック" pitchFamily="-128" charset="-128"/>
            </a:endParaRPr>
          </a:p>
        </p:txBody>
      </p:sp>
      <p:sp>
        <p:nvSpPr>
          <p:cNvPr id="8" name="Text Box 23"/>
          <p:cNvSpPr txBox="1">
            <a:spLocks noChangeArrowheads="1"/>
          </p:cNvSpPr>
          <p:nvPr userDrawn="1"/>
        </p:nvSpPr>
        <p:spPr bwMode="auto">
          <a:xfrm>
            <a:off x="9599404" y="6764091"/>
            <a:ext cx="1761834" cy="125562"/>
          </a:xfrm>
          <a:prstGeom prst="rect">
            <a:avLst/>
          </a:prstGeom>
          <a:noFill/>
          <a:ln w="9525">
            <a:noFill/>
            <a:miter lim="800000"/>
            <a:headEnd/>
            <a:tailEnd/>
          </a:ln>
        </p:spPr>
        <p:txBody>
          <a:bodyPr lIns="0" tIns="0" rIns="0" bIns="0" anchor="t" anchorCtr="0">
            <a:prstTxWarp prst="textNoShape">
              <a:avLst/>
            </a:prstTxWarp>
            <a:noAutofit/>
          </a:bodyPr>
          <a:lstStyle/>
          <a:p>
            <a:pPr algn="r" defTabSz="466298" eaLnBrk="0" hangingPunct="0">
              <a:spcBef>
                <a:spcPct val="50000"/>
              </a:spcBef>
              <a:defRPr/>
            </a:pPr>
            <a:r>
              <a:rPr lang="de-DE" sz="816" dirty="0" err="1">
                <a:solidFill>
                  <a:prstClr val="black">
                    <a:lumMod val="50000"/>
                    <a:lumOff val="50000"/>
                  </a:prstClr>
                </a:solidFill>
                <a:latin typeface="Segoe UI" pitchFamily="-128" charset="0"/>
                <a:ea typeface="ＭＳ Ｐゴシック" pitchFamily="-128" charset="-128"/>
                <a:cs typeface="ＭＳ Ｐゴシック" pitchFamily="-128" charset="-128"/>
              </a:rPr>
              <a:t>www.bbv.ch</a:t>
            </a:r>
            <a:endParaRPr lang="de-DE" sz="816" dirty="0">
              <a:solidFill>
                <a:prstClr val="black">
                  <a:lumMod val="50000"/>
                  <a:lumOff val="50000"/>
                </a:prstClr>
              </a:solidFill>
              <a:latin typeface="Segoe UI" pitchFamily="-128" charset="0"/>
              <a:ea typeface="ＭＳ Ｐゴシック" pitchFamily="-128" charset="-128"/>
              <a:cs typeface="ＭＳ Ｐゴシック" pitchFamily="-128" charset="-128"/>
            </a:endParaRPr>
          </a:p>
        </p:txBody>
      </p:sp>
      <p:pic>
        <p:nvPicPr>
          <p:cNvPr id="13" name="Picture 7" descr="BBV_Logo_S_R_4F"/>
          <p:cNvPicPr>
            <a:picLocks noChangeAspect="1" noChangeArrowheads="1"/>
          </p:cNvPicPr>
          <p:nvPr userDrawn="1"/>
        </p:nvPicPr>
        <p:blipFill>
          <a:blip r:embed="rId14"/>
          <a:srcRect/>
          <a:stretch>
            <a:fillRect/>
          </a:stretch>
        </p:blipFill>
        <p:spPr bwMode="auto">
          <a:xfrm>
            <a:off x="1079559" y="6727883"/>
            <a:ext cx="2153351" cy="171658"/>
          </a:xfrm>
          <a:prstGeom prst="rect">
            <a:avLst/>
          </a:prstGeom>
          <a:noFill/>
          <a:ln w="9525">
            <a:noFill/>
            <a:miter lim="800000"/>
            <a:headEnd/>
            <a:tailEnd/>
          </a:ln>
        </p:spPr>
      </p:pic>
    </p:spTree>
    <p:extLst>
      <p:ext uri="{BB962C8B-B14F-4D97-AF65-F5344CB8AC3E}">
        <p14:creationId xmlns:p14="http://schemas.microsoft.com/office/powerpoint/2010/main" val="193994090"/>
      </p:ext>
    </p:extLst>
  </p:cSld>
  <p:clrMap bg1="lt1" tx1="dk1" bg2="lt2" tx2="dk2" accent1="accent1" accent2="accent2" accent3="accent3" accent4="accent4" accent5="accent5" accent6="accent6" hlink="hlink" folHlink="folHlink"/>
  <p:sldLayoutIdLst>
    <p:sldLayoutId id="2147484282" r:id="rId1"/>
    <p:sldLayoutId id="214748428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 id="2147484292" r:id="rId11"/>
  </p:sldLayoutIdLst>
  <p:txStyles>
    <p:titleStyle>
      <a:lvl1pPr algn="l" rtl="0" eaLnBrk="1" fontAlgn="base" hangingPunct="1">
        <a:spcBef>
          <a:spcPct val="0"/>
        </a:spcBef>
        <a:spcAft>
          <a:spcPct val="0"/>
        </a:spcAft>
        <a:defRPr sz="2652">
          <a:solidFill>
            <a:schemeClr val="tx1"/>
          </a:solidFill>
          <a:latin typeface="Calibri"/>
          <a:ea typeface="+mj-ea"/>
          <a:cs typeface="Calibri"/>
        </a:defRPr>
      </a:lvl1pPr>
      <a:lvl2pPr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2pPr>
      <a:lvl3pPr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3pPr>
      <a:lvl4pPr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4pPr>
      <a:lvl5pPr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5pPr>
      <a:lvl6pPr marL="466298"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6pPr>
      <a:lvl7pPr marL="932597"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7pPr>
      <a:lvl8pPr marL="1398895"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8pPr>
      <a:lvl9pPr marL="1865193" algn="l" rtl="0" eaLnBrk="1" fontAlgn="base" hangingPunct="1">
        <a:spcBef>
          <a:spcPct val="0"/>
        </a:spcBef>
        <a:spcAft>
          <a:spcPct val="0"/>
        </a:spcAft>
        <a:defRPr sz="2652">
          <a:solidFill>
            <a:schemeClr val="tx1"/>
          </a:solidFill>
          <a:latin typeface="Segoe UI" pitchFamily="-128" charset="0"/>
          <a:ea typeface="ＭＳ Ｐゴシック" pitchFamily="-128" charset="-128"/>
          <a:cs typeface="ＭＳ Ｐゴシック" pitchFamily="-128" charset="-128"/>
        </a:defRPr>
      </a:lvl9pPr>
    </p:titleStyle>
    <p:bodyStyle>
      <a:lvl1pPr marL="0" indent="0" algn="l" rtl="0" eaLnBrk="1" fontAlgn="base" hangingPunct="1">
        <a:spcBef>
          <a:spcPct val="20000"/>
        </a:spcBef>
        <a:spcAft>
          <a:spcPct val="0"/>
        </a:spcAft>
        <a:buClr>
          <a:schemeClr val="bg2"/>
        </a:buClr>
        <a:buFontTx/>
        <a:buNone/>
        <a:defRPr sz="2244">
          <a:solidFill>
            <a:schemeClr val="tx2"/>
          </a:solidFill>
          <a:latin typeface="Calibri"/>
          <a:ea typeface="+mn-ea"/>
          <a:cs typeface="Calibri"/>
        </a:defRPr>
      </a:lvl1pPr>
      <a:lvl2pPr marL="184576" indent="-184576" algn="l" rtl="0" eaLnBrk="1" fontAlgn="base" hangingPunct="1">
        <a:spcBef>
          <a:spcPct val="20000"/>
        </a:spcBef>
        <a:spcAft>
          <a:spcPct val="0"/>
        </a:spcAft>
        <a:buClr>
          <a:schemeClr val="bg2"/>
        </a:buClr>
        <a:buFont typeface="Arial" pitchFamily="34" charset="0"/>
        <a:buChar char="•"/>
        <a:defRPr sz="2244">
          <a:solidFill>
            <a:schemeClr val="tx2"/>
          </a:solidFill>
          <a:latin typeface="Calibri"/>
          <a:ea typeface="+mn-ea"/>
          <a:cs typeface="Calibri"/>
        </a:defRPr>
      </a:lvl2pPr>
      <a:lvl3pPr marL="456584" indent="-252578" algn="l" rtl="0" eaLnBrk="1" fontAlgn="base" hangingPunct="1">
        <a:spcBef>
          <a:spcPct val="20000"/>
        </a:spcBef>
        <a:spcAft>
          <a:spcPct val="0"/>
        </a:spcAft>
        <a:buClr>
          <a:schemeClr val="tx2"/>
        </a:buClr>
        <a:buFont typeface="Symbol" pitchFamily="18" charset="2"/>
        <a:buChar char="-"/>
        <a:defRPr sz="2244">
          <a:solidFill>
            <a:schemeClr val="tx2"/>
          </a:solidFill>
          <a:latin typeface="Calibri"/>
          <a:ea typeface="+mn-ea"/>
          <a:cs typeface="Calibri"/>
        </a:defRPr>
      </a:lvl3pPr>
      <a:lvl4pPr marL="641160" indent="-184576" algn="l" rtl="0" eaLnBrk="1" fontAlgn="base" hangingPunct="1">
        <a:spcBef>
          <a:spcPct val="20000"/>
        </a:spcBef>
        <a:spcAft>
          <a:spcPct val="0"/>
        </a:spcAft>
        <a:buClr>
          <a:schemeClr val="bg2"/>
        </a:buClr>
        <a:buFont typeface="Arial" pitchFamily="34" charset="0"/>
        <a:buChar char="•"/>
        <a:defRPr sz="1836">
          <a:solidFill>
            <a:schemeClr val="tx2"/>
          </a:solidFill>
          <a:latin typeface="Calibri"/>
          <a:ea typeface="+mn-ea"/>
          <a:cs typeface="Calibri"/>
        </a:defRPr>
      </a:lvl4pPr>
      <a:lvl5pPr marL="2027102" indent="-233149" algn="l" rtl="0" eaLnBrk="1" fontAlgn="base" hangingPunct="1">
        <a:spcBef>
          <a:spcPct val="20000"/>
        </a:spcBef>
        <a:spcAft>
          <a:spcPct val="0"/>
        </a:spcAft>
        <a:defRPr sz="1224">
          <a:solidFill>
            <a:schemeClr val="tx2"/>
          </a:solidFill>
          <a:latin typeface="Calibri"/>
          <a:ea typeface="+mn-ea"/>
          <a:cs typeface="Calibri"/>
        </a:defRPr>
      </a:lvl5pPr>
      <a:lvl6pPr marL="2493401" indent="-233149" algn="l" rtl="0" eaLnBrk="1" fontAlgn="base" hangingPunct="1">
        <a:spcBef>
          <a:spcPct val="20000"/>
        </a:spcBef>
        <a:spcAft>
          <a:spcPct val="0"/>
        </a:spcAft>
        <a:defRPr sz="1224">
          <a:solidFill>
            <a:srgbClr val="3F3F3F"/>
          </a:solidFill>
          <a:latin typeface="+mn-lt"/>
          <a:ea typeface="+mn-ea"/>
        </a:defRPr>
      </a:lvl6pPr>
      <a:lvl7pPr marL="2959699" indent="-233149" algn="l" rtl="0" eaLnBrk="1" fontAlgn="base" hangingPunct="1">
        <a:spcBef>
          <a:spcPct val="20000"/>
        </a:spcBef>
        <a:spcAft>
          <a:spcPct val="0"/>
        </a:spcAft>
        <a:defRPr sz="1224">
          <a:solidFill>
            <a:srgbClr val="3F3F3F"/>
          </a:solidFill>
          <a:latin typeface="+mn-lt"/>
          <a:ea typeface="+mn-ea"/>
        </a:defRPr>
      </a:lvl7pPr>
      <a:lvl8pPr marL="3425997" indent="-233149" algn="l" rtl="0" eaLnBrk="1" fontAlgn="base" hangingPunct="1">
        <a:spcBef>
          <a:spcPct val="20000"/>
        </a:spcBef>
        <a:spcAft>
          <a:spcPct val="0"/>
        </a:spcAft>
        <a:defRPr sz="1224">
          <a:solidFill>
            <a:srgbClr val="3F3F3F"/>
          </a:solidFill>
          <a:latin typeface="+mn-lt"/>
          <a:ea typeface="+mn-ea"/>
        </a:defRPr>
      </a:lvl8pPr>
      <a:lvl9pPr marL="3892295" indent="-233149" algn="l" rtl="0" eaLnBrk="1" fontAlgn="base" hangingPunct="1">
        <a:spcBef>
          <a:spcPct val="20000"/>
        </a:spcBef>
        <a:spcAft>
          <a:spcPct val="0"/>
        </a:spcAft>
        <a:defRPr sz="1224">
          <a:solidFill>
            <a:srgbClr val="3F3F3F"/>
          </a:solidFill>
          <a:latin typeface="+mn-lt"/>
          <a:ea typeface="+mn-ea"/>
        </a:defRPr>
      </a:lvl9pPr>
    </p:bodyStyle>
    <p:otherStyle>
      <a:defPPr>
        <a:defRPr lang="de-DE"/>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azure.com/"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tertitel 7"/>
          <p:cNvSpPr>
            <a:spLocks noGrp="1"/>
          </p:cNvSpPr>
          <p:nvPr>
            <p:ph type="subTitle" idx="1"/>
          </p:nvPr>
        </p:nvSpPr>
        <p:spPr/>
        <p:txBody>
          <a:bodyPr/>
          <a:lstStyle/>
          <a:p>
            <a:r>
              <a:rPr lang="de-CH" dirty="0"/>
              <a:t>Cloud Computing – Entwickeln von Applikationen mit Hilfe der </a:t>
            </a:r>
            <a:r>
              <a:rPr lang="de-CH" dirty="0" smtClean="0"/>
              <a:t>Azure </a:t>
            </a:r>
            <a:r>
              <a:rPr lang="de-CH" dirty="0"/>
              <a:t>Plattform</a:t>
            </a:r>
          </a:p>
          <a:p>
            <a:endParaRPr lang="de-CH" dirty="0"/>
          </a:p>
        </p:txBody>
      </p:sp>
      <p:sp>
        <p:nvSpPr>
          <p:cNvPr id="9" name="Textplatzhalter 8"/>
          <p:cNvSpPr>
            <a:spLocks noGrp="1"/>
          </p:cNvSpPr>
          <p:nvPr>
            <p:ph type="body" sz="quarter" idx="11"/>
          </p:nvPr>
        </p:nvSpPr>
        <p:spPr/>
        <p:txBody>
          <a:bodyPr/>
          <a:lstStyle/>
          <a:p>
            <a:r>
              <a:rPr lang="de-CH" dirty="0" smtClean="0"/>
              <a:t>Azure </a:t>
            </a:r>
            <a:r>
              <a:rPr lang="de-CH" dirty="0" smtClean="0"/>
              <a:t>API Management</a:t>
            </a:r>
            <a:endParaRPr lang="de-CH" dirty="0"/>
          </a:p>
        </p:txBody>
      </p:sp>
    </p:spTree>
    <p:extLst>
      <p:ext uri="{BB962C8B-B14F-4D97-AF65-F5344CB8AC3E}">
        <p14:creationId xmlns:p14="http://schemas.microsoft.com/office/powerpoint/2010/main" val="2140942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Grafik 267"/>
          <p:cNvPicPr>
            <a:picLocks noChangeAspect="1"/>
          </p:cNvPicPr>
          <p:nvPr/>
        </p:nvPicPr>
        <p:blipFill rotWithShape="1">
          <a:blip r:embed="rId2"/>
          <a:srcRect l="11287" t="18590" r="8909" b="36431"/>
          <a:stretch/>
        </p:blipFill>
        <p:spPr>
          <a:xfrm>
            <a:off x="-30054" y="1088037"/>
            <a:ext cx="12434711" cy="5124928"/>
          </a:xfrm>
          <a:prstGeom prst="rect">
            <a:avLst/>
          </a:prstGeom>
        </p:spPr>
      </p:pic>
      <p:sp>
        <p:nvSpPr>
          <p:cNvPr id="4" name="Title 3"/>
          <p:cNvSpPr>
            <a:spLocks noGrp="1"/>
          </p:cNvSpPr>
          <p:nvPr>
            <p:ph type="title"/>
          </p:nvPr>
        </p:nvSpPr>
        <p:spPr/>
        <p:txBody>
          <a:bodyPr/>
          <a:lstStyle/>
          <a:p>
            <a:r>
              <a:rPr lang="de-CH" dirty="0" smtClean="0"/>
              <a:t>Azure Services</a:t>
            </a:r>
            <a:endParaRPr lang="de-CH" dirty="0"/>
          </a:p>
        </p:txBody>
      </p:sp>
      <p:sp>
        <p:nvSpPr>
          <p:cNvPr id="467" name="TextBox 120"/>
          <p:cNvSpPr txBox="1"/>
          <p:nvPr/>
        </p:nvSpPr>
        <p:spPr>
          <a:xfrm>
            <a:off x="10316360" y="6343350"/>
            <a:ext cx="2088297" cy="218579"/>
          </a:xfrm>
          <a:prstGeom prst="rect">
            <a:avLst/>
          </a:prstGeom>
          <a:noFill/>
        </p:spPr>
        <p:txBody>
          <a:bodyPr wrap="none" lIns="0" tIns="0" rIns="0" bIns="0" rtlCol="0">
            <a:noAutofit/>
          </a:bodyPr>
          <a:lstStyle/>
          <a:p>
            <a:pPr algn="r" defTabSz="466298"/>
            <a:r>
              <a:rPr lang="de-CH" sz="1224" dirty="0">
                <a:solidFill>
                  <a:srgbClr val="404040"/>
                </a:solidFill>
              </a:rPr>
              <a:t>Grafik: Microsoft</a:t>
            </a:r>
            <a:endParaRPr lang="en-US" sz="1224" dirty="0">
              <a:solidFill>
                <a:srgbClr val="404040"/>
              </a:solidFill>
            </a:endParaRPr>
          </a:p>
        </p:txBody>
      </p:sp>
    </p:spTree>
    <p:extLst>
      <p:ext uri="{BB962C8B-B14F-4D97-AF65-F5344CB8AC3E}">
        <p14:creationId xmlns:p14="http://schemas.microsoft.com/office/powerpoint/2010/main" val="406380003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273338" y="1264492"/>
            <a:ext cx="2493068" cy="5529710"/>
            <a:chOff x="5145480" y="1275907"/>
            <a:chExt cx="2444406" cy="5490280"/>
          </a:xfrm>
        </p:grpSpPr>
        <p:sp>
          <p:nvSpPr>
            <p:cNvPr id="5" name="Rectangle 4"/>
            <p:cNvSpPr/>
            <p:nvPr/>
          </p:nvSpPr>
          <p:spPr bwMode="auto">
            <a:xfrm>
              <a:off x="5145480" y="1275907"/>
              <a:ext cx="2135938" cy="5490280"/>
            </a:xfrm>
            <a:prstGeom prst="rect">
              <a:avLst/>
            </a:prstGeom>
            <a:solidFill>
              <a:schemeClr val="tx1">
                <a:lumMod val="95000"/>
              </a:schemeClr>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7629" y="6242588"/>
              <a:ext cx="520204" cy="442173"/>
            </a:xfrm>
            <a:prstGeom prst="rect">
              <a:avLst/>
            </a:prstGeom>
          </p:spPr>
        </p:pic>
        <p:sp>
          <p:nvSpPr>
            <p:cNvPr id="25" name="TextBox 24"/>
            <p:cNvSpPr txBox="1"/>
            <p:nvPr/>
          </p:nvSpPr>
          <p:spPr>
            <a:xfrm>
              <a:off x="5797833" y="6242588"/>
              <a:ext cx="1792053" cy="475030"/>
            </a:xfrm>
            <a:prstGeom prst="rect">
              <a:avLst/>
            </a:prstGeom>
            <a:noFill/>
          </p:spPr>
          <p:txBody>
            <a:bodyPr wrap="square" rtlCol="0">
              <a:spAutoFit/>
            </a:bodyPr>
            <a:lstStyle/>
            <a:p>
              <a:r>
                <a:rPr lang="en-US" sz="1224" b="1" dirty="0">
                  <a:solidFill>
                    <a:schemeClr val="accent1"/>
                  </a:solidFill>
                </a:rPr>
                <a:t>Azure </a:t>
              </a:r>
            </a:p>
            <a:p>
              <a:r>
                <a:rPr lang="en-US" sz="1224" b="1" dirty="0">
                  <a:solidFill>
                    <a:schemeClr val="accent1"/>
                  </a:solidFill>
                </a:rPr>
                <a:t>API Management</a:t>
              </a:r>
            </a:p>
          </p:txBody>
        </p:sp>
      </p:grpSp>
      <p:sp>
        <p:nvSpPr>
          <p:cNvPr id="3" name="Title 2"/>
          <p:cNvSpPr>
            <a:spLocks noGrp="1"/>
          </p:cNvSpPr>
          <p:nvPr>
            <p:ph type="title"/>
          </p:nvPr>
        </p:nvSpPr>
        <p:spPr/>
        <p:txBody>
          <a:bodyPr/>
          <a:lstStyle/>
          <a:p>
            <a:r>
              <a:rPr lang="en-US" dirty="0" smtClean="0"/>
              <a:t>Azure API Management</a:t>
            </a:r>
            <a:endParaRPr lang="en-US" dirty="0"/>
          </a:p>
        </p:txBody>
      </p:sp>
      <p:cxnSp>
        <p:nvCxnSpPr>
          <p:cNvPr id="35" name="Straight Arrow Connector 34"/>
          <p:cNvCxnSpPr/>
          <p:nvPr/>
        </p:nvCxnSpPr>
        <p:spPr>
          <a:xfrm>
            <a:off x="2561156" y="2224772"/>
            <a:ext cx="2361865"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561156" y="3751108"/>
            <a:ext cx="2361865"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561156" y="5235692"/>
            <a:ext cx="2361865"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665832" y="3777300"/>
            <a:ext cx="2133297"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00075" y="1501119"/>
            <a:ext cx="1805369" cy="1338485"/>
            <a:chOff x="489450" y="1507915"/>
            <a:chExt cx="1770130" cy="1312359"/>
          </a:xfrm>
        </p:grpSpPr>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450" y="1507915"/>
              <a:ext cx="1770130" cy="1045018"/>
            </a:xfrm>
            <a:prstGeom prst="rect">
              <a:avLst/>
            </a:prstGeom>
          </p:spPr>
        </p:pic>
        <p:sp>
          <p:nvSpPr>
            <p:cNvPr id="46" name="TextBox 45"/>
            <p:cNvSpPr txBox="1"/>
            <p:nvPr/>
          </p:nvSpPr>
          <p:spPr>
            <a:xfrm>
              <a:off x="489450" y="2539556"/>
              <a:ext cx="1770130" cy="280718"/>
            </a:xfrm>
            <a:prstGeom prst="rect">
              <a:avLst/>
            </a:prstGeom>
            <a:noFill/>
          </p:spPr>
          <p:txBody>
            <a:bodyPr wrap="square" rtlCol="0">
              <a:spAutoFit/>
            </a:bodyPr>
            <a:lstStyle/>
            <a:p>
              <a:pPr algn="ctr"/>
              <a:r>
                <a:rPr lang="en-US" sz="1224" b="1" dirty="0">
                  <a:solidFill>
                    <a:schemeClr val="tx2"/>
                  </a:solidFill>
                </a:rPr>
                <a:t>APP DEVELOPERS</a:t>
              </a:r>
            </a:p>
          </p:txBody>
        </p:sp>
      </p:grpSp>
      <p:grpSp>
        <p:nvGrpSpPr>
          <p:cNvPr id="11" name="Group 10"/>
          <p:cNvGrpSpPr/>
          <p:nvPr/>
        </p:nvGrpSpPr>
        <p:grpSpPr>
          <a:xfrm>
            <a:off x="500075" y="4687123"/>
            <a:ext cx="1805369" cy="1462080"/>
            <a:chOff x="489450" y="4631732"/>
            <a:chExt cx="1770130" cy="1433542"/>
          </a:xfrm>
        </p:grpSpPr>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75" y="4631732"/>
              <a:ext cx="1646080" cy="1125381"/>
            </a:xfrm>
            <a:prstGeom prst="rect">
              <a:avLst/>
            </a:prstGeom>
          </p:spPr>
        </p:pic>
        <p:sp>
          <p:nvSpPr>
            <p:cNvPr id="48" name="TextBox 47"/>
            <p:cNvSpPr txBox="1"/>
            <p:nvPr/>
          </p:nvSpPr>
          <p:spPr>
            <a:xfrm>
              <a:off x="489450" y="5784556"/>
              <a:ext cx="1770130" cy="280718"/>
            </a:xfrm>
            <a:prstGeom prst="rect">
              <a:avLst/>
            </a:prstGeom>
            <a:noFill/>
          </p:spPr>
          <p:txBody>
            <a:bodyPr wrap="square" rtlCol="0">
              <a:spAutoFit/>
            </a:bodyPr>
            <a:lstStyle/>
            <a:p>
              <a:pPr algn="ctr"/>
              <a:r>
                <a:rPr lang="en-US" sz="1224" b="1" dirty="0">
                  <a:solidFill>
                    <a:schemeClr val="tx2"/>
                  </a:solidFill>
                </a:rPr>
                <a:t>API PIBLISHERS</a:t>
              </a:r>
            </a:p>
          </p:txBody>
        </p:sp>
      </p:grpSp>
      <p:grpSp>
        <p:nvGrpSpPr>
          <p:cNvPr id="10" name="Group 9"/>
          <p:cNvGrpSpPr/>
          <p:nvPr/>
        </p:nvGrpSpPr>
        <p:grpSpPr>
          <a:xfrm>
            <a:off x="500075" y="3199152"/>
            <a:ext cx="1805369" cy="1340057"/>
            <a:chOff x="489450" y="3172804"/>
            <a:chExt cx="1770130" cy="1313901"/>
          </a:xfrm>
        </p:grpSpPr>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355" y="3172804"/>
              <a:ext cx="1156668" cy="1037600"/>
            </a:xfrm>
            <a:prstGeom prst="rect">
              <a:avLst/>
            </a:prstGeom>
          </p:spPr>
        </p:pic>
        <p:sp>
          <p:nvSpPr>
            <p:cNvPr id="51" name="TextBox 50"/>
            <p:cNvSpPr txBox="1"/>
            <p:nvPr/>
          </p:nvSpPr>
          <p:spPr>
            <a:xfrm>
              <a:off x="489450" y="4205987"/>
              <a:ext cx="1770130" cy="280718"/>
            </a:xfrm>
            <a:prstGeom prst="rect">
              <a:avLst/>
            </a:prstGeom>
            <a:noFill/>
          </p:spPr>
          <p:txBody>
            <a:bodyPr wrap="square" rtlCol="0">
              <a:spAutoFit/>
            </a:bodyPr>
            <a:lstStyle/>
            <a:p>
              <a:pPr algn="ctr"/>
              <a:r>
                <a:rPr lang="en-US" sz="1224" b="1" dirty="0">
                  <a:solidFill>
                    <a:schemeClr val="tx2"/>
                  </a:solidFill>
                </a:rPr>
                <a:t>APPS</a:t>
              </a:r>
            </a:p>
          </p:txBody>
        </p:sp>
      </p:gr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85501" y="2591483"/>
            <a:ext cx="1027065" cy="2134013"/>
          </a:xfrm>
          <a:prstGeom prst="rect">
            <a:avLst/>
          </a:prstGeom>
        </p:spPr>
      </p:pic>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a:off x="10037706" y="3634067"/>
            <a:ext cx="764121" cy="310829"/>
          </a:xfrm>
          <a:prstGeom prst="rect">
            <a:avLst/>
          </a:prstGeom>
        </p:spPr>
      </p:pic>
      <p:sp>
        <p:nvSpPr>
          <p:cNvPr id="55" name="TextBox 54"/>
          <p:cNvSpPr txBox="1"/>
          <p:nvPr/>
        </p:nvSpPr>
        <p:spPr>
          <a:xfrm>
            <a:off x="9871214" y="3973213"/>
            <a:ext cx="934714" cy="478442"/>
          </a:xfrm>
          <a:prstGeom prst="rect">
            <a:avLst/>
          </a:prstGeom>
          <a:noFill/>
        </p:spPr>
        <p:txBody>
          <a:bodyPr wrap="none" rtlCol="0">
            <a:spAutoFit/>
          </a:bodyPr>
          <a:lstStyle/>
          <a:p>
            <a:r>
              <a:rPr lang="en-US" sz="1224" b="1" dirty="0">
                <a:solidFill>
                  <a:schemeClr val="tx2"/>
                </a:solidFill>
              </a:rPr>
              <a:t>BACKEND</a:t>
            </a:r>
          </a:p>
          <a:p>
            <a:r>
              <a:rPr lang="en-US" sz="1224" b="1" dirty="0">
                <a:solidFill>
                  <a:schemeClr val="tx2"/>
                </a:solidFill>
              </a:rPr>
              <a:t>SERVICES</a:t>
            </a:r>
          </a:p>
        </p:txBody>
      </p:sp>
      <p:sp>
        <p:nvSpPr>
          <p:cNvPr id="56" name="TextBox 55"/>
          <p:cNvSpPr txBox="1"/>
          <p:nvPr/>
        </p:nvSpPr>
        <p:spPr>
          <a:xfrm>
            <a:off x="10537324" y="4753813"/>
            <a:ext cx="1576557" cy="622511"/>
          </a:xfrm>
          <a:prstGeom prst="rect">
            <a:avLst/>
          </a:prstGeom>
          <a:noFill/>
        </p:spPr>
        <p:txBody>
          <a:bodyPr wrap="square" rtlCol="0">
            <a:spAutoFit/>
          </a:bodyPr>
          <a:lstStyle/>
          <a:p>
            <a:pPr algn="ctr"/>
            <a:r>
              <a:rPr lang="en-US" sz="1122" b="1" dirty="0">
                <a:solidFill>
                  <a:schemeClr val="tx2"/>
                </a:solidFill>
              </a:rPr>
              <a:t>Hosted anywhere.</a:t>
            </a:r>
          </a:p>
          <a:p>
            <a:pPr algn="ctr"/>
            <a:r>
              <a:rPr lang="en-US" sz="1122" b="1" dirty="0">
                <a:solidFill>
                  <a:schemeClr val="tx2"/>
                </a:solidFill>
              </a:rPr>
              <a:t>Developed using any technology.</a:t>
            </a:r>
          </a:p>
        </p:txBody>
      </p:sp>
      <p:grpSp>
        <p:nvGrpSpPr>
          <p:cNvPr id="8" name="Group 7"/>
          <p:cNvGrpSpPr/>
          <p:nvPr/>
        </p:nvGrpSpPr>
        <p:grpSpPr>
          <a:xfrm>
            <a:off x="5444971" y="3009470"/>
            <a:ext cx="1805369" cy="1236809"/>
            <a:chOff x="5337827" y="2986825"/>
            <a:chExt cx="1770130" cy="1212668"/>
          </a:xfrm>
        </p:grpSpPr>
        <p:pic>
          <p:nvPicPr>
            <p:cNvPr id="43" name="Picture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9971640">
              <a:off x="5744165" y="3194100"/>
              <a:ext cx="806654" cy="1005393"/>
            </a:xfrm>
            <a:prstGeom prst="rect">
              <a:avLst/>
            </a:prstGeom>
          </p:spPr>
        </p:pic>
        <p:sp>
          <p:nvSpPr>
            <p:cNvPr id="57" name="TextBox 56"/>
            <p:cNvSpPr txBox="1"/>
            <p:nvPr/>
          </p:nvSpPr>
          <p:spPr>
            <a:xfrm>
              <a:off x="5337827" y="2986825"/>
              <a:ext cx="1770130" cy="280718"/>
            </a:xfrm>
            <a:prstGeom prst="rect">
              <a:avLst/>
            </a:prstGeom>
            <a:noFill/>
          </p:spPr>
          <p:txBody>
            <a:bodyPr wrap="square" rtlCol="0">
              <a:spAutoFit/>
            </a:bodyPr>
            <a:lstStyle/>
            <a:p>
              <a:pPr algn="ctr"/>
              <a:r>
                <a:rPr lang="en-US" sz="1224" b="1" dirty="0">
                  <a:solidFill>
                    <a:schemeClr val="accent1"/>
                  </a:solidFill>
                </a:rPr>
                <a:t>PROXY</a:t>
              </a:r>
            </a:p>
          </p:txBody>
        </p:sp>
      </p:grpSp>
      <p:grpSp>
        <p:nvGrpSpPr>
          <p:cNvPr id="6" name="Group 5"/>
          <p:cNvGrpSpPr/>
          <p:nvPr/>
        </p:nvGrpSpPr>
        <p:grpSpPr>
          <a:xfrm>
            <a:off x="5462438" y="1378446"/>
            <a:ext cx="1805369" cy="1420549"/>
            <a:chOff x="5354953" y="1387637"/>
            <a:chExt cx="1770130" cy="1392822"/>
          </a:xfrm>
        </p:grpSpPr>
        <p:pic>
          <p:nvPicPr>
            <p:cNvPr id="41" name="Picture 4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13223" y="1644988"/>
              <a:ext cx="1419339" cy="1135471"/>
            </a:xfrm>
            <a:prstGeom prst="rect">
              <a:avLst/>
            </a:prstGeom>
          </p:spPr>
        </p:pic>
        <p:sp>
          <p:nvSpPr>
            <p:cNvPr id="58" name="TextBox 57"/>
            <p:cNvSpPr txBox="1"/>
            <p:nvPr/>
          </p:nvSpPr>
          <p:spPr>
            <a:xfrm>
              <a:off x="5354953" y="1387637"/>
              <a:ext cx="1770130" cy="280718"/>
            </a:xfrm>
            <a:prstGeom prst="rect">
              <a:avLst/>
            </a:prstGeom>
            <a:noFill/>
          </p:spPr>
          <p:txBody>
            <a:bodyPr wrap="square" rtlCol="0">
              <a:spAutoFit/>
            </a:bodyPr>
            <a:lstStyle/>
            <a:p>
              <a:pPr algn="ctr"/>
              <a:r>
                <a:rPr lang="en-US" sz="1224" b="1" dirty="0">
                  <a:solidFill>
                    <a:schemeClr val="accent1"/>
                  </a:solidFill>
                </a:rPr>
                <a:t>DEVELOPER PORTAL</a:t>
              </a:r>
            </a:p>
          </p:txBody>
        </p:sp>
      </p:grpSp>
      <p:grpSp>
        <p:nvGrpSpPr>
          <p:cNvPr id="7" name="Group 6"/>
          <p:cNvGrpSpPr/>
          <p:nvPr/>
        </p:nvGrpSpPr>
        <p:grpSpPr>
          <a:xfrm>
            <a:off x="5455335" y="4407632"/>
            <a:ext cx="1805369" cy="1416372"/>
            <a:chOff x="5347989" y="4357697"/>
            <a:chExt cx="1770130" cy="1388726"/>
          </a:xfrm>
        </p:grpSpPr>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28063" y="4634696"/>
              <a:ext cx="1389660" cy="1111727"/>
            </a:xfrm>
            <a:prstGeom prst="rect">
              <a:avLst/>
            </a:prstGeom>
          </p:spPr>
        </p:pic>
        <p:sp>
          <p:nvSpPr>
            <p:cNvPr id="59" name="TextBox 58"/>
            <p:cNvSpPr txBox="1"/>
            <p:nvPr/>
          </p:nvSpPr>
          <p:spPr>
            <a:xfrm>
              <a:off x="5347989" y="4357697"/>
              <a:ext cx="1770130" cy="280718"/>
            </a:xfrm>
            <a:prstGeom prst="rect">
              <a:avLst/>
            </a:prstGeom>
            <a:noFill/>
          </p:spPr>
          <p:txBody>
            <a:bodyPr wrap="square" rtlCol="0">
              <a:spAutoFit/>
            </a:bodyPr>
            <a:lstStyle/>
            <a:p>
              <a:pPr algn="ctr"/>
              <a:r>
                <a:rPr lang="en-US" sz="1224" b="1" dirty="0">
                  <a:solidFill>
                    <a:schemeClr val="accent1"/>
                  </a:solidFill>
                </a:rPr>
                <a:t>PUBLISHER PORTAL</a:t>
              </a:r>
            </a:p>
          </p:txBody>
        </p:sp>
      </p:grpSp>
    </p:spTree>
    <p:extLst>
      <p:ext uri="{BB962C8B-B14F-4D97-AF65-F5344CB8AC3E}">
        <p14:creationId xmlns:p14="http://schemas.microsoft.com/office/powerpoint/2010/main" val="1332573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par>
                                <p:cTn id="27" presetID="22" presetClass="entr" presetSubtype="8"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4"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down)">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par>
                                <p:cTn id="43" presetID="22" presetClass="entr" presetSubtype="8"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26" presetClass="emph" presetSubtype="0" repeatCount="indefinite" fill="hold" nodeType="withEffect">
                                  <p:stCondLst>
                                    <p:cond delay="0"/>
                                  </p:stCondLst>
                                  <p:childTnLst>
                                    <p:animEffect transition="out" filter="fade">
                                      <p:cBhvr>
                                        <p:cTn id="47" dur="1000" tmFilter="0, 0; .2, .5; .8, .5; 1, 0"/>
                                        <p:tgtEl>
                                          <p:spTgt spid="38"/>
                                        </p:tgtEl>
                                      </p:cBhvr>
                                    </p:animEffect>
                                    <p:animScale>
                                      <p:cBhvr>
                                        <p:cTn id="48" dur="500" autoRev="1" fill="hold"/>
                                        <p:tgtEl>
                                          <p:spTgt spid="38"/>
                                        </p:tgtEl>
                                      </p:cBhvr>
                                      <p:by x="105000" y="105000"/>
                                    </p:animScale>
                                  </p:childTnLst>
                                </p:cTn>
                              </p:par>
                              <p:par>
                                <p:cTn id="49" presetID="26" presetClass="emph" presetSubtype="0" repeatCount="indefinite" fill="hold" nodeType="withEffect">
                                  <p:stCondLst>
                                    <p:cond delay="0"/>
                                  </p:stCondLst>
                                  <p:childTnLst>
                                    <p:animEffect transition="out" filter="fade">
                                      <p:cBhvr>
                                        <p:cTn id="50" dur="1000" tmFilter="0, 0; .2, .5; .8, .5; 1, 0"/>
                                        <p:tgtEl>
                                          <p:spTgt spid="36"/>
                                        </p:tgtEl>
                                      </p:cBhvr>
                                    </p:animEffect>
                                    <p:animScale>
                                      <p:cBhvr>
                                        <p:cTn id="51" dur="500" autoRev="1" fill="hold"/>
                                        <p:tgtEl>
                                          <p:spTgt spid="3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 closing…</a:t>
            </a:r>
            <a:endParaRPr lang="en-US" dirty="0"/>
          </a:p>
        </p:txBody>
      </p:sp>
      <p:sp>
        <p:nvSpPr>
          <p:cNvPr id="8" name="Text Placeholder 7"/>
          <p:cNvSpPr>
            <a:spLocks noGrp="1"/>
          </p:cNvSpPr>
          <p:nvPr>
            <p:ph type="body" sz="quarter" idx="11"/>
          </p:nvPr>
        </p:nvSpPr>
        <p:spPr>
          <a:xfrm>
            <a:off x="275481" y="1212850"/>
            <a:ext cx="11887878" cy="6311490"/>
          </a:xfrm>
        </p:spPr>
        <p:txBody>
          <a:bodyPr/>
          <a:lstStyle/>
          <a:p>
            <a:r>
              <a:rPr lang="en-US" dirty="0"/>
              <a:t>Azure API Management offers the following benefits</a:t>
            </a:r>
          </a:p>
          <a:p>
            <a:pPr lvl="1">
              <a:lnSpc>
                <a:spcPct val="150000"/>
              </a:lnSpc>
            </a:pPr>
            <a:r>
              <a:rPr lang="en-US" sz="2856" dirty="0">
                <a:latin typeface="Segoe UI Light" charset="0"/>
                <a:cs typeface="Segoe UI Light" charset="0"/>
              </a:rPr>
              <a:t>	Easily create an API façade for the existing backend services</a:t>
            </a:r>
          </a:p>
          <a:p>
            <a:pPr lvl="1">
              <a:lnSpc>
                <a:spcPct val="100000"/>
              </a:lnSpc>
            </a:pPr>
            <a:r>
              <a:rPr lang="en-US" sz="2856" dirty="0">
                <a:latin typeface="Segoe UI Light" charset="0"/>
                <a:cs typeface="Segoe UI Light" charset="0"/>
              </a:rPr>
              <a:t>	Quickly add new capabilities to the APIs, such as response caching 	and cross domain access</a:t>
            </a:r>
          </a:p>
          <a:p>
            <a:pPr lvl="1">
              <a:lnSpc>
                <a:spcPct val="100000"/>
              </a:lnSpc>
            </a:pPr>
            <a:r>
              <a:rPr lang="en-US" sz="2856" dirty="0">
                <a:latin typeface="Segoe UI Light" charset="0"/>
                <a:cs typeface="Segoe UI Light" charset="0"/>
              </a:rPr>
              <a:t>	Package and publish APIs to developers and partners</a:t>
            </a:r>
          </a:p>
          <a:p>
            <a:pPr lvl="1">
              <a:lnSpc>
                <a:spcPct val="150000"/>
              </a:lnSpc>
            </a:pPr>
            <a:r>
              <a:rPr lang="en-US" sz="2856" dirty="0">
                <a:latin typeface="Segoe UI Light" charset="0"/>
                <a:cs typeface="Segoe UI Light" charset="0"/>
              </a:rPr>
              <a:t>	Reliably protect published APIs from misuse and abuse</a:t>
            </a:r>
          </a:p>
          <a:p>
            <a:pPr lvl="1">
              <a:lnSpc>
                <a:spcPct val="100000"/>
              </a:lnSpc>
            </a:pPr>
            <a:r>
              <a:rPr lang="en-US" sz="2856" dirty="0">
                <a:latin typeface="Segoe UI Light" charset="0"/>
                <a:cs typeface="Segoe UI Light" charset="0"/>
              </a:rPr>
              <a:t>	Engage developers with dynamically generated, interactive API 	documentation, samples, forum, and blog</a:t>
            </a:r>
          </a:p>
          <a:p>
            <a:pPr lvl="1">
              <a:lnSpc>
                <a:spcPct val="150000"/>
              </a:lnSpc>
            </a:pPr>
            <a:r>
              <a:rPr lang="en-US" sz="2856" dirty="0">
                <a:latin typeface="Segoe UI Light" charset="0"/>
                <a:cs typeface="Segoe UI Light" charset="0"/>
              </a:rPr>
              <a:t>	Gain business and operational insights from analytics reports</a:t>
            </a:r>
          </a:p>
          <a:p>
            <a:pPr lvl="1">
              <a:lnSpc>
                <a:spcPct val="150000"/>
              </a:lnSpc>
            </a:pPr>
            <a:endParaRPr lang="en-US" sz="2856" dirty="0">
              <a:latin typeface="Segoe UI Light" charset="0"/>
              <a:cs typeface="Segoe UI Light" charset="0"/>
            </a:endParaRPr>
          </a:p>
        </p:txBody>
      </p:sp>
    </p:spTree>
    <p:extLst>
      <p:ext uri="{BB962C8B-B14F-4D97-AF65-F5344CB8AC3E}">
        <p14:creationId xmlns:p14="http://schemas.microsoft.com/office/powerpoint/2010/main" val="38156289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5481" y="1212850"/>
            <a:ext cx="11885514" cy="5345452"/>
          </a:xfrm>
        </p:spPr>
        <p:txBody>
          <a:bodyPr/>
          <a:lstStyle/>
          <a:p>
            <a:r>
              <a:rPr lang="en-US" dirty="0" smtClean="0"/>
              <a:t>Weekly updates</a:t>
            </a:r>
          </a:p>
          <a:p>
            <a:r>
              <a:rPr lang="en-US" dirty="0" smtClean="0"/>
              <a:t>General Availability status in the fall</a:t>
            </a:r>
          </a:p>
          <a:p>
            <a:r>
              <a:rPr lang="en-US" dirty="0" smtClean="0"/>
              <a:t>Net new features</a:t>
            </a:r>
          </a:p>
          <a:p>
            <a:pPr lvl="1"/>
            <a:r>
              <a:rPr lang="en-US" dirty="0" smtClean="0"/>
              <a:t>Service management API</a:t>
            </a:r>
          </a:p>
          <a:p>
            <a:pPr lvl="1"/>
            <a:r>
              <a:rPr lang="en-US" dirty="0" smtClean="0"/>
              <a:t>OAuth2</a:t>
            </a:r>
          </a:p>
          <a:p>
            <a:pPr lvl="1"/>
            <a:r>
              <a:rPr lang="en-US" dirty="0" smtClean="0"/>
              <a:t>Mutual certificate authentication</a:t>
            </a:r>
          </a:p>
          <a:p>
            <a:pPr lvl="1"/>
            <a:r>
              <a:rPr lang="en-US" dirty="0" smtClean="0"/>
              <a:t>Conditional policies</a:t>
            </a:r>
          </a:p>
          <a:p>
            <a:pPr lvl="1"/>
            <a:r>
              <a:rPr lang="en-US" dirty="0" smtClean="0"/>
              <a:t>Custom policies</a:t>
            </a:r>
          </a:p>
          <a:p>
            <a:pPr lvl="1"/>
            <a:r>
              <a:rPr lang="en-US" dirty="0" smtClean="0"/>
              <a:t>Hybrid proxy</a:t>
            </a:r>
          </a:p>
          <a:p>
            <a:pPr lvl="1"/>
            <a:r>
              <a:rPr lang="en-US" dirty="0" err="1" smtClean="0"/>
              <a:t>Autoscale</a:t>
            </a:r>
            <a:endParaRPr lang="en-US" dirty="0" smtClean="0"/>
          </a:p>
          <a:p>
            <a:pPr lvl="1"/>
            <a:r>
              <a:rPr lang="en-US" dirty="0" smtClean="0"/>
              <a:t>…</a:t>
            </a:r>
          </a:p>
        </p:txBody>
      </p:sp>
      <p:sp>
        <p:nvSpPr>
          <p:cNvPr id="2" name="Title 1"/>
          <p:cNvSpPr>
            <a:spLocks noGrp="1"/>
          </p:cNvSpPr>
          <p:nvPr>
            <p:ph type="title"/>
          </p:nvPr>
        </p:nvSpPr>
        <p:spPr/>
        <p:txBody>
          <a:bodyPr/>
          <a:lstStyle/>
          <a:p>
            <a:r>
              <a:rPr lang="en-US" dirty="0" smtClean="0"/>
              <a:t>What’s coming</a:t>
            </a:r>
            <a:endParaRPr lang="en-US" dirty="0"/>
          </a:p>
        </p:txBody>
      </p:sp>
    </p:spTree>
    <p:extLst>
      <p:ext uri="{BB962C8B-B14F-4D97-AF65-F5344CB8AC3E}">
        <p14:creationId xmlns:p14="http://schemas.microsoft.com/office/powerpoint/2010/main" val="215255404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started</a:t>
            </a:r>
            <a:endParaRPr lang="en-US" dirty="0"/>
          </a:p>
        </p:txBody>
      </p:sp>
      <p:sp>
        <p:nvSpPr>
          <p:cNvPr id="3" name="Text Placeholder 2"/>
          <p:cNvSpPr>
            <a:spLocks noGrp="1"/>
          </p:cNvSpPr>
          <p:nvPr>
            <p:ph type="body" sz="quarter" idx="11"/>
          </p:nvPr>
        </p:nvSpPr>
        <p:spPr>
          <a:xfrm>
            <a:off x="275481" y="1212849"/>
            <a:ext cx="11887878" cy="4803968"/>
          </a:xfrm>
        </p:spPr>
        <p:txBody>
          <a:bodyPr/>
          <a:lstStyle/>
          <a:p>
            <a:r>
              <a:rPr lang="en-US" dirty="0" smtClean="0"/>
              <a:t>Public preview started on May 12</a:t>
            </a:r>
          </a:p>
          <a:p>
            <a:pPr lvl="2"/>
            <a:r>
              <a:rPr lang="en-US" dirty="0" smtClean="0"/>
              <a:t>50% off of list price</a:t>
            </a:r>
          </a:p>
          <a:p>
            <a:pPr lvl="2"/>
            <a:r>
              <a:rPr lang="en-US" dirty="0" smtClean="0"/>
              <a:t>No bandwidth overage charges</a:t>
            </a:r>
          </a:p>
          <a:p>
            <a:r>
              <a:rPr lang="en-US" dirty="0" smtClean="0"/>
              <a:t>Available to everyone on </a:t>
            </a:r>
            <a:r>
              <a:rPr lang="en-US" dirty="0" smtClean="0">
                <a:hlinkClick r:id="rId3"/>
              </a:rPr>
              <a:t>azure.com</a:t>
            </a:r>
            <a:endParaRPr lang="en-US" dirty="0" smtClean="0"/>
          </a:p>
          <a:p>
            <a:r>
              <a:rPr lang="en-US" dirty="0" smtClean="0"/>
              <a:t>Deployed to the following regions</a:t>
            </a:r>
          </a:p>
          <a:p>
            <a:pPr lvl="2"/>
            <a:r>
              <a:rPr lang="en-US" dirty="0" smtClean="0"/>
              <a:t>US North Central</a:t>
            </a:r>
          </a:p>
          <a:p>
            <a:pPr lvl="2"/>
            <a:r>
              <a:rPr lang="en-US" dirty="0" smtClean="0"/>
              <a:t>US West</a:t>
            </a:r>
          </a:p>
          <a:p>
            <a:pPr lvl="2"/>
            <a:r>
              <a:rPr lang="en-US" dirty="0" smtClean="0"/>
              <a:t>US East</a:t>
            </a:r>
          </a:p>
          <a:p>
            <a:pPr lvl="2"/>
            <a:r>
              <a:rPr lang="en-US" dirty="0" smtClean="0"/>
              <a:t>Europe North</a:t>
            </a:r>
          </a:p>
          <a:p>
            <a:pPr lvl="2"/>
            <a:r>
              <a:rPr lang="en-US" dirty="0" smtClean="0"/>
              <a:t>Europe West</a:t>
            </a:r>
          </a:p>
          <a:p>
            <a:pPr lvl="2"/>
            <a:r>
              <a:rPr lang="en-US" dirty="0" smtClean="0"/>
              <a:t>Asia Pacific East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3074" y="1212849"/>
            <a:ext cx="7253580" cy="53551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60056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Pricing</a:t>
            </a:r>
            <a:r>
              <a:rPr lang="en-US" baseline="30000" dirty="0" smtClean="0"/>
              <a:t>1</a:t>
            </a:r>
            <a:endParaRPr lang="en-US" baseline="30000" dirty="0"/>
          </a:p>
        </p:txBody>
      </p:sp>
      <p:sp>
        <p:nvSpPr>
          <p:cNvPr id="5" name="TextBox 4"/>
          <p:cNvSpPr txBox="1"/>
          <p:nvPr/>
        </p:nvSpPr>
        <p:spPr>
          <a:xfrm>
            <a:off x="274639" y="5971838"/>
            <a:ext cx="7847485" cy="824414"/>
          </a:xfrm>
          <a:prstGeom prst="rect">
            <a:avLst/>
          </a:prstGeom>
          <a:noFill/>
        </p:spPr>
        <p:txBody>
          <a:bodyPr wrap="square" lIns="182854" tIns="146283" rIns="182854" bIns="146283" rtlCol="0">
            <a:spAutoFit/>
          </a:bodyPr>
          <a:lstStyle/>
          <a:p>
            <a:pPr>
              <a:lnSpc>
                <a:spcPct val="90000"/>
              </a:lnSpc>
              <a:spcAft>
                <a:spcPts val="600"/>
              </a:spcAft>
            </a:pPr>
            <a:r>
              <a:rPr lang="en-US" sz="1632" baseline="30000" dirty="0">
                <a:gradFill>
                  <a:gsLst>
                    <a:gs pos="2917">
                      <a:schemeClr val="tx1"/>
                    </a:gs>
                    <a:gs pos="30000">
                      <a:schemeClr val="tx1"/>
                    </a:gs>
                  </a:gsLst>
                  <a:lin ang="5400000" scaled="0"/>
                </a:gradFill>
              </a:rPr>
              <a:t>1 </a:t>
            </a:r>
            <a:r>
              <a:rPr lang="en-US" sz="1632" dirty="0">
                <a:gradFill>
                  <a:gsLst>
                    <a:gs pos="2917">
                      <a:schemeClr val="tx1"/>
                    </a:gs>
                    <a:gs pos="30000">
                      <a:schemeClr val="tx1"/>
                    </a:gs>
                  </a:gsLst>
                  <a:lin ang="5400000" scaled="0"/>
                </a:gradFill>
              </a:rPr>
              <a:t>Prices are discounted 50% during Public Preview</a:t>
            </a:r>
          </a:p>
          <a:p>
            <a:pPr>
              <a:lnSpc>
                <a:spcPct val="90000"/>
              </a:lnSpc>
              <a:spcAft>
                <a:spcPts val="600"/>
              </a:spcAft>
            </a:pPr>
            <a:r>
              <a:rPr lang="en-US" sz="1632" dirty="0" smtClean="0">
                <a:gradFill>
                  <a:gsLst>
                    <a:gs pos="2917">
                      <a:schemeClr val="tx1"/>
                    </a:gs>
                    <a:gs pos="30000">
                      <a:schemeClr val="tx1"/>
                    </a:gs>
                  </a:gsLst>
                  <a:lin ang="5400000" scaled="0"/>
                </a:gradFill>
              </a:rPr>
              <a:t>SLA </a:t>
            </a:r>
            <a:r>
              <a:rPr lang="en-US" sz="1632" dirty="0">
                <a:gradFill>
                  <a:gsLst>
                    <a:gs pos="2917">
                      <a:schemeClr val="tx1"/>
                    </a:gs>
                    <a:gs pos="30000">
                      <a:schemeClr val="tx1"/>
                    </a:gs>
                  </a:gsLst>
                  <a:lin ang="5400000" scaled="0"/>
                </a:gradFill>
              </a:rPr>
              <a:t>does not apply during Public Preview</a:t>
            </a:r>
            <a:endParaRPr lang="en-US" sz="1632" baseline="30000" dirty="0">
              <a:gradFill>
                <a:gsLst>
                  <a:gs pos="2917">
                    <a:schemeClr val="tx1"/>
                  </a:gs>
                  <a:gs pos="30000">
                    <a:schemeClr val="tx1"/>
                  </a:gs>
                </a:gsLst>
                <a:lin ang="5400000" scaled="0"/>
              </a:gradFill>
            </a:endParaRPr>
          </a:p>
        </p:txBody>
      </p:sp>
      <p:pic>
        <p:nvPicPr>
          <p:cNvPr id="2" name="Grafik 1"/>
          <p:cNvPicPr>
            <a:picLocks noChangeAspect="1"/>
          </p:cNvPicPr>
          <p:nvPr/>
        </p:nvPicPr>
        <p:blipFill rotWithShape="1">
          <a:blip r:embed="rId3"/>
          <a:srcRect l="25000" t="47950" r="25000" b="14444"/>
          <a:stretch/>
        </p:blipFill>
        <p:spPr>
          <a:xfrm>
            <a:off x="2713037" y="754061"/>
            <a:ext cx="9288503" cy="5108678"/>
          </a:xfrm>
          <a:prstGeom prst="rect">
            <a:avLst/>
          </a:prstGeom>
        </p:spPr>
      </p:pic>
    </p:spTree>
    <p:extLst>
      <p:ext uri="{BB962C8B-B14F-4D97-AF65-F5344CB8AC3E}">
        <p14:creationId xmlns:p14="http://schemas.microsoft.com/office/powerpoint/2010/main" val="12769912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1A4D2FE5-5B99-4C5F-BE7C-BF7E0F728B68}" vid="{2DAD81D4-5DE9-4579-B4FE-455254988390}"/>
    </a:ext>
  </a:extLst>
</a:theme>
</file>

<file path=ppt/theme/theme2.xml><?xml version="1.0" encoding="utf-8"?>
<a:theme xmlns:a="http://schemas.openxmlformats.org/drawingml/2006/main" name="bbv Titel">
  <a:themeElements>
    <a:clrScheme name="bbv Farbpalette">
      <a:dk1>
        <a:sysClr val="windowText" lastClr="000000"/>
      </a:dk1>
      <a:lt1>
        <a:sysClr val="window" lastClr="FFFFFF"/>
      </a:lt1>
      <a:dk2>
        <a:srgbClr val="3F3F3F"/>
      </a:dk2>
      <a:lt2>
        <a:srgbClr val="EE0B1B"/>
      </a:lt2>
      <a:accent1>
        <a:srgbClr val="2F6480"/>
      </a:accent1>
      <a:accent2>
        <a:srgbClr val="6AACC9"/>
      </a:accent2>
      <a:accent3>
        <a:srgbClr val="697D57"/>
      </a:accent3>
      <a:accent4>
        <a:srgbClr val="A0BE86"/>
      </a:accent4>
      <a:accent5>
        <a:srgbClr val="ABAA3F"/>
      </a:accent5>
      <a:accent6>
        <a:srgbClr val="D8D774"/>
      </a:accent6>
      <a:hlink>
        <a:srgbClr val="E07C3D"/>
      </a:hlink>
      <a:folHlink>
        <a:srgbClr val="E1D4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1600" dirty="0" err="1" smtClean="0">
            <a:solidFill>
              <a:schemeClr val="tx2"/>
            </a:solidFill>
          </a:defRPr>
        </a:defPPr>
      </a:lstStyle>
    </a:txDef>
  </a:objectDefaults>
  <a:extraClrSchemeLst/>
</a:theme>
</file>

<file path=ppt/theme/theme3.xml><?xml version="1.0" encoding="utf-8"?>
<a:theme xmlns:a="http://schemas.openxmlformats.org/drawingml/2006/main" name="bbv Inhalt">
  <a:themeElements>
    <a:clrScheme name="bbv Farbpalette">
      <a:dk1>
        <a:sysClr val="windowText" lastClr="000000"/>
      </a:dk1>
      <a:lt1>
        <a:sysClr val="window" lastClr="FFFFFF"/>
      </a:lt1>
      <a:dk2>
        <a:srgbClr val="3F3F3F"/>
      </a:dk2>
      <a:lt2>
        <a:srgbClr val="EE0B1B"/>
      </a:lt2>
      <a:accent1>
        <a:srgbClr val="2F6480"/>
      </a:accent1>
      <a:accent2>
        <a:srgbClr val="6AACC9"/>
      </a:accent2>
      <a:accent3>
        <a:srgbClr val="697D57"/>
      </a:accent3>
      <a:accent4>
        <a:srgbClr val="A0BE86"/>
      </a:accent4>
      <a:accent5>
        <a:srgbClr val="ABAA3F"/>
      </a:accent5>
      <a:accent6>
        <a:srgbClr val="D8D774"/>
      </a:accent6>
      <a:hlink>
        <a:srgbClr val="E07C3D"/>
      </a:hlink>
      <a:folHlink>
        <a:srgbClr val="E1D45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1" i="0" u="none" strike="noStrike" cap="none" normalizeH="0" baseline="0">
            <a:ln>
              <a:noFill/>
            </a:ln>
            <a:solidFill>
              <a:schemeClr val="tx1"/>
            </a:solidFill>
            <a:effectLst/>
            <a:latin typeface="Segoe UI" pitchFamily="-128" charset="0"/>
            <a:ea typeface="ＭＳ Ｐゴシック" pitchFamily="-128" charset="-128"/>
            <a:cs typeface="ＭＳ Ｐゴシック" pitchFamily="-128" charset="-128"/>
          </a:defRPr>
        </a:defPPr>
      </a:lstStyle>
    </a:lnDef>
    <a:txDef>
      <a:spPr>
        <a:noFill/>
      </a:spPr>
      <a:bodyPr wrap="square" lIns="0" tIns="0" rIns="0" bIns="0" rtlCol="0">
        <a:noAutofit/>
      </a:bodyPr>
      <a:lstStyle>
        <a:defPPr>
          <a:defRPr sz="1600" dirty="0" smtClean="0">
            <a:solidFill>
              <a:srgbClr val="404040"/>
            </a:solidFill>
            <a:latin typeface="Calibri" pitchFamily="34" charset="0"/>
          </a:defRPr>
        </a:defPPr>
      </a:lstStyle>
    </a:tx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9</Value>
      <Value>18</Value>
      <Value>17</Value>
      <Value>16</Value>
    </TaxCatchAll>
    <Event_x0020_End_x0020_Date xmlns="e36bfbf9-5e42-489c-a259-4c54eb22cb57">2014-05-15T07:00:00+00:00</Event_x0020_End_x0020_Date>
    <Event_x0020_Start_x0020_Date xmlns="e36bfbf9-5e42-489c-a259-4c54eb22cb57">2014-05-12T07:00:00+00:00</Event_x0020_Start_x0020_Date>
    <MS_x0020_Speaker xmlns="e36bfbf9-5e42-489c-a259-4c54eb22cb57">
      <UserInfo>
        <DisplayName/>
        <AccountId xsi:nil="true"/>
        <AccountType/>
      </UserInfo>
    </MS_x0020_Speaker>
    <External_x0020_Speaker xmlns="e36bfbf9-5e42-489c-a259-4c54eb22cb57">Anton Babadjanov; Vladimir Vinogradsky </External_x0020_Speaker>
    <Session_x0020_Code xmlns="e36bfbf9-5e42-489c-a259-4c54eb22cb57"> DEV-B382</Session_x0020_Code>
    <Presentation_x0020_Date xmlns="e36bfbf9-5e42-489c-a259-4c54eb22cb57">2014-05-15T00:00:00-05:00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George R. Brown Convention Center</TermName>
          <TermId xmlns="http://schemas.microsoft.com/office/infopath/2007/PartnerControls">6c33c07d-d6c4-4c5e-b5d0-7afd8a7a4e7d</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Microsoft Tech Ed</TermName>
          <TermId xmlns="http://schemas.microsoft.com/office/infopath/2007/PartnerControls">30c8c6b6-2916-412b-8e18-b132d138380c</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Houston</TermName>
          <TermId xmlns="http://schemas.microsoft.com/office/infopath/2007/PartnerControls">b97448fd-4b6d-4055-9328-60bf1c4ceb26</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926dde2575c399a9dfc1a0653dd2753a">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9f4cb2f060d10f12dd6d7af80b20dd6c"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36bfbf9-5e42-489c-a259-4c54eb22cb57"/>
    <ds:schemaRef ds:uri="http://purl.org/dc/terms/"/>
    <ds:schemaRef ds:uri="http://schemas.openxmlformats.org/package/2006/metadata/core-properties"/>
    <ds:schemaRef ds:uri="http://schemas.microsoft.com/sharepoint/v3"/>
    <ds:schemaRef ds:uri="http://schemas.microsoft.com/office/2006/documentManagement/types"/>
    <ds:schemaRef ds:uri="http://schemas.microsoft.com/office/infopath/2007/PartnerControl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F23B5B45-A0E7-4974-993F-E75FD33DC1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0</TotalTime>
  <Words>150</Words>
  <Application>Microsoft Office PowerPoint</Application>
  <PresentationFormat>Benutzerdefiniert</PresentationFormat>
  <Paragraphs>58</Paragraphs>
  <Slides>7</Slides>
  <Notes>6</Notes>
  <HiddenSlides>0</HiddenSlides>
  <MMClips>0</MMClips>
  <ScaleCrop>false</ScaleCrop>
  <HeadingPairs>
    <vt:vector size="6" baseType="variant">
      <vt:variant>
        <vt:lpstr>Verwendete Schriftarten</vt:lpstr>
      </vt:variant>
      <vt:variant>
        <vt:i4>8</vt:i4>
      </vt:variant>
      <vt:variant>
        <vt:lpstr>Design</vt:lpstr>
      </vt:variant>
      <vt:variant>
        <vt:i4>3</vt:i4>
      </vt:variant>
      <vt:variant>
        <vt:lpstr>Folientitel</vt:lpstr>
      </vt:variant>
      <vt:variant>
        <vt:i4>7</vt:i4>
      </vt:variant>
    </vt:vector>
  </HeadingPairs>
  <TitlesOfParts>
    <vt:vector size="18" baseType="lpstr">
      <vt:lpstr>ＭＳ Ｐゴシック</vt:lpstr>
      <vt:lpstr>Arial</vt:lpstr>
      <vt:lpstr>Calibri</vt:lpstr>
      <vt:lpstr>Segoe UI</vt:lpstr>
      <vt:lpstr>Segoe UI Light</vt:lpstr>
      <vt:lpstr>Symbol</vt:lpstr>
      <vt:lpstr>Times</vt:lpstr>
      <vt:lpstr>Wingdings</vt:lpstr>
      <vt:lpstr>TechEd 2014 Dk Blue</vt:lpstr>
      <vt:lpstr>bbv Titel</vt:lpstr>
      <vt:lpstr>bbv Inhalt</vt:lpstr>
      <vt:lpstr>PowerPoint-Präsentation</vt:lpstr>
      <vt:lpstr>Azure Services</vt:lpstr>
      <vt:lpstr>Azure API Management</vt:lpstr>
      <vt:lpstr>In closing…</vt:lpstr>
      <vt:lpstr>What’s coming</vt:lpstr>
      <vt:lpstr>How to get started</vt:lpstr>
      <vt:lpstr>Pricing1</vt:lpstr>
    </vt:vector>
  </TitlesOfParts>
  <Manager>&lt;Speech writer name goes here&gt;</Manager>
  <Company>MS EVENTS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API Management In Depth For Fun and Profit</dc:title>
  <dc:subject>TechEd 2014</dc:subject>
  <dc:creator>testadmin</dc:creator>
  <cp:keywords/>
  <dc:description>Template: Jordan Cayabyab, Artitudes Design
Formatting: 
Audience Type:</dc:description>
  <cp:lastModifiedBy>Roland Krummenacher</cp:lastModifiedBy>
  <cp:revision>4</cp:revision>
  <dcterms:created xsi:type="dcterms:W3CDTF">2014-05-10T19:19:06Z</dcterms:created>
  <dcterms:modified xsi:type="dcterms:W3CDTF">2014-08-20T07:09:00Z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