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96" r:id="rId7"/>
    <p:sldId id="263" r:id="rId8"/>
    <p:sldId id="301" r:id="rId9"/>
    <p:sldId id="302" r:id="rId10"/>
    <p:sldId id="299" r:id="rId11"/>
    <p:sldId id="303" r:id="rId12"/>
    <p:sldId id="265" r:id="rId13"/>
    <p:sldId id="304" r:id="rId14"/>
    <p:sldId id="306" r:id="rId15"/>
    <p:sldId id="307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or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8195F-61FD-4C7D-AA48-6FF44DCB8803}" v="129" dt="2023-12-17T18:37:19.202"/>
    <p1510:client id="{44478668-FEFB-4B53-A99A-5A19564A8E7F}" v="93" dt="2023-12-17T20:43:12.573"/>
    <p1510:client id="{5BF2020C-76E9-4E97-9C2D-12269396AE59}" v="1" dt="2023-12-17T21:22:50.516"/>
    <p1510:client id="{6759C0B6-32E5-4D50-9BB2-FD9C805919E0}" v="42" dt="2023-12-17T20:55:10.110"/>
    <p1510:client id="{864711B7-3151-4DAE-9509-3FE0EC588118}" v="4" dt="2023-12-17T18:21:18.816"/>
    <p1510:client id="{9976096C-05CB-4FB2-97CF-7FF1D660415D}" v="103" dt="2023-12-17T19:50:18.189"/>
    <p1510:client id="{D30CC2C2-85F0-4DA9-BE07-12AE2200FE92}" v="3" dt="2023-12-17T21:24:27.475"/>
    <p1510:client id="{E284CAD1-8E6C-471E-BAFE-C3E4104AA6FC}" v="222" dt="2023-12-17T16:17:16.601"/>
    <p1510:client id="{EC4B7BB5-BC25-4681-A6DA-B5685AC26227}" v="14" dt="2023-12-17T19:26:03.194"/>
    <p1510:client id="{F479FD7F-8276-4C49-A655-FFE70CCADEF9}" v="50" dt="2023-12-17T20:02:24.725"/>
    <p1510:client id="{F544D76E-D1FD-4C27-BE28-C5E36A6C0845}" v="303" dt="2023-12-17T16:10:10.204"/>
    <p1510:client id="{FD6D972B-9016-4C6B-AC49-4006CFC5B285}" v="3135" dt="2023-12-17T17:53:32.179"/>
  </p1510:revLst>
</p1510:revInfo>
</file>

<file path=ppt/tableStyles.xml><?xml version="1.0" encoding="utf-8"?>
<a:tblStyleLst xmlns:a="http://schemas.openxmlformats.org/drawingml/2006/main" def="{3D2E2152-F8B8-49E6-83D3-7D5549E90CBE}">
  <a:tblStyle styleId="{3D2E2152-F8B8-49E6-83D3-7D5549E90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44FA94-79EC-4231-BA3B-4D01D23A08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providerId="Windows Live" clId="Web-{E284CAD1-8E6C-471E-BAFE-C3E4104AA6FC}"/>
    <pc:docChg chg="addSld modSld">
      <pc:chgData name="Vendégfelhasználó" userId="" providerId="Windows Live" clId="Web-{E284CAD1-8E6C-471E-BAFE-C3E4104AA6FC}" dt="2023-12-17T16:17:16.305" v="210" actId="20577"/>
      <pc:docMkLst>
        <pc:docMk/>
      </pc:docMkLst>
      <pc:sldChg chg="modSp">
        <pc:chgData name="Vendégfelhasználó" userId="" providerId="Windows Live" clId="Web-{E284CAD1-8E6C-471E-BAFE-C3E4104AA6FC}" dt="2023-12-17T16:16:37.225" v="193" actId="20577"/>
        <pc:sldMkLst>
          <pc:docMk/>
          <pc:sldMk cId="0" sldId="263"/>
        </pc:sldMkLst>
        <pc:graphicFrameChg chg="modGraphic">
          <ac:chgData name="Vendégfelhasználó" userId="" providerId="Windows Live" clId="Web-{E284CAD1-8E6C-471E-BAFE-C3E4104AA6FC}" dt="2023-12-17T16:16:37.225" v="193" actId="20577"/>
          <ac:graphicFrameMkLst>
            <pc:docMk/>
            <pc:sldMk cId="0" sldId="263"/>
            <ac:graphicFrameMk id="26" creationId="{3EAE48C2-49B9-CFA2-D5DF-5CEDD0DAA864}"/>
          </ac:graphicFrameMkLst>
        </pc:graphicFrameChg>
      </pc:sldChg>
      <pc:sldChg chg="addSp delSp modSp">
        <pc:chgData name="Vendégfelhasználó" userId="" providerId="Windows Live" clId="Web-{E284CAD1-8E6C-471E-BAFE-C3E4104AA6FC}" dt="2023-12-17T16:17:16.305" v="210" actId="20577"/>
        <pc:sldMkLst>
          <pc:docMk/>
          <pc:sldMk cId="0" sldId="264"/>
        </pc:sldMkLst>
        <pc:spChg chg="add del mod">
          <ac:chgData name="Vendégfelhasználó" userId="" providerId="Windows Live" clId="Web-{E284CAD1-8E6C-471E-BAFE-C3E4104AA6FC}" dt="2023-12-17T16:07:30.660" v="71"/>
          <ac:spMkLst>
            <pc:docMk/>
            <pc:sldMk cId="0" sldId="264"/>
            <ac:spMk id="3" creationId="{E1892A1C-F59C-F76B-8FC9-DB2753E053C3}"/>
          </ac:spMkLst>
        </pc:spChg>
        <pc:spChg chg="add del mod">
          <ac:chgData name="Vendégfelhasználó" userId="" providerId="Windows Live" clId="Web-{E284CAD1-8E6C-471E-BAFE-C3E4104AA6FC}" dt="2023-12-17T16:07:50.067" v="81"/>
          <ac:spMkLst>
            <pc:docMk/>
            <pc:sldMk cId="0" sldId="264"/>
            <ac:spMk id="5" creationId="{35539F68-847B-3074-DE5D-6D63C148B39A}"/>
          </ac:spMkLst>
        </pc:spChg>
        <pc:spChg chg="add del mod">
          <ac:chgData name="Vendégfelhasználó" userId="" providerId="Windows Live" clId="Web-{E284CAD1-8E6C-471E-BAFE-C3E4104AA6FC}" dt="2023-12-17T16:07:49.099" v="80"/>
          <ac:spMkLst>
            <pc:docMk/>
            <pc:sldMk cId="0" sldId="264"/>
            <ac:spMk id="7" creationId="{A040F38F-7B03-435A-6918-5178178F1CD7}"/>
          </ac:spMkLst>
        </pc:spChg>
        <pc:spChg chg="add del mod">
          <ac:chgData name="Vendégfelhasználó" userId="" providerId="Windows Live" clId="Web-{E284CAD1-8E6C-471E-BAFE-C3E4104AA6FC}" dt="2023-12-17T16:07:41.911" v="77"/>
          <ac:spMkLst>
            <pc:docMk/>
            <pc:sldMk cId="0" sldId="264"/>
            <ac:spMk id="9" creationId="{02DE241D-B4A9-667C-54D0-00A54494B4CA}"/>
          </ac:spMkLst>
        </pc:spChg>
        <pc:spChg chg="add del mod">
          <ac:chgData name="Vendégfelhasználó" userId="" providerId="Windows Live" clId="Web-{E284CAD1-8E6C-471E-BAFE-C3E4104AA6FC}" dt="2023-12-17T16:07:40.848" v="76"/>
          <ac:spMkLst>
            <pc:docMk/>
            <pc:sldMk cId="0" sldId="264"/>
            <ac:spMk id="11" creationId="{1D55C7A7-137D-5257-53C9-70912D5B4F9D}"/>
          </ac:spMkLst>
        </pc:spChg>
        <pc:spChg chg="add del mod">
          <ac:chgData name="Vendégfelhasználó" userId="" providerId="Windows Live" clId="Web-{E284CAD1-8E6C-471E-BAFE-C3E4104AA6FC}" dt="2023-12-17T16:07:44.848" v="79"/>
          <ac:spMkLst>
            <pc:docMk/>
            <pc:sldMk cId="0" sldId="264"/>
            <ac:spMk id="13" creationId="{6E003E66-FD81-646F-829D-229FA59CCFBE}"/>
          </ac:spMkLst>
        </pc:spChg>
        <pc:spChg chg="add del mod">
          <ac:chgData name="Vendégfelhasználó" userId="" providerId="Windows Live" clId="Web-{E284CAD1-8E6C-471E-BAFE-C3E4104AA6FC}" dt="2023-12-17T16:07:55.177" v="84"/>
          <ac:spMkLst>
            <pc:docMk/>
            <pc:sldMk cId="0" sldId="264"/>
            <ac:spMk id="15" creationId="{EAB948E5-3DD0-6F26-5A73-6742EE015A0C}"/>
          </ac:spMkLst>
        </pc:spChg>
        <pc:spChg chg="add del mod">
          <ac:chgData name="Vendégfelhasználó" userId="" providerId="Windows Live" clId="Web-{E284CAD1-8E6C-471E-BAFE-C3E4104AA6FC}" dt="2023-12-17T16:07:55.989" v="85"/>
          <ac:spMkLst>
            <pc:docMk/>
            <pc:sldMk cId="0" sldId="264"/>
            <ac:spMk id="17" creationId="{67A232B3-3264-1F7B-5CBA-9C326AE6B58B}"/>
          </ac:spMkLst>
        </pc:spChg>
        <pc:spChg chg="add del mod">
          <ac:chgData name="Vendégfelhasználó" userId="" providerId="Windows Live" clId="Web-{E284CAD1-8E6C-471E-BAFE-C3E4104AA6FC}" dt="2023-12-17T16:08:06.287" v="93"/>
          <ac:spMkLst>
            <pc:docMk/>
            <pc:sldMk cId="0" sldId="264"/>
            <ac:spMk id="19" creationId="{D746034C-8BB9-2051-C15A-636BC0139A85}"/>
          </ac:spMkLst>
        </pc:spChg>
        <pc:spChg chg="add del mod">
          <ac:chgData name="Vendégfelhasználó" userId="" providerId="Windows Live" clId="Web-{E284CAD1-8E6C-471E-BAFE-C3E4104AA6FC}" dt="2023-12-17T16:08:01.740" v="90"/>
          <ac:spMkLst>
            <pc:docMk/>
            <pc:sldMk cId="0" sldId="264"/>
            <ac:spMk id="21" creationId="{5A00FAE2-5AB6-E470-B6B3-6F7A617E1DE2}"/>
          </ac:spMkLst>
        </pc:spChg>
        <pc:spChg chg="add del mod">
          <ac:chgData name="Vendégfelhasználó" userId="" providerId="Windows Live" clId="Web-{E284CAD1-8E6C-471E-BAFE-C3E4104AA6FC}" dt="2023-12-17T16:08:05.052" v="92"/>
          <ac:spMkLst>
            <pc:docMk/>
            <pc:sldMk cId="0" sldId="264"/>
            <ac:spMk id="23" creationId="{2E03E4B3-C91B-FB7A-CBC2-CF847C191FCC}"/>
          </ac:spMkLst>
        </pc:spChg>
        <pc:spChg chg="add del mod">
          <ac:chgData name="Vendégfelhasználó" userId="" providerId="Windows Live" clId="Web-{E284CAD1-8E6C-471E-BAFE-C3E4104AA6FC}" dt="2023-12-17T16:08:03.115" v="91"/>
          <ac:spMkLst>
            <pc:docMk/>
            <pc:sldMk cId="0" sldId="264"/>
            <ac:spMk id="25" creationId="{84DE7BE7-5046-980D-79A0-714343D18D6A}"/>
          </ac:spMkLst>
        </pc:spChg>
        <pc:spChg chg="add del">
          <ac:chgData name="Vendégfelhasználó" userId="" providerId="Windows Live" clId="Web-{E284CAD1-8E6C-471E-BAFE-C3E4104AA6FC}" dt="2023-12-17T16:08:52.241" v="97"/>
          <ac:spMkLst>
            <pc:docMk/>
            <pc:sldMk cId="0" sldId="264"/>
            <ac:spMk id="26" creationId="{B9620FD4-B9AF-9F98-067A-4454D975B551}"/>
          </ac:spMkLst>
        </pc:spChg>
        <pc:spChg chg="add mod">
          <ac:chgData name="Vendégfelhasználó" userId="" providerId="Windows Live" clId="Web-{E284CAD1-8E6C-471E-BAFE-C3E4104AA6FC}" dt="2023-12-17T16:09:53.712" v="139" actId="20577"/>
          <ac:spMkLst>
            <pc:docMk/>
            <pc:sldMk cId="0" sldId="264"/>
            <ac:spMk id="33" creationId="{0506FEF9-9B26-6860-A15F-148B41E26220}"/>
          </ac:spMkLst>
        </pc:spChg>
        <pc:spChg chg="mod">
          <ac:chgData name="Vendégfelhasználó" userId="" providerId="Windows Live" clId="Web-{E284CAD1-8E6C-471E-BAFE-C3E4104AA6FC}" dt="2023-12-17T16:17:16.305" v="210" actId="20577"/>
          <ac:spMkLst>
            <pc:docMk/>
            <pc:sldMk cId="0" sldId="264"/>
            <ac:spMk id="1692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43.161" v="78"/>
          <ac:spMkLst>
            <pc:docMk/>
            <pc:sldMk cId="0" sldId="264"/>
            <ac:spMk id="1693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39.114" v="75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32.082" v="72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52.442" v="83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29.301" v="70"/>
          <ac:spMkLst>
            <pc:docMk/>
            <pc:sldMk cId="0" sldId="264"/>
            <ac:spMk id="1697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37.864" v="74"/>
          <ac:spMkLst>
            <pc:docMk/>
            <pc:sldMk cId="0" sldId="264"/>
            <ac:spMk id="1698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57.489" v="86"/>
          <ac:spMkLst>
            <pc:docMk/>
            <pc:sldMk cId="0" sldId="264"/>
            <ac:spMk id="1699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58.208" v="87"/>
          <ac:spMkLst>
            <pc:docMk/>
            <pc:sldMk cId="0" sldId="264"/>
            <ac:spMk id="1700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8:00.130" v="89"/>
          <ac:spMkLst>
            <pc:docMk/>
            <pc:sldMk cId="0" sldId="264"/>
            <ac:spMk id="1701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33.645" v="73"/>
          <ac:spMkLst>
            <pc:docMk/>
            <pc:sldMk cId="0" sldId="264"/>
            <ac:spMk id="1702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51.270" v="82"/>
          <ac:spMkLst>
            <pc:docMk/>
            <pc:sldMk cId="0" sldId="264"/>
            <ac:spMk id="1703" creationId="{00000000-0000-0000-0000-000000000000}"/>
          </ac:spMkLst>
        </pc:spChg>
        <pc:spChg chg="del">
          <ac:chgData name="Vendégfelhasználó" userId="" providerId="Windows Live" clId="Web-{E284CAD1-8E6C-471E-BAFE-C3E4104AA6FC}" dt="2023-12-17T16:07:59.099" v="88"/>
          <ac:spMkLst>
            <pc:docMk/>
            <pc:sldMk cId="0" sldId="264"/>
            <ac:spMk id="1704" creationId="{00000000-0000-0000-0000-000000000000}"/>
          </ac:spMkLst>
        </pc:spChg>
        <pc:graphicFrameChg chg="add del mod modGraphic">
          <ac:chgData name="Vendégfelhasználó" userId="" providerId="Windows Live" clId="Web-{E284CAD1-8E6C-471E-BAFE-C3E4104AA6FC}" dt="2023-12-17T16:09:41.587" v="127"/>
          <ac:graphicFrameMkLst>
            <pc:docMk/>
            <pc:sldMk cId="0" sldId="264"/>
            <ac:graphicFrameMk id="28" creationId="{4FB88BF8-B2F9-B21B-C13A-E959F4A35AD5}"/>
          </ac:graphicFrameMkLst>
        </pc:graphicFrameChg>
        <pc:graphicFrameChg chg="add mod modGraphic">
          <ac:chgData name="Vendégfelhasználó" userId="" providerId="Windows Live" clId="Web-{E284CAD1-8E6C-471E-BAFE-C3E4104AA6FC}" dt="2023-12-17T16:09:39.430" v="125"/>
          <ac:graphicFrameMkLst>
            <pc:docMk/>
            <pc:sldMk cId="0" sldId="264"/>
            <ac:graphicFrameMk id="30" creationId="{49778870-4B53-D4D5-6D95-0AD7FFA8415F}"/>
          </ac:graphicFrameMkLst>
        </pc:graphicFrameChg>
        <pc:graphicFrameChg chg="add del mod modGraphic">
          <ac:chgData name="Vendégfelhasználó" userId="" providerId="Windows Live" clId="Web-{E284CAD1-8E6C-471E-BAFE-C3E4104AA6FC}" dt="2023-12-17T16:09:30.836" v="119"/>
          <ac:graphicFrameMkLst>
            <pc:docMk/>
            <pc:sldMk cId="0" sldId="264"/>
            <ac:graphicFrameMk id="32" creationId="{7E08A5BD-5865-43E5-A52C-B4C9BB9B705B}"/>
          </ac:graphicFrameMkLst>
        </pc:graphicFrameChg>
      </pc:sldChg>
      <pc:sldChg chg="delSp modSp">
        <pc:chgData name="Vendégfelhasználó" userId="" providerId="Windows Live" clId="Web-{E284CAD1-8E6C-471E-BAFE-C3E4104AA6FC}" dt="2023-12-17T16:06:37.596" v="51" actId="1076"/>
        <pc:sldMkLst>
          <pc:docMk/>
          <pc:sldMk cId="3619964172" sldId="297"/>
        </pc:sldMkLst>
        <pc:spChg chg="mod">
          <ac:chgData name="Vendégfelhasználó" userId="" providerId="Windows Live" clId="Web-{E284CAD1-8E6C-471E-BAFE-C3E4104AA6FC}" dt="2023-12-17T16:06:37.596" v="51" actId="1076"/>
          <ac:spMkLst>
            <pc:docMk/>
            <pc:sldMk cId="3619964172" sldId="297"/>
            <ac:spMk id="2" creationId="{6E9B642C-B5BB-9E9B-CFE2-9CE046353477}"/>
          </ac:spMkLst>
        </pc:spChg>
        <pc:spChg chg="mod">
          <ac:chgData name="Vendégfelhasználó" userId="" providerId="Windows Live" clId="Web-{E284CAD1-8E6C-471E-BAFE-C3E4104AA6FC}" dt="2023-12-17T16:06:13.830" v="47" actId="20577"/>
          <ac:spMkLst>
            <pc:docMk/>
            <pc:sldMk cId="3619964172" sldId="297"/>
            <ac:spMk id="1614" creationId="{00000000-0000-0000-0000-000000000000}"/>
          </ac:spMkLst>
        </pc:spChg>
        <pc:cxnChg chg="del">
          <ac:chgData name="Vendégfelhasználó" userId="" providerId="Windows Live" clId="Web-{E284CAD1-8E6C-471E-BAFE-C3E4104AA6FC}" dt="2023-12-17T16:06:28.533" v="49"/>
          <ac:cxnSpMkLst>
            <pc:docMk/>
            <pc:sldMk cId="3619964172" sldId="297"/>
            <ac:cxnSpMk id="3" creationId="{9B03273A-53ED-F4A8-F25A-9090E9883C18}"/>
          </ac:cxnSpMkLst>
        </pc:cxnChg>
      </pc:sldChg>
      <pc:sldChg chg="add replId">
        <pc:chgData name="Vendégfelhasználó" userId="" providerId="Windows Live" clId="Web-{E284CAD1-8E6C-471E-BAFE-C3E4104AA6FC}" dt="2023-12-17T16:04:51.202" v="0"/>
        <pc:sldMkLst>
          <pc:docMk/>
          <pc:sldMk cId="2748499696" sldId="298"/>
        </pc:sldMkLst>
      </pc:sldChg>
      <pc:sldChg chg="addSp delSp modSp new">
        <pc:chgData name="Vendégfelhasználó" userId="" providerId="Windows Live" clId="Web-{E284CAD1-8E6C-471E-BAFE-C3E4104AA6FC}" dt="2023-12-17T16:12:18.014" v="174" actId="20577"/>
        <pc:sldMkLst>
          <pc:docMk/>
          <pc:sldMk cId="303020570" sldId="301"/>
        </pc:sldMkLst>
        <pc:spChg chg="del">
          <ac:chgData name="Vendégfelhasználó" userId="" providerId="Windows Live" clId="Web-{E284CAD1-8E6C-471E-BAFE-C3E4104AA6FC}" dt="2023-12-17T16:11:40.231" v="159"/>
          <ac:spMkLst>
            <pc:docMk/>
            <pc:sldMk cId="303020570" sldId="301"/>
            <ac:spMk id="2" creationId="{166E441B-8CC5-BD8D-A8DD-E51E24014FD1}"/>
          </ac:spMkLst>
        </pc:spChg>
        <pc:spChg chg="del">
          <ac:chgData name="Vendégfelhasználó" userId="" providerId="Windows Live" clId="Web-{E284CAD1-8E6C-471E-BAFE-C3E4104AA6FC}" dt="2023-12-17T16:11:46.044" v="164"/>
          <ac:spMkLst>
            <pc:docMk/>
            <pc:sldMk cId="303020570" sldId="301"/>
            <ac:spMk id="3" creationId="{BEBC75F8-8042-2861-B239-5A23FAF326E8}"/>
          </ac:spMkLst>
        </pc:spChg>
        <pc:spChg chg="del">
          <ac:chgData name="Vendégfelhasználó" userId="" providerId="Windows Live" clId="Web-{E284CAD1-8E6C-471E-BAFE-C3E4104AA6FC}" dt="2023-12-17T16:11:42.153" v="161"/>
          <ac:spMkLst>
            <pc:docMk/>
            <pc:sldMk cId="303020570" sldId="301"/>
            <ac:spMk id="4" creationId="{5BE64228-8039-2FE5-EDDC-C6041677BEC0}"/>
          </ac:spMkLst>
        </pc:spChg>
        <pc:spChg chg="del">
          <ac:chgData name="Vendégfelhasználó" userId="" providerId="Windows Live" clId="Web-{E284CAD1-8E6C-471E-BAFE-C3E4104AA6FC}" dt="2023-12-17T16:11:45.044" v="163"/>
          <ac:spMkLst>
            <pc:docMk/>
            <pc:sldMk cId="303020570" sldId="301"/>
            <ac:spMk id="5" creationId="{C8A2C378-157B-EDE5-5D0C-3FF0940E832D}"/>
          </ac:spMkLst>
        </pc:spChg>
        <pc:spChg chg="del">
          <ac:chgData name="Vendégfelhasználó" userId="" providerId="Windows Live" clId="Web-{E284CAD1-8E6C-471E-BAFE-C3E4104AA6FC}" dt="2023-12-17T16:11:39.403" v="158"/>
          <ac:spMkLst>
            <pc:docMk/>
            <pc:sldMk cId="303020570" sldId="301"/>
            <ac:spMk id="6" creationId="{AFD9D77D-3BBF-92D2-654A-D4FEC157FB69}"/>
          </ac:spMkLst>
        </pc:spChg>
        <pc:spChg chg="del">
          <ac:chgData name="Vendégfelhasználó" userId="" providerId="Windows Live" clId="Web-{E284CAD1-8E6C-471E-BAFE-C3E4104AA6FC}" dt="2023-12-17T16:11:41.200" v="160"/>
          <ac:spMkLst>
            <pc:docMk/>
            <pc:sldMk cId="303020570" sldId="301"/>
            <ac:spMk id="7" creationId="{4401C14D-B359-54EB-788E-DB01A86DE82E}"/>
          </ac:spMkLst>
        </pc:spChg>
        <pc:spChg chg="del">
          <ac:chgData name="Vendégfelhasználó" userId="" providerId="Windows Live" clId="Web-{E284CAD1-8E6C-471E-BAFE-C3E4104AA6FC}" dt="2023-12-17T16:11:47.794" v="165"/>
          <ac:spMkLst>
            <pc:docMk/>
            <pc:sldMk cId="303020570" sldId="301"/>
            <ac:spMk id="8" creationId="{D04A38C7-5A6E-DAFE-1BCF-FA8C089BD757}"/>
          </ac:spMkLst>
        </pc:spChg>
        <pc:spChg chg="del">
          <ac:chgData name="Vendégfelhasználó" userId="" providerId="Windows Live" clId="Web-{E284CAD1-8E6C-471E-BAFE-C3E4104AA6FC}" dt="2023-12-17T16:11:43.200" v="162"/>
          <ac:spMkLst>
            <pc:docMk/>
            <pc:sldMk cId="303020570" sldId="301"/>
            <ac:spMk id="9" creationId="{C17305FE-F38B-FBC6-0973-7EB46237C211}"/>
          </ac:spMkLst>
        </pc:spChg>
        <pc:spChg chg="mod">
          <ac:chgData name="Vendégfelhasználó" userId="" providerId="Windows Live" clId="Web-{E284CAD1-8E6C-471E-BAFE-C3E4104AA6FC}" dt="2023-12-17T16:11:36.153" v="157" actId="20577"/>
          <ac:spMkLst>
            <pc:docMk/>
            <pc:sldMk cId="303020570" sldId="301"/>
            <ac:spMk id="10" creationId="{67CFCE5D-A9FE-50DA-EE97-DA2704CFB85E}"/>
          </ac:spMkLst>
        </pc:spChg>
        <pc:spChg chg="add mod">
          <ac:chgData name="Vendégfelhasználó" userId="" providerId="Windows Live" clId="Web-{E284CAD1-8E6C-471E-BAFE-C3E4104AA6FC}" dt="2023-12-17T16:12:18.014" v="174" actId="20577"/>
          <ac:spMkLst>
            <pc:docMk/>
            <pc:sldMk cId="303020570" sldId="301"/>
            <ac:spMk id="11" creationId="{2373CCF4-4EF2-C4BB-4CDE-FD3E4D4A2B17}"/>
          </ac:spMkLst>
        </pc:spChg>
      </pc:sldChg>
    </pc:docChg>
  </pc:docChgLst>
  <pc:docChgLst>
    <pc:chgData name="Vendégfelhasználó" providerId="Windows Live" clId="Web-{D30CC2C2-85F0-4DA9-BE07-12AE2200FE92}"/>
    <pc:docChg chg="modSld">
      <pc:chgData name="Vendégfelhasználó" userId="" providerId="Windows Live" clId="Web-{D30CC2C2-85F0-4DA9-BE07-12AE2200FE92}" dt="2023-12-17T21:24:05.067" v="1" actId="20577"/>
      <pc:docMkLst>
        <pc:docMk/>
      </pc:docMkLst>
      <pc:sldChg chg="modSp">
        <pc:chgData name="Vendégfelhasználó" userId="" providerId="Windows Live" clId="Web-{D30CC2C2-85F0-4DA9-BE07-12AE2200FE92}" dt="2023-12-17T21:24:05.067" v="1" actId="20577"/>
        <pc:sldMkLst>
          <pc:docMk/>
          <pc:sldMk cId="0" sldId="264"/>
        </pc:sldMkLst>
        <pc:spChg chg="mod">
          <ac:chgData name="Vendégfelhasználó" userId="" providerId="Windows Live" clId="Web-{D30CC2C2-85F0-4DA9-BE07-12AE2200FE92}" dt="2023-12-17T21:24:05.067" v="1" actId="20577"/>
          <ac:spMkLst>
            <pc:docMk/>
            <pc:sldMk cId="0" sldId="264"/>
            <ac:spMk id="1692" creationId="{00000000-0000-0000-0000-000000000000}"/>
          </ac:spMkLst>
        </pc:spChg>
      </pc:sldChg>
    </pc:docChg>
  </pc:docChgLst>
  <pc:docChgLst>
    <pc:chgData name="Vendégfelhasználó" providerId="Windows Live" clId="Web-{6759C0B6-32E5-4D50-9BB2-FD9C805919E0}"/>
    <pc:docChg chg="modSld">
      <pc:chgData name="Vendégfelhasználó" userId="" providerId="Windows Live" clId="Web-{6759C0B6-32E5-4D50-9BB2-FD9C805919E0}" dt="2023-12-17T20:55:10.110" v="26" actId="14100"/>
      <pc:docMkLst>
        <pc:docMk/>
      </pc:docMkLst>
      <pc:sldChg chg="modSp">
        <pc:chgData name="Vendégfelhasználó" userId="" providerId="Windows Live" clId="Web-{6759C0B6-32E5-4D50-9BB2-FD9C805919E0}" dt="2023-12-17T20:54:18.546" v="21" actId="20577"/>
        <pc:sldMkLst>
          <pc:docMk/>
          <pc:sldMk cId="303020570" sldId="301"/>
        </pc:sldMkLst>
        <pc:spChg chg="mod">
          <ac:chgData name="Vendégfelhasználó" userId="" providerId="Windows Live" clId="Web-{6759C0B6-32E5-4D50-9BB2-FD9C805919E0}" dt="2023-12-17T20:54:18.546" v="21" actId="20577"/>
          <ac:spMkLst>
            <pc:docMk/>
            <pc:sldMk cId="303020570" sldId="301"/>
            <ac:spMk id="11" creationId="{2373CCF4-4EF2-C4BB-4CDE-FD3E4D4A2B17}"/>
          </ac:spMkLst>
        </pc:spChg>
      </pc:sldChg>
      <pc:sldChg chg="addSp modSp">
        <pc:chgData name="Vendégfelhasználó" userId="" providerId="Windows Live" clId="Web-{6759C0B6-32E5-4D50-9BB2-FD9C805919E0}" dt="2023-12-17T20:55:10.110" v="26" actId="14100"/>
        <pc:sldMkLst>
          <pc:docMk/>
          <pc:sldMk cId="3040615768" sldId="304"/>
        </pc:sldMkLst>
        <pc:spChg chg="add mod">
          <ac:chgData name="Vendégfelhasználó" userId="" providerId="Windows Live" clId="Web-{6759C0B6-32E5-4D50-9BB2-FD9C805919E0}" dt="2023-12-17T20:55:10.110" v="26" actId="14100"/>
          <ac:spMkLst>
            <pc:docMk/>
            <pc:sldMk cId="3040615768" sldId="304"/>
            <ac:spMk id="3" creationId="{462613C6-88F3-1DFB-AF85-9238A9BB4CB2}"/>
          </ac:spMkLst>
        </pc:spChg>
      </pc:sldChg>
    </pc:docChg>
  </pc:docChgLst>
  <pc:docChgLst>
    <pc:chgData name="Vendégfelhasználó" providerId="Windows Live" clId="Web-{864711B7-3151-4DAE-9509-3FE0EC588118}"/>
    <pc:docChg chg="modSld sldOrd">
      <pc:chgData name="Vendégfelhasználó" userId="" providerId="Windows Live" clId="Web-{864711B7-3151-4DAE-9509-3FE0EC588118}" dt="2023-12-17T18:21:18.816" v="2" actId="20577"/>
      <pc:docMkLst>
        <pc:docMk/>
      </pc:docMkLst>
      <pc:sldChg chg="ord">
        <pc:chgData name="Vendégfelhasználó" userId="" providerId="Windows Live" clId="Web-{864711B7-3151-4DAE-9509-3FE0EC588118}" dt="2023-12-17T18:08:37.368" v="0"/>
        <pc:sldMkLst>
          <pc:docMk/>
          <pc:sldMk cId="0" sldId="263"/>
        </pc:sldMkLst>
      </pc:sldChg>
      <pc:sldChg chg="modSp ord">
        <pc:chgData name="Vendégfelhasználó" userId="" providerId="Windows Live" clId="Web-{864711B7-3151-4DAE-9509-3FE0EC588118}" dt="2023-12-17T18:21:18.816" v="2" actId="20577"/>
        <pc:sldMkLst>
          <pc:docMk/>
          <pc:sldMk cId="303020570" sldId="301"/>
        </pc:sldMkLst>
        <pc:spChg chg="mod">
          <ac:chgData name="Vendégfelhasználó" userId="" providerId="Windows Live" clId="Web-{864711B7-3151-4DAE-9509-3FE0EC588118}" dt="2023-12-17T18:21:18.816" v="2" actId="20577"/>
          <ac:spMkLst>
            <pc:docMk/>
            <pc:sldMk cId="303020570" sldId="301"/>
            <ac:spMk id="11" creationId="{2373CCF4-4EF2-C4BB-4CDE-FD3E4D4A2B17}"/>
          </ac:spMkLst>
        </pc:spChg>
      </pc:sldChg>
    </pc:docChg>
  </pc:docChgLst>
  <pc:docChgLst>
    <pc:chgData name="Guest User" providerId="Windows Live" clId="Web-{EC4B7BB5-BC25-4681-A6DA-B5685AC26227}"/>
    <pc:docChg chg="modSld">
      <pc:chgData name="Guest User" userId="" providerId="Windows Live" clId="Web-{EC4B7BB5-BC25-4681-A6DA-B5685AC26227}" dt="2023-12-17T19:25:42.396" v="12" actId="20577"/>
      <pc:docMkLst>
        <pc:docMk/>
      </pc:docMkLst>
      <pc:sldChg chg="modSp">
        <pc:chgData name="Guest User" userId="" providerId="Windows Live" clId="Web-{EC4B7BB5-BC25-4681-A6DA-B5685AC26227}" dt="2023-12-17T19:25:42.396" v="12" actId="20577"/>
        <pc:sldMkLst>
          <pc:docMk/>
          <pc:sldMk cId="3040615768" sldId="304"/>
        </pc:sldMkLst>
        <pc:spChg chg="mod">
          <ac:chgData name="Guest User" userId="" providerId="Windows Live" clId="Web-{EC4B7BB5-BC25-4681-A6DA-B5685AC26227}" dt="2023-12-17T19:25:42.396" v="12" actId="20577"/>
          <ac:spMkLst>
            <pc:docMk/>
            <pc:sldMk cId="3040615768" sldId="304"/>
            <ac:spMk id="2" creationId="{2818A05E-49C6-35A0-CA31-5F76994CC790}"/>
          </ac:spMkLst>
        </pc:spChg>
      </pc:sldChg>
    </pc:docChg>
  </pc:docChgLst>
  <pc:docChgLst>
    <pc:chgData name="Vendégfelhasználó" providerId="Windows Live" clId="Web-{FD6D972B-9016-4C6B-AC49-4006CFC5B285}"/>
    <pc:docChg chg="addSld delSld modSld sldOrd">
      <pc:chgData name="Vendégfelhasználó" userId="" providerId="Windows Live" clId="Web-{FD6D972B-9016-4C6B-AC49-4006CFC5B285}" dt="2023-12-17T17:53:32.179" v="2020"/>
      <pc:docMkLst>
        <pc:docMk/>
      </pc:docMkLst>
      <pc:sldChg chg="modSp">
        <pc:chgData name="Vendégfelhasználó" userId="" providerId="Windows Live" clId="Web-{FD6D972B-9016-4C6B-AC49-4006CFC5B285}" dt="2023-12-17T17:39:59.096" v="1531" actId="20577"/>
        <pc:sldMkLst>
          <pc:docMk/>
          <pc:sldMk cId="3619964172" sldId="297"/>
        </pc:sldMkLst>
        <pc:spChg chg="mod">
          <ac:chgData name="Vendégfelhasználó" userId="" providerId="Windows Live" clId="Web-{FD6D972B-9016-4C6B-AC49-4006CFC5B285}" dt="2023-12-17T17:39:59.096" v="1531" actId="20577"/>
          <ac:spMkLst>
            <pc:docMk/>
            <pc:sldMk cId="3619964172" sldId="297"/>
            <ac:spMk id="2" creationId="{6E9B642C-B5BB-9E9B-CFE2-9CE046353477}"/>
          </ac:spMkLst>
        </pc:spChg>
        <pc:spChg chg="mod">
          <ac:chgData name="Vendégfelhasználó" userId="" providerId="Windows Live" clId="Web-{FD6D972B-9016-4C6B-AC49-4006CFC5B285}" dt="2023-12-17T17:39:24.595" v="1519" actId="1076"/>
          <ac:spMkLst>
            <pc:docMk/>
            <pc:sldMk cId="3619964172" sldId="297"/>
            <ac:spMk id="1614" creationId="{00000000-0000-0000-0000-000000000000}"/>
          </ac:spMkLst>
        </pc:spChg>
      </pc:sldChg>
      <pc:sldChg chg="addSp delSp modSp ord">
        <pc:chgData name="Vendégfelhasználó" userId="" providerId="Windows Live" clId="Web-{FD6D972B-9016-4C6B-AC49-4006CFC5B285}" dt="2023-12-17T17:38:34.406" v="1510" actId="1076"/>
        <pc:sldMkLst>
          <pc:docMk/>
          <pc:sldMk cId="1751714069" sldId="299"/>
        </pc:sldMkLst>
        <pc:spChg chg="mod">
          <ac:chgData name="Vendégfelhasználó" userId="" providerId="Windows Live" clId="Web-{FD6D972B-9016-4C6B-AC49-4006CFC5B285}" dt="2023-12-17T17:38:17.874" v="1507" actId="1076"/>
          <ac:spMkLst>
            <pc:docMk/>
            <pc:sldMk cId="1751714069" sldId="299"/>
            <ac:spMk id="2" creationId="{FA23DCC3-24DD-BF70-5274-E8E0C7A40DB9}"/>
          </ac:spMkLst>
        </pc:spChg>
        <pc:spChg chg="add mod">
          <ac:chgData name="Vendégfelhasználó" userId="" providerId="Windows Live" clId="Web-{FD6D972B-9016-4C6B-AC49-4006CFC5B285}" dt="2023-12-17T17:38:27.812" v="1509" actId="1076"/>
          <ac:spMkLst>
            <pc:docMk/>
            <pc:sldMk cId="1751714069" sldId="299"/>
            <ac:spMk id="4" creationId="{F5DFEA51-2665-2ABD-B320-3B534BF26B3F}"/>
          </ac:spMkLst>
        </pc:spChg>
        <pc:spChg chg="del">
          <ac:chgData name="Vendégfelhasználó" userId="" providerId="Windows Live" clId="Web-{FD6D972B-9016-4C6B-AC49-4006CFC5B285}" dt="2023-12-17T16:49:27.925" v="1436"/>
          <ac:spMkLst>
            <pc:docMk/>
            <pc:sldMk cId="1751714069" sldId="299"/>
            <ac:spMk id="5" creationId="{1A19DFBF-59AF-3FE2-CF31-14062661CD75}"/>
          </ac:spMkLst>
        </pc:spChg>
        <pc:spChg chg="add mod">
          <ac:chgData name="Vendégfelhasználó" userId="" providerId="Windows Live" clId="Web-{FD6D972B-9016-4C6B-AC49-4006CFC5B285}" dt="2023-12-17T17:38:34.406" v="1510" actId="1076"/>
          <ac:spMkLst>
            <pc:docMk/>
            <pc:sldMk cId="1751714069" sldId="299"/>
            <ac:spMk id="5" creationId="{B3993309-A29F-133F-114F-B898218795D0}"/>
          </ac:spMkLst>
        </pc:spChg>
        <pc:spChg chg="del">
          <ac:chgData name="Vendégfelhasználó" userId="" providerId="Windows Live" clId="Web-{FD6D972B-9016-4C6B-AC49-4006CFC5B285}" dt="2023-12-17T16:49:26.472" v="1435"/>
          <ac:spMkLst>
            <pc:docMk/>
            <pc:sldMk cId="1751714069" sldId="299"/>
            <ac:spMk id="6" creationId="{B2459278-CA21-0F70-45C9-F85D932ED65E}"/>
          </ac:spMkLst>
        </pc:spChg>
        <pc:spChg chg="add del">
          <ac:chgData name="Vendégfelhasználó" userId="" providerId="Windows Live" clId="Web-{FD6D972B-9016-4C6B-AC49-4006CFC5B285}" dt="2023-12-17T17:37:39.108" v="1496"/>
          <ac:spMkLst>
            <pc:docMk/>
            <pc:sldMk cId="1751714069" sldId="299"/>
            <ac:spMk id="7" creationId="{01C1D364-17F8-5E1F-886E-F42476F84B88}"/>
          </ac:spMkLst>
        </pc:spChg>
      </pc:sldChg>
      <pc:sldChg chg="addSp delSp modSp del">
        <pc:chgData name="Vendégfelhasználó" userId="" providerId="Windows Live" clId="Web-{FD6D972B-9016-4C6B-AC49-4006CFC5B285}" dt="2023-12-17T16:45:54.039" v="1394"/>
        <pc:sldMkLst>
          <pc:docMk/>
          <pc:sldMk cId="1590910469" sldId="300"/>
        </pc:sldMkLst>
        <pc:spChg chg="mod">
          <ac:chgData name="Vendégfelhasználó" userId="" providerId="Windows Live" clId="Web-{FD6D972B-9016-4C6B-AC49-4006CFC5B285}" dt="2023-12-17T16:30:59.744" v="1190" actId="1076"/>
          <ac:spMkLst>
            <pc:docMk/>
            <pc:sldMk cId="1590910469" sldId="300"/>
            <ac:spMk id="2" creationId="{9F090F18-C2DE-8DFC-0651-7011A2D4F4B5}"/>
          </ac:spMkLst>
        </pc:spChg>
        <pc:spChg chg="mod">
          <ac:chgData name="Vendégfelhasználó" userId="" providerId="Windows Live" clId="Web-{FD6D972B-9016-4C6B-AC49-4006CFC5B285}" dt="2023-12-17T16:22:39.141" v="1047" actId="1076"/>
          <ac:spMkLst>
            <pc:docMk/>
            <pc:sldMk cId="1590910469" sldId="300"/>
            <ac:spMk id="3" creationId="{577675BA-F451-FA52-13FF-9F945FCB9046}"/>
          </ac:spMkLst>
        </pc:spChg>
        <pc:spChg chg="add del mod">
          <ac:chgData name="Vendégfelhasználó" userId="" providerId="Windows Live" clId="Web-{FD6D972B-9016-4C6B-AC49-4006CFC5B285}" dt="2023-12-17T16:21:26.262" v="1021"/>
          <ac:spMkLst>
            <pc:docMk/>
            <pc:sldMk cId="1590910469" sldId="300"/>
            <ac:spMk id="4" creationId="{E8DA33FF-4865-F66B-CFA8-DCD04723ED68}"/>
          </ac:spMkLst>
        </pc:spChg>
        <pc:spChg chg="mod">
          <ac:chgData name="Vendégfelhasználó" userId="" providerId="Windows Live" clId="Web-{FD6D972B-9016-4C6B-AC49-4006CFC5B285}" dt="2023-12-17T16:31:03.307" v="1191" actId="1076"/>
          <ac:spMkLst>
            <pc:docMk/>
            <pc:sldMk cId="1590910469" sldId="300"/>
            <ac:spMk id="5" creationId="{F9F4F6B7-B8F4-984B-8065-E3C6DA767ACB}"/>
          </ac:spMkLst>
        </pc:spChg>
        <pc:spChg chg="mod">
          <ac:chgData name="Vendégfelhasználó" userId="" providerId="Windows Live" clId="Web-{FD6D972B-9016-4C6B-AC49-4006CFC5B285}" dt="2023-12-17T16:31:11.260" v="1193" actId="14100"/>
          <ac:spMkLst>
            <pc:docMk/>
            <pc:sldMk cId="1590910469" sldId="300"/>
            <ac:spMk id="6" creationId="{EBB48DD1-7B01-DB63-555F-9F43021D5166}"/>
          </ac:spMkLst>
        </pc:spChg>
        <pc:spChg chg="mod">
          <ac:chgData name="Vendégfelhasználó" userId="" providerId="Windows Live" clId="Web-{FD6D972B-9016-4C6B-AC49-4006CFC5B285}" dt="2023-12-17T16:23:25.706" v="1057" actId="14100"/>
          <ac:spMkLst>
            <pc:docMk/>
            <pc:sldMk cId="1590910469" sldId="300"/>
            <ac:spMk id="7" creationId="{AE48B73F-3629-4107-D2C1-7EACF08C0AC8}"/>
          </ac:spMkLst>
        </pc:spChg>
        <pc:spChg chg="add mod">
          <ac:chgData name="Vendégfelhasználó" userId="" providerId="Windows Live" clId="Web-{FD6D972B-9016-4C6B-AC49-4006CFC5B285}" dt="2023-12-17T16:24:39.397" v="1076" actId="1076"/>
          <ac:spMkLst>
            <pc:docMk/>
            <pc:sldMk cId="1590910469" sldId="300"/>
            <ac:spMk id="8" creationId="{D9531968-0A9C-65F5-1A48-B72C012198B3}"/>
          </ac:spMkLst>
        </pc:spChg>
        <pc:spChg chg="add mod">
          <ac:chgData name="Vendégfelhasználó" userId="" providerId="Windows Live" clId="Web-{FD6D972B-9016-4C6B-AC49-4006CFC5B285}" dt="2023-12-17T16:24:59.804" v="1080" actId="1076"/>
          <ac:spMkLst>
            <pc:docMk/>
            <pc:sldMk cId="1590910469" sldId="300"/>
            <ac:spMk id="9" creationId="{1BE6C33E-6555-A03E-28C3-AA6C60240F64}"/>
          </ac:spMkLst>
        </pc:spChg>
        <pc:spChg chg="add mod">
          <ac:chgData name="Vendégfelhasználó" userId="" providerId="Windows Live" clId="Web-{FD6D972B-9016-4C6B-AC49-4006CFC5B285}" dt="2023-12-17T16:25:34.321" v="1086"/>
          <ac:spMkLst>
            <pc:docMk/>
            <pc:sldMk cId="1590910469" sldId="300"/>
            <ac:spMk id="10" creationId="{9B5C43CA-F449-A147-5E97-D5BC3037610F}"/>
          </ac:spMkLst>
        </pc:spChg>
        <pc:spChg chg="add mod">
          <ac:chgData name="Vendégfelhasználó" userId="" providerId="Windows Live" clId="Web-{FD6D972B-9016-4C6B-AC49-4006CFC5B285}" dt="2023-12-17T16:26:48.747" v="1106" actId="14100"/>
          <ac:spMkLst>
            <pc:docMk/>
            <pc:sldMk cId="1590910469" sldId="300"/>
            <ac:spMk id="11" creationId="{2826AD14-133E-85AD-294E-2B5404A5A59C}"/>
          </ac:spMkLst>
        </pc:spChg>
        <pc:spChg chg="add del mod">
          <ac:chgData name="Vendégfelhasználó" userId="" providerId="Windows Live" clId="Web-{FD6D972B-9016-4C6B-AC49-4006CFC5B285}" dt="2023-12-17T16:28:31.408" v="1130"/>
          <ac:spMkLst>
            <pc:docMk/>
            <pc:sldMk cId="1590910469" sldId="300"/>
            <ac:spMk id="12" creationId="{46BDBA7D-6F00-7460-5F6C-0B9CF7426919}"/>
          </ac:spMkLst>
        </pc:spChg>
        <pc:spChg chg="add mod">
          <ac:chgData name="Vendégfelhasználó" userId="" providerId="Windows Live" clId="Web-{FD6D972B-9016-4C6B-AC49-4006CFC5B285}" dt="2023-12-17T16:27:56.969" v="1126" actId="14100"/>
          <ac:spMkLst>
            <pc:docMk/>
            <pc:sldMk cId="1590910469" sldId="300"/>
            <ac:spMk id="13" creationId="{06447DEF-9ED2-1788-0B6B-BA3895126E6E}"/>
          </ac:spMkLst>
        </pc:spChg>
        <pc:spChg chg="add mod">
          <ac:chgData name="Vendégfelhasználó" userId="" providerId="Windows Live" clId="Web-{FD6D972B-9016-4C6B-AC49-4006CFC5B285}" dt="2023-12-17T16:30:02.710" v="1187" actId="1076"/>
          <ac:spMkLst>
            <pc:docMk/>
            <pc:sldMk cId="1590910469" sldId="300"/>
            <ac:spMk id="14" creationId="{806EBFF9-8D6E-0979-71C8-478ECC97AEC3}"/>
          </ac:spMkLst>
        </pc:spChg>
        <pc:spChg chg="add del mod">
          <ac:chgData name="Vendégfelhasználó" userId="" providerId="Windows Live" clId="Web-{FD6D972B-9016-4C6B-AC49-4006CFC5B285}" dt="2023-12-17T16:28:49.769" v="1135"/>
          <ac:spMkLst>
            <pc:docMk/>
            <pc:sldMk cId="1590910469" sldId="300"/>
            <ac:spMk id="15" creationId="{945C466B-3C94-AFF5-10B3-9815CEAB7FD0}"/>
          </ac:spMkLst>
        </pc:spChg>
        <pc:spChg chg="add mod">
          <ac:chgData name="Vendégfelhasználó" userId="" providerId="Windows Live" clId="Web-{FD6D972B-9016-4C6B-AC49-4006CFC5B285}" dt="2023-12-17T16:23:41.863" v="1063" actId="1076"/>
          <ac:spMkLst>
            <pc:docMk/>
            <pc:sldMk cId="1590910469" sldId="300"/>
            <ac:spMk id="16" creationId="{42BC0593-7068-3CBE-17B7-84A040A0B3C5}"/>
          </ac:spMkLst>
        </pc:spChg>
        <pc:spChg chg="add mod">
          <ac:chgData name="Vendégfelhasználó" userId="" providerId="Windows Live" clId="Web-{FD6D972B-9016-4C6B-AC49-4006CFC5B285}" dt="2023-12-17T16:24:56.570" v="1079" actId="1076"/>
          <ac:spMkLst>
            <pc:docMk/>
            <pc:sldMk cId="1590910469" sldId="300"/>
            <ac:spMk id="17" creationId="{86600E3E-551B-3AE2-27EB-329FA796F895}"/>
          </ac:spMkLst>
        </pc:spChg>
        <pc:spChg chg="add mod">
          <ac:chgData name="Vendégfelhasználó" userId="" providerId="Windows Live" clId="Web-{FD6D972B-9016-4C6B-AC49-4006CFC5B285}" dt="2023-12-17T16:25:30.259" v="1085" actId="1076"/>
          <ac:spMkLst>
            <pc:docMk/>
            <pc:sldMk cId="1590910469" sldId="300"/>
            <ac:spMk id="18" creationId="{738A87EF-E8F2-66C5-BEC9-12A5DCDAA78C}"/>
          </ac:spMkLst>
        </pc:spChg>
        <pc:spChg chg="add mod">
          <ac:chgData name="Vendégfelhasználó" userId="" providerId="Windows Live" clId="Web-{FD6D972B-9016-4C6B-AC49-4006CFC5B285}" dt="2023-12-17T16:26:33.528" v="1103" actId="1076"/>
          <ac:spMkLst>
            <pc:docMk/>
            <pc:sldMk cId="1590910469" sldId="300"/>
            <ac:spMk id="19" creationId="{CC9328E0-BF55-03E6-E2C8-27D2DC0D4790}"/>
          </ac:spMkLst>
        </pc:spChg>
        <pc:spChg chg="add mod">
          <ac:chgData name="Vendégfelhasználó" userId="" providerId="Windows Live" clId="Web-{FD6D972B-9016-4C6B-AC49-4006CFC5B285}" dt="2023-12-17T16:27:27.702" v="1113" actId="1076"/>
          <ac:spMkLst>
            <pc:docMk/>
            <pc:sldMk cId="1590910469" sldId="300"/>
            <ac:spMk id="20" creationId="{BE06269A-223A-6EFE-52C1-7DF38F638742}"/>
          </ac:spMkLst>
        </pc:spChg>
        <pc:spChg chg="add mod">
          <ac:chgData name="Vendégfelhasználó" userId="" providerId="Windows Live" clId="Web-{FD6D972B-9016-4C6B-AC49-4006CFC5B285}" dt="2023-12-17T16:30:04.976" v="1188" actId="1076"/>
          <ac:spMkLst>
            <pc:docMk/>
            <pc:sldMk cId="1590910469" sldId="300"/>
            <ac:spMk id="21" creationId="{45D66476-27CD-6547-D880-B3F8307E757A}"/>
          </ac:spMkLst>
        </pc:spChg>
        <pc:spChg chg="mod">
          <ac:chgData name="Vendégfelhasználó" userId="" providerId="Windows Live" clId="Web-{FD6D972B-9016-4C6B-AC49-4006CFC5B285}" dt="2023-12-17T16:30:53.728" v="1189" actId="1076"/>
          <ac:spMkLst>
            <pc:docMk/>
            <pc:sldMk cId="1590910469" sldId="300"/>
            <ac:spMk id="1614" creationId="{04AECCCE-0BE4-5FFE-F25B-2BCAF19143EB}"/>
          </ac:spMkLst>
        </pc:spChg>
      </pc:sldChg>
      <pc:sldChg chg="addSp delSp modSp new ord">
        <pc:chgData name="Vendégfelhasználó" userId="" providerId="Windows Live" clId="Web-{FD6D972B-9016-4C6B-AC49-4006CFC5B285}" dt="2023-12-17T17:38:51.953" v="1512" actId="20577"/>
        <pc:sldMkLst>
          <pc:docMk/>
          <pc:sldMk cId="3725213071" sldId="302"/>
        </pc:sldMkLst>
        <pc:spChg chg="mod">
          <ac:chgData name="Vendégfelhasználó" userId="" providerId="Windows Live" clId="Web-{FD6D972B-9016-4C6B-AC49-4006CFC5B285}" dt="2023-12-17T17:27:08.514" v="1482" actId="1076"/>
          <ac:spMkLst>
            <pc:docMk/>
            <pc:sldMk cId="3725213071" sldId="302"/>
            <ac:spMk id="2" creationId="{B3A9D77D-152C-6F98-837B-9A9E2CFDA5D3}"/>
          </ac:spMkLst>
        </pc:spChg>
        <pc:spChg chg="mod">
          <ac:chgData name="Vendégfelhasználó" userId="" providerId="Windows Live" clId="Web-{FD6D972B-9016-4C6B-AC49-4006CFC5B285}" dt="2023-12-17T16:41:50.152" v="1358" actId="1076"/>
          <ac:spMkLst>
            <pc:docMk/>
            <pc:sldMk cId="3725213071" sldId="302"/>
            <ac:spMk id="3" creationId="{D19934AB-E227-F18A-4965-E3C009372A0E}"/>
          </ac:spMkLst>
        </pc:spChg>
        <pc:spChg chg="del">
          <ac:chgData name="Vendégfelhasználó" userId="" providerId="Windows Live" clId="Web-{FD6D972B-9016-4C6B-AC49-4006CFC5B285}" dt="2023-12-17T16:31:48.934" v="1205"/>
          <ac:spMkLst>
            <pc:docMk/>
            <pc:sldMk cId="3725213071" sldId="302"/>
            <ac:spMk id="4" creationId="{94760DC3-E104-DDA4-E6A7-900AF84852EA}"/>
          </ac:spMkLst>
        </pc:spChg>
        <pc:spChg chg="del">
          <ac:chgData name="Vendégfelhasználó" userId="" providerId="Windows Live" clId="Web-{FD6D972B-9016-4C6B-AC49-4006CFC5B285}" dt="2023-12-17T16:32:04.435" v="1208"/>
          <ac:spMkLst>
            <pc:docMk/>
            <pc:sldMk cId="3725213071" sldId="302"/>
            <ac:spMk id="5" creationId="{3F25C751-FCDB-2690-9991-BC3998AD8DFF}"/>
          </ac:spMkLst>
        </pc:spChg>
        <pc:spChg chg="mod">
          <ac:chgData name="Vendégfelhasználó" userId="" providerId="Windows Live" clId="Web-{FD6D972B-9016-4C6B-AC49-4006CFC5B285}" dt="2023-12-17T17:38:51.953" v="1512" actId="20577"/>
          <ac:spMkLst>
            <pc:docMk/>
            <pc:sldMk cId="3725213071" sldId="302"/>
            <ac:spMk id="6" creationId="{2CF806DF-47D8-87F3-71AF-21AD738A8598}"/>
          </ac:spMkLst>
        </pc:spChg>
        <pc:spChg chg="add mod">
          <ac:chgData name="Vendégfelhasználó" userId="" providerId="Windows Live" clId="Web-{FD6D972B-9016-4C6B-AC49-4006CFC5B285}" dt="2023-12-17T16:41:58.355" v="1359" actId="1076"/>
          <ac:spMkLst>
            <pc:docMk/>
            <pc:sldMk cId="3725213071" sldId="302"/>
            <ac:spMk id="8" creationId="{7D3E887A-2555-B9E4-E26E-0E32A4386E87}"/>
          </ac:spMkLst>
        </pc:spChg>
        <pc:spChg chg="add mod">
          <ac:chgData name="Vendégfelhasználó" userId="" providerId="Windows Live" clId="Web-{FD6D972B-9016-4C6B-AC49-4006CFC5B285}" dt="2023-12-17T16:42:04.434" v="1361" actId="1076"/>
          <ac:spMkLst>
            <pc:docMk/>
            <pc:sldMk cId="3725213071" sldId="302"/>
            <ac:spMk id="9" creationId="{D8F89C14-4B4B-894D-D6B0-2C2C5F327A0B}"/>
          </ac:spMkLst>
        </pc:spChg>
        <pc:spChg chg="add mod">
          <ac:chgData name="Vendégfelhasználó" userId="" providerId="Windows Live" clId="Web-{FD6D972B-9016-4C6B-AC49-4006CFC5B285}" dt="2023-12-17T16:42:16.434" v="1364" actId="1076"/>
          <ac:spMkLst>
            <pc:docMk/>
            <pc:sldMk cId="3725213071" sldId="302"/>
            <ac:spMk id="10" creationId="{11DA26C4-66A3-D1A3-B330-FFBA748AAC25}"/>
          </ac:spMkLst>
        </pc:spChg>
        <pc:spChg chg="add del mod">
          <ac:chgData name="Vendégfelhasználó" userId="" providerId="Windows Live" clId="Web-{FD6D972B-9016-4C6B-AC49-4006CFC5B285}" dt="2023-12-17T16:34:58.287" v="1254"/>
          <ac:spMkLst>
            <pc:docMk/>
            <pc:sldMk cId="3725213071" sldId="302"/>
            <ac:spMk id="11" creationId="{47215370-846B-FA3A-5000-F04ED8A60728}"/>
          </ac:spMkLst>
        </pc:spChg>
        <pc:spChg chg="add del mod">
          <ac:chgData name="Vendégfelhasználó" userId="" providerId="Windows Live" clId="Web-{FD6D972B-9016-4C6B-AC49-4006CFC5B285}" dt="2023-12-17T16:34:58.287" v="1253"/>
          <ac:spMkLst>
            <pc:docMk/>
            <pc:sldMk cId="3725213071" sldId="302"/>
            <ac:spMk id="12" creationId="{F4E9A542-2862-D2ED-FBB4-02A0C17259EF}"/>
          </ac:spMkLst>
        </pc:spChg>
        <pc:spChg chg="add del mod">
          <ac:chgData name="Vendégfelhasználó" userId="" providerId="Windows Live" clId="Web-{FD6D972B-9016-4C6B-AC49-4006CFC5B285}" dt="2023-12-17T16:34:58.287" v="1252"/>
          <ac:spMkLst>
            <pc:docMk/>
            <pc:sldMk cId="3725213071" sldId="302"/>
            <ac:spMk id="13" creationId="{0DC5AB60-FD1B-3AF3-DC3B-5596F880FD41}"/>
          </ac:spMkLst>
        </pc:spChg>
        <pc:spChg chg="add del mod">
          <ac:chgData name="Vendégfelhasználó" userId="" providerId="Windows Live" clId="Web-{FD6D972B-9016-4C6B-AC49-4006CFC5B285}" dt="2023-12-17T16:34:58.287" v="1251"/>
          <ac:spMkLst>
            <pc:docMk/>
            <pc:sldMk cId="3725213071" sldId="302"/>
            <ac:spMk id="14" creationId="{F712C432-DC1A-DD0B-CB0B-7E2ECF4DE1A5}"/>
          </ac:spMkLst>
        </pc:spChg>
        <pc:spChg chg="add del mod">
          <ac:chgData name="Vendégfelhasználó" userId="" providerId="Windows Live" clId="Web-{FD6D972B-9016-4C6B-AC49-4006CFC5B285}" dt="2023-12-17T16:34:58.287" v="1250"/>
          <ac:spMkLst>
            <pc:docMk/>
            <pc:sldMk cId="3725213071" sldId="302"/>
            <ac:spMk id="15" creationId="{1A0EDD22-FD18-B638-4C49-B70273AC91E6}"/>
          </ac:spMkLst>
        </pc:spChg>
        <pc:spChg chg="add del mod">
          <ac:chgData name="Vendégfelhasználó" userId="" providerId="Windows Live" clId="Web-{FD6D972B-9016-4C6B-AC49-4006CFC5B285}" dt="2023-12-17T16:34:58.287" v="1249"/>
          <ac:spMkLst>
            <pc:docMk/>
            <pc:sldMk cId="3725213071" sldId="302"/>
            <ac:spMk id="16" creationId="{57AE59BC-6108-BDB7-01F2-00D4886F509E}"/>
          </ac:spMkLst>
        </pc:spChg>
        <pc:spChg chg="add del mod">
          <ac:chgData name="Vendégfelhasználó" userId="" providerId="Windows Live" clId="Web-{FD6D972B-9016-4C6B-AC49-4006CFC5B285}" dt="2023-12-17T16:34:58.287" v="1248"/>
          <ac:spMkLst>
            <pc:docMk/>
            <pc:sldMk cId="3725213071" sldId="302"/>
            <ac:spMk id="17" creationId="{799D0265-6F33-13AA-8988-7F76BAA80CB2}"/>
          </ac:spMkLst>
        </pc:spChg>
        <pc:spChg chg="add mod">
          <ac:chgData name="Vendégfelhasználó" userId="" providerId="Windows Live" clId="Web-{FD6D972B-9016-4C6B-AC49-4006CFC5B285}" dt="2023-12-17T16:42:25.107" v="1366" actId="1076"/>
          <ac:spMkLst>
            <pc:docMk/>
            <pc:sldMk cId="3725213071" sldId="302"/>
            <ac:spMk id="18" creationId="{8C63D9F2-572F-4C76-C06F-8B2E72BE478A}"/>
          </ac:spMkLst>
        </pc:spChg>
        <pc:spChg chg="add mod">
          <ac:chgData name="Vendégfelhasználó" userId="" providerId="Windows Live" clId="Web-{FD6D972B-9016-4C6B-AC49-4006CFC5B285}" dt="2023-12-17T16:42:38.420" v="1369" actId="1076"/>
          <ac:spMkLst>
            <pc:docMk/>
            <pc:sldMk cId="3725213071" sldId="302"/>
            <ac:spMk id="19" creationId="{3480FB69-AAF4-F23B-365A-C1ACB30F4C2A}"/>
          </ac:spMkLst>
        </pc:spChg>
        <pc:spChg chg="add mod">
          <ac:chgData name="Vendégfelhasználó" userId="" providerId="Windows Live" clId="Web-{FD6D972B-9016-4C6B-AC49-4006CFC5B285}" dt="2023-12-17T16:42:55.358" v="1372" actId="1076"/>
          <ac:spMkLst>
            <pc:docMk/>
            <pc:sldMk cId="3725213071" sldId="302"/>
            <ac:spMk id="20" creationId="{7A90D72E-2A61-AA0C-3434-A7D528C2BD2E}"/>
          </ac:spMkLst>
        </pc:spChg>
        <pc:spChg chg="add mod">
          <ac:chgData name="Vendégfelhasználó" userId="" providerId="Windows Live" clId="Web-{FD6D972B-9016-4C6B-AC49-4006CFC5B285}" dt="2023-12-17T16:43:11.562" v="1375" actId="1076"/>
          <ac:spMkLst>
            <pc:docMk/>
            <pc:sldMk cId="3725213071" sldId="302"/>
            <ac:spMk id="21" creationId="{E9212633-6560-B843-6AC0-363E347E5689}"/>
          </ac:spMkLst>
        </pc:spChg>
        <pc:spChg chg="add mod">
          <ac:chgData name="Vendégfelhasználó" userId="" providerId="Windows Live" clId="Web-{FD6D972B-9016-4C6B-AC49-4006CFC5B285}" dt="2023-12-17T16:41:28.932" v="1355" actId="1076"/>
          <ac:spMkLst>
            <pc:docMk/>
            <pc:sldMk cId="3725213071" sldId="302"/>
            <ac:spMk id="22" creationId="{D9AB9FBB-87D1-EFEA-097E-CEE8B2B2E38C}"/>
          </ac:spMkLst>
        </pc:spChg>
        <pc:spChg chg="add del mod">
          <ac:chgData name="Vendégfelhasználó" userId="" providerId="Windows Live" clId="Web-{FD6D972B-9016-4C6B-AC49-4006CFC5B285}" dt="2023-12-17T16:48:24.938" v="1415" actId="20577"/>
          <ac:spMkLst>
            <pc:docMk/>
            <pc:sldMk cId="3725213071" sldId="302"/>
            <ac:spMk id="24" creationId="{C51E4B39-C82D-BF09-6B18-A276CC0830AE}"/>
          </ac:spMkLst>
        </pc:spChg>
        <pc:spChg chg="add mod">
          <ac:chgData name="Vendégfelhasználó" userId="" providerId="Windows Live" clId="Web-{FD6D972B-9016-4C6B-AC49-4006CFC5B285}" dt="2023-12-17T16:48:27.375" v="1417" actId="20577"/>
          <ac:spMkLst>
            <pc:docMk/>
            <pc:sldMk cId="3725213071" sldId="302"/>
            <ac:spMk id="25" creationId="{23F0D10E-66CD-5C97-A75E-EA4310156183}"/>
          </ac:spMkLst>
        </pc:spChg>
        <pc:spChg chg="add mod">
          <ac:chgData name="Vendégfelhasználó" userId="" providerId="Windows Live" clId="Web-{FD6D972B-9016-4C6B-AC49-4006CFC5B285}" dt="2023-12-17T16:48:30.250" v="1419" actId="20577"/>
          <ac:spMkLst>
            <pc:docMk/>
            <pc:sldMk cId="3725213071" sldId="302"/>
            <ac:spMk id="26" creationId="{9AC0D203-258D-4DDC-1467-E1D951F37D0D}"/>
          </ac:spMkLst>
        </pc:spChg>
        <pc:spChg chg="add mod">
          <ac:chgData name="Vendégfelhasználó" userId="" providerId="Windows Live" clId="Web-{FD6D972B-9016-4C6B-AC49-4006CFC5B285}" dt="2023-12-17T16:48:33.391" v="1421" actId="20577"/>
          <ac:spMkLst>
            <pc:docMk/>
            <pc:sldMk cId="3725213071" sldId="302"/>
            <ac:spMk id="27" creationId="{C6D3242C-4E62-BADE-ED49-195F243AB397}"/>
          </ac:spMkLst>
        </pc:spChg>
        <pc:spChg chg="add mod">
          <ac:chgData name="Vendégfelhasználó" userId="" providerId="Windows Live" clId="Web-{FD6D972B-9016-4C6B-AC49-4006CFC5B285}" dt="2023-12-17T16:48:35.657" v="1423" actId="20577"/>
          <ac:spMkLst>
            <pc:docMk/>
            <pc:sldMk cId="3725213071" sldId="302"/>
            <ac:spMk id="28" creationId="{5ACA57A6-98E0-217A-F118-9BEF13978EDE}"/>
          </ac:spMkLst>
        </pc:spChg>
        <pc:spChg chg="add mod">
          <ac:chgData name="Vendégfelhasználó" userId="" providerId="Windows Live" clId="Web-{FD6D972B-9016-4C6B-AC49-4006CFC5B285}" dt="2023-12-17T16:48:38.485" v="1425" actId="20577"/>
          <ac:spMkLst>
            <pc:docMk/>
            <pc:sldMk cId="3725213071" sldId="302"/>
            <ac:spMk id="29" creationId="{AAFCBD08-2270-F40A-7649-37D86EAC7FFD}"/>
          </ac:spMkLst>
        </pc:spChg>
        <pc:spChg chg="add mod">
          <ac:chgData name="Vendégfelhasználó" userId="" providerId="Windows Live" clId="Web-{FD6D972B-9016-4C6B-AC49-4006CFC5B285}" dt="2023-12-17T16:48:41.204" v="1427" actId="20577"/>
          <ac:spMkLst>
            <pc:docMk/>
            <pc:sldMk cId="3725213071" sldId="302"/>
            <ac:spMk id="30" creationId="{B9C80171-45A0-FACF-694C-09C8CBF2097D}"/>
          </ac:spMkLst>
        </pc:spChg>
        <pc:spChg chg="add mod">
          <ac:chgData name="Vendégfelhasználó" userId="" providerId="Windows Live" clId="Web-{FD6D972B-9016-4C6B-AC49-4006CFC5B285}" dt="2023-12-17T16:48:43.251" v="1429" actId="20577"/>
          <ac:spMkLst>
            <pc:docMk/>
            <pc:sldMk cId="3725213071" sldId="302"/>
            <ac:spMk id="31" creationId="{1F9A68EE-EAA5-B597-2603-3AABDDEA5D1F}"/>
          </ac:spMkLst>
        </pc:spChg>
        <pc:spChg chg="add mod">
          <ac:chgData name="Vendégfelhasználó" userId="" providerId="Windows Live" clId="Web-{FD6D972B-9016-4C6B-AC49-4006CFC5B285}" dt="2023-12-17T16:47:57.561" v="1407" actId="1076"/>
          <ac:spMkLst>
            <pc:docMk/>
            <pc:sldMk cId="3725213071" sldId="302"/>
            <ac:spMk id="33" creationId="{9BF3FFD6-5B2D-61F3-7F20-16C768BACDC6}"/>
          </ac:spMkLst>
        </pc:spChg>
        <pc:spChg chg="add mod">
          <ac:chgData name="Vendégfelhasználó" userId="" providerId="Windows Live" clId="Web-{FD6D972B-9016-4C6B-AC49-4006CFC5B285}" dt="2023-12-17T16:48:21.109" v="1413" actId="1076"/>
          <ac:spMkLst>
            <pc:docMk/>
            <pc:sldMk cId="3725213071" sldId="302"/>
            <ac:spMk id="34" creationId="{F1588B39-EA78-0E6F-DA3A-14985E997152}"/>
          </ac:spMkLst>
        </pc:spChg>
        <pc:cxnChg chg="add mod">
          <ac:chgData name="Vendégfelhasználó" userId="" providerId="Windows Live" clId="Web-{FD6D972B-9016-4C6B-AC49-4006CFC5B285}" dt="2023-12-17T16:44:10.987" v="1385"/>
          <ac:cxnSpMkLst>
            <pc:docMk/>
            <pc:sldMk cId="3725213071" sldId="302"/>
            <ac:cxnSpMk id="32" creationId="{03796880-B178-6FF2-E980-E6773F8E66A6}"/>
          </ac:cxnSpMkLst>
        </pc:cxnChg>
      </pc:sldChg>
      <pc:sldChg chg="addSp delSp modSp new">
        <pc:chgData name="Vendégfelhasználó" userId="" providerId="Windows Live" clId="Web-{FD6D972B-9016-4C6B-AC49-4006CFC5B285}" dt="2023-12-17T17:53:32.179" v="2020"/>
        <pc:sldMkLst>
          <pc:docMk/>
          <pc:sldMk cId="4089779381" sldId="303"/>
        </pc:sldMkLst>
        <pc:spChg chg="del mod">
          <ac:chgData name="Vendégfelhasználó" userId="" providerId="Windows Live" clId="Web-{FD6D972B-9016-4C6B-AC49-4006CFC5B285}" dt="2023-12-17T17:53:16.803" v="2019"/>
          <ac:spMkLst>
            <pc:docMk/>
            <pc:sldMk cId="4089779381" sldId="303"/>
            <ac:spMk id="2" creationId="{5830FB74-C5FF-DCEE-B7A8-EC4EBF67EA1D}"/>
          </ac:spMkLst>
        </pc:spChg>
        <pc:spChg chg="mod">
          <ac:chgData name="Vendégfelhasználó" userId="" providerId="Windows Live" clId="Web-{FD6D972B-9016-4C6B-AC49-4006CFC5B285}" dt="2023-12-17T17:45:41.823" v="1600" actId="1076"/>
          <ac:spMkLst>
            <pc:docMk/>
            <pc:sldMk cId="4089779381" sldId="303"/>
            <ac:spMk id="3" creationId="{519B6B39-5B48-AD03-360D-51B9B2354834}"/>
          </ac:spMkLst>
        </pc:spChg>
        <pc:spChg chg="del">
          <ac:chgData name="Vendégfelhasználó" userId="" providerId="Windows Live" clId="Web-{FD6D972B-9016-4C6B-AC49-4006CFC5B285}" dt="2023-12-17T17:41:37.129" v="1557"/>
          <ac:spMkLst>
            <pc:docMk/>
            <pc:sldMk cId="4089779381" sldId="303"/>
            <ac:spMk id="4" creationId="{7A394791-4ACA-0538-3730-B2CF73619857}"/>
          </ac:spMkLst>
        </pc:spChg>
        <pc:spChg chg="del">
          <ac:chgData name="Vendégfelhasználó" userId="" providerId="Windows Live" clId="Web-{FD6D972B-9016-4C6B-AC49-4006CFC5B285}" dt="2023-12-17T17:41:47.677" v="1559"/>
          <ac:spMkLst>
            <pc:docMk/>
            <pc:sldMk cId="4089779381" sldId="303"/>
            <ac:spMk id="5" creationId="{4A53878C-5D4F-7D5B-680D-3423734A6E38}"/>
          </ac:spMkLst>
        </pc:spChg>
        <pc:spChg chg="mod">
          <ac:chgData name="Vendégfelhasználó" userId="" providerId="Windows Live" clId="Web-{FD6D972B-9016-4C6B-AC49-4006CFC5B285}" dt="2023-12-17T17:42:37.959" v="1566" actId="1076"/>
          <ac:spMkLst>
            <pc:docMk/>
            <pc:sldMk cId="4089779381" sldId="303"/>
            <ac:spMk id="6" creationId="{AFAB52CB-5666-6E23-BF5F-5E8703A7E139}"/>
          </ac:spMkLst>
        </pc:spChg>
        <pc:spChg chg="add del mod">
          <ac:chgData name="Vendégfelhasználó" userId="" providerId="Windows Live" clId="Web-{FD6D972B-9016-4C6B-AC49-4006CFC5B285}" dt="2023-12-17T17:53:32.179" v="2020"/>
          <ac:spMkLst>
            <pc:docMk/>
            <pc:sldMk cId="4089779381" sldId="303"/>
            <ac:spMk id="8" creationId="{A42E6042-9A78-31E5-685B-FDD29E60670D}"/>
          </ac:spMkLst>
        </pc:spChg>
      </pc:sldChg>
    </pc:docChg>
  </pc:docChgLst>
  <pc:docChgLst>
    <pc:chgData name="Vendégfelhasználó" providerId="Windows Live" clId="Web-{5BF2020C-76E9-4E97-9C2D-12269396AE59}"/>
    <pc:docChg chg="delSld">
      <pc:chgData name="Vendégfelhasználó" userId="" providerId="Windows Live" clId="Web-{5BF2020C-76E9-4E97-9C2D-12269396AE59}" dt="2023-12-17T21:22:50.516" v="0"/>
      <pc:docMkLst>
        <pc:docMk/>
      </pc:docMkLst>
      <pc:sldChg chg="del">
        <pc:chgData name="Vendégfelhasználó" userId="" providerId="Windows Live" clId="Web-{5BF2020C-76E9-4E97-9C2D-12269396AE59}" dt="2023-12-17T21:22:50.516" v="0"/>
        <pc:sldMkLst>
          <pc:docMk/>
          <pc:sldMk cId="3619964172" sldId="297"/>
        </pc:sldMkLst>
      </pc:sldChg>
    </pc:docChg>
  </pc:docChgLst>
  <pc:docChgLst>
    <pc:chgData name="Vendégfelhasználó" providerId="Windows Live" clId="Web-{F544D76E-D1FD-4C27-BE28-C5E36A6C0845}"/>
    <pc:docChg chg="addSld delSld modSld">
      <pc:chgData name="Vendégfelhasználó" userId="" providerId="Windows Live" clId="Web-{F544D76E-D1FD-4C27-BE28-C5E36A6C0845}" dt="2023-12-17T16:10:10.204" v="286" actId="1076"/>
      <pc:docMkLst>
        <pc:docMk/>
      </pc:docMkLst>
      <pc:sldChg chg="modSp">
        <pc:chgData name="Vendégfelhasználó" userId="" providerId="Windows Live" clId="Web-{F544D76E-D1FD-4C27-BE28-C5E36A6C0845}" dt="2023-12-17T15:53:27.594" v="129" actId="20577"/>
        <pc:sldMkLst>
          <pc:docMk/>
          <pc:sldMk cId="0" sldId="263"/>
        </pc:sldMkLst>
        <pc:graphicFrameChg chg="modGraphic">
          <ac:chgData name="Vendégfelhasználó" userId="" providerId="Windows Live" clId="Web-{F544D76E-D1FD-4C27-BE28-C5E36A6C0845}" dt="2023-12-17T15:53:27.594" v="129" actId="20577"/>
          <ac:graphicFrameMkLst>
            <pc:docMk/>
            <pc:sldMk cId="0" sldId="263"/>
            <ac:graphicFrameMk id="26" creationId="{3EAE48C2-49B9-CFA2-D5DF-5CEDD0DAA864}"/>
          </ac:graphicFrameMkLst>
        </pc:graphicFrameChg>
      </pc:sldChg>
      <pc:sldChg chg="modSp">
        <pc:chgData name="Vendégfelhasználó" userId="" providerId="Windows Live" clId="Web-{F544D76E-D1FD-4C27-BE28-C5E36A6C0845}" dt="2023-12-17T15:43:00.778" v="61"/>
        <pc:sldMkLst>
          <pc:docMk/>
          <pc:sldMk cId="0" sldId="265"/>
        </pc:sldMkLst>
        <pc:spChg chg="mod">
          <ac:chgData name="Vendégfelhasználó" userId="" providerId="Windows Live" clId="Web-{F544D76E-D1FD-4C27-BE28-C5E36A6C0845}" dt="2023-12-17T15:41:15.494" v="37"/>
          <ac:spMkLst>
            <pc:docMk/>
            <pc:sldMk cId="0" sldId="265"/>
            <ac:spMk id="1709" creationId="{00000000-0000-0000-0000-000000000000}"/>
          </ac:spMkLst>
        </pc:spChg>
        <pc:spChg chg="mod">
          <ac:chgData name="Vendégfelhasználó" userId="" providerId="Windows Live" clId="Web-{F544D76E-D1FD-4C27-BE28-C5E36A6C0845}" dt="2023-12-17T15:43:00.778" v="61"/>
          <ac:spMkLst>
            <pc:docMk/>
            <pc:sldMk cId="0" sldId="265"/>
            <ac:spMk id="1710" creationId="{00000000-0000-0000-0000-000000000000}"/>
          </ac:spMkLst>
        </pc:spChg>
      </pc:sldChg>
      <pc:sldChg chg="modSp">
        <pc:chgData name="Vendégfelhasználó" userId="" providerId="Windows Live" clId="Web-{F544D76E-D1FD-4C27-BE28-C5E36A6C0845}" dt="2023-12-17T15:43:30.029" v="69" actId="14100"/>
        <pc:sldMkLst>
          <pc:docMk/>
          <pc:sldMk cId="0" sldId="268"/>
        </pc:sldMkLst>
        <pc:spChg chg="mod">
          <ac:chgData name="Vendégfelhasználó" userId="" providerId="Windows Live" clId="Web-{F544D76E-D1FD-4C27-BE28-C5E36A6C0845}" dt="2023-12-17T15:42:31.980" v="60" actId="20577"/>
          <ac:spMkLst>
            <pc:docMk/>
            <pc:sldMk cId="0" sldId="268"/>
            <ac:spMk id="1859" creationId="{00000000-0000-0000-0000-000000000000}"/>
          </ac:spMkLst>
        </pc:spChg>
        <pc:spChg chg="mod">
          <ac:chgData name="Vendégfelhasználó" userId="" providerId="Windows Live" clId="Web-{F544D76E-D1FD-4C27-BE28-C5E36A6C0845}" dt="2023-12-17T15:43:30.029" v="69" actId="14100"/>
          <ac:spMkLst>
            <pc:docMk/>
            <pc:sldMk cId="0" sldId="268"/>
            <ac:spMk id="1860" creationId="{00000000-0000-0000-0000-000000000000}"/>
          </ac:spMkLst>
        </pc:spChg>
      </pc:sldChg>
      <pc:sldChg chg="addSp modSp">
        <pc:chgData name="Vendégfelhasználó" userId="" providerId="Windows Live" clId="Web-{F544D76E-D1FD-4C27-BE28-C5E36A6C0845}" dt="2023-12-17T16:06:59.103" v="198" actId="20577"/>
        <pc:sldMkLst>
          <pc:docMk/>
          <pc:sldMk cId="3619964172" sldId="297"/>
        </pc:sldMkLst>
        <pc:spChg chg="add mod">
          <ac:chgData name="Vendégfelhasználó" userId="" providerId="Windows Live" clId="Web-{F544D76E-D1FD-4C27-BE28-C5E36A6C0845}" dt="2023-12-17T16:06:59.103" v="198" actId="20577"/>
          <ac:spMkLst>
            <pc:docMk/>
            <pc:sldMk cId="3619964172" sldId="297"/>
            <ac:spMk id="2" creationId="{6E9B642C-B5BB-9E9B-CFE2-9CE046353477}"/>
          </ac:spMkLst>
        </pc:spChg>
        <pc:spChg chg="mod">
          <ac:chgData name="Vendégfelhasználó" userId="" providerId="Windows Live" clId="Web-{F544D76E-D1FD-4C27-BE28-C5E36A6C0845}" dt="2023-12-17T16:01:46.390" v="155" actId="20577"/>
          <ac:spMkLst>
            <pc:docMk/>
            <pc:sldMk cId="3619964172" sldId="297"/>
            <ac:spMk id="1614" creationId="{00000000-0000-0000-0000-000000000000}"/>
          </ac:spMkLst>
        </pc:spChg>
        <pc:cxnChg chg="add mod">
          <ac:chgData name="Vendégfelhasználó" userId="" providerId="Windows Live" clId="Web-{F544D76E-D1FD-4C27-BE28-C5E36A6C0845}" dt="2023-12-17T15:57:51.946" v="153" actId="14100"/>
          <ac:cxnSpMkLst>
            <pc:docMk/>
            <pc:sldMk cId="3619964172" sldId="297"/>
            <ac:cxnSpMk id="3" creationId="{9B03273A-53ED-F4A8-F25A-9090E9883C18}"/>
          </ac:cxnSpMkLst>
        </pc:cxnChg>
      </pc:sldChg>
      <pc:sldChg chg="addSp modSp del">
        <pc:chgData name="Vendégfelhasználó" userId="" providerId="Windows Live" clId="Web-{F544D76E-D1FD-4C27-BE28-C5E36A6C0845}" dt="2023-12-17T16:05:53.101" v="167"/>
        <pc:sldMkLst>
          <pc:docMk/>
          <pc:sldMk cId="2748499696" sldId="298"/>
        </pc:sldMkLst>
        <pc:cxnChg chg="mod">
          <ac:chgData name="Vendégfelhasználó" userId="" providerId="Windows Live" clId="Web-{F544D76E-D1FD-4C27-BE28-C5E36A6C0845}" dt="2023-12-17T16:05:43.241" v="166"/>
          <ac:cxnSpMkLst>
            <pc:docMk/>
            <pc:sldMk cId="2748499696" sldId="298"/>
            <ac:cxnSpMk id="3" creationId="{D187E619-7ACE-AD6B-D884-1F1E1B6CCB88}"/>
          </ac:cxnSpMkLst>
        </pc:cxnChg>
        <pc:cxnChg chg="add">
          <ac:chgData name="Vendégfelhasználó" userId="" providerId="Windows Live" clId="Web-{F544D76E-D1FD-4C27-BE28-C5E36A6C0845}" dt="2023-12-17T16:05:30.241" v="163"/>
          <ac:cxnSpMkLst>
            <pc:docMk/>
            <pc:sldMk cId="2748499696" sldId="298"/>
            <ac:cxnSpMk id="4" creationId="{AF3E26F6-44BA-1983-DA46-D78206416EF1}"/>
          </ac:cxnSpMkLst>
        </pc:cxnChg>
      </pc:sldChg>
      <pc:sldChg chg="addSp delSp modSp add replId">
        <pc:chgData name="Vendégfelhasználó" userId="" providerId="Windows Live" clId="Web-{F544D76E-D1FD-4C27-BE28-C5E36A6C0845}" dt="2023-12-17T16:07:24.589" v="201" actId="20577"/>
        <pc:sldMkLst>
          <pc:docMk/>
          <pc:sldMk cId="1751714069" sldId="299"/>
        </pc:sldMkLst>
        <pc:spChg chg="add mod">
          <ac:chgData name="Vendégfelhasználó" userId="" providerId="Windows Live" clId="Web-{F544D76E-D1FD-4C27-BE28-C5E36A6C0845}" dt="2023-12-17T16:06:16.508" v="175" actId="1076"/>
          <ac:spMkLst>
            <pc:docMk/>
            <pc:sldMk cId="1751714069" sldId="299"/>
            <ac:spMk id="5" creationId="{1A19DFBF-59AF-3FE2-CF31-14062661CD75}"/>
          </ac:spMkLst>
        </pc:spChg>
        <pc:spChg chg="add mod">
          <ac:chgData name="Vendégfelhasználó" userId="" providerId="Windows Live" clId="Web-{F544D76E-D1FD-4C27-BE28-C5E36A6C0845}" dt="2023-12-17T16:06:32.883" v="196" actId="20577"/>
          <ac:spMkLst>
            <pc:docMk/>
            <pc:sldMk cId="1751714069" sldId="299"/>
            <ac:spMk id="6" creationId="{B2459278-CA21-0F70-45C9-F85D932ED65E}"/>
          </ac:spMkLst>
        </pc:spChg>
        <pc:spChg chg="mod">
          <ac:chgData name="Vendégfelhasználó" userId="" providerId="Windows Live" clId="Web-{F544D76E-D1FD-4C27-BE28-C5E36A6C0845}" dt="2023-12-17T16:07:24.589" v="201" actId="20577"/>
          <ac:spMkLst>
            <pc:docMk/>
            <pc:sldMk cId="1751714069" sldId="299"/>
            <ac:spMk id="1614" creationId="{4C8029CA-CF69-277E-C88B-0CFBB46278D7}"/>
          </ac:spMkLst>
        </pc:spChg>
        <pc:cxnChg chg="del">
          <ac:chgData name="Vendégfelhasználó" userId="" providerId="Windows Live" clId="Web-{F544D76E-D1FD-4C27-BE28-C5E36A6C0845}" dt="2023-12-17T16:05:56.726" v="168"/>
          <ac:cxnSpMkLst>
            <pc:docMk/>
            <pc:sldMk cId="1751714069" sldId="299"/>
            <ac:cxnSpMk id="3" creationId="{4FAE4489-81CD-B598-22CF-6B8956111975}"/>
          </ac:cxnSpMkLst>
        </pc:cxnChg>
      </pc:sldChg>
      <pc:sldChg chg="addSp delSp modSp add replId">
        <pc:chgData name="Vendégfelhasználó" userId="" providerId="Windows Live" clId="Web-{F544D76E-D1FD-4C27-BE28-C5E36A6C0845}" dt="2023-12-17T16:10:10.204" v="286" actId="1076"/>
        <pc:sldMkLst>
          <pc:docMk/>
          <pc:sldMk cId="1590910469" sldId="300"/>
        </pc:sldMkLst>
        <pc:spChg chg="add mod">
          <ac:chgData name="Vendégfelhasználó" userId="" providerId="Windows Live" clId="Web-{F544D76E-D1FD-4C27-BE28-C5E36A6C0845}" dt="2023-12-17T16:09:58.610" v="282" actId="688"/>
          <ac:spMkLst>
            <pc:docMk/>
            <pc:sldMk cId="1590910469" sldId="300"/>
            <ac:spMk id="3" creationId="{577675BA-F451-FA52-13FF-9F945FCB9046}"/>
          </ac:spMkLst>
        </pc:spChg>
        <pc:spChg chg="add del">
          <ac:chgData name="Vendégfelhasználó" userId="" providerId="Windows Live" clId="Web-{F544D76E-D1FD-4C27-BE28-C5E36A6C0845}" dt="2023-12-17T16:10:03.266" v="284"/>
          <ac:spMkLst>
            <pc:docMk/>
            <pc:sldMk cId="1590910469" sldId="300"/>
            <ac:spMk id="4" creationId="{553A00D5-737A-6F11-AC82-BDA9401F6318}"/>
          </ac:spMkLst>
        </pc:spChg>
        <pc:spChg chg="mod">
          <ac:chgData name="Vendégfelhasználó" userId="" providerId="Windows Live" clId="Web-{F544D76E-D1FD-4C27-BE28-C5E36A6C0845}" dt="2023-12-17T16:09:40.812" v="279" actId="1076"/>
          <ac:spMkLst>
            <pc:docMk/>
            <pc:sldMk cId="1590910469" sldId="300"/>
            <ac:spMk id="6" creationId="{EBB48DD1-7B01-DB63-555F-9F43021D5166}"/>
          </ac:spMkLst>
        </pc:spChg>
        <pc:spChg chg="add mod">
          <ac:chgData name="Vendégfelhasználó" userId="" providerId="Windows Live" clId="Web-{F544D76E-D1FD-4C27-BE28-C5E36A6C0845}" dt="2023-12-17T16:10:10.204" v="286" actId="1076"/>
          <ac:spMkLst>
            <pc:docMk/>
            <pc:sldMk cId="1590910469" sldId="300"/>
            <ac:spMk id="7" creationId="{AE48B73F-3629-4107-D2C1-7EACF08C0AC8}"/>
          </ac:spMkLst>
        </pc:spChg>
        <pc:spChg chg="mod">
          <ac:chgData name="Vendégfelhasználó" userId="" providerId="Windows Live" clId="Web-{F544D76E-D1FD-4C27-BE28-C5E36A6C0845}" dt="2023-12-17T16:08:56.076" v="214" actId="20577"/>
          <ac:spMkLst>
            <pc:docMk/>
            <pc:sldMk cId="1590910469" sldId="300"/>
            <ac:spMk id="1614" creationId="{04AECCCE-0BE4-5FFE-F25B-2BCAF19143EB}"/>
          </ac:spMkLst>
        </pc:spChg>
      </pc:sldChg>
    </pc:docChg>
  </pc:docChgLst>
  <pc:docChgLst>
    <pc:chgData name="Vendégfelhasználó" providerId="Windows Live" clId="Web-{44478668-FEFB-4B53-A99A-5A19564A8E7F}"/>
    <pc:docChg chg="modSld">
      <pc:chgData name="Vendégfelhasználó" userId="" providerId="Windows Live" clId="Web-{44478668-FEFB-4B53-A99A-5A19564A8E7F}" dt="2023-12-17T20:43:11.370" v="76" actId="20577"/>
      <pc:docMkLst>
        <pc:docMk/>
      </pc:docMkLst>
      <pc:sldChg chg="addSp modSp">
        <pc:chgData name="Vendégfelhasználó" userId="" providerId="Windows Live" clId="Web-{44478668-FEFB-4B53-A99A-5A19564A8E7F}" dt="2023-12-17T20:42:27.275" v="75" actId="20577"/>
        <pc:sldMkLst>
          <pc:docMk/>
          <pc:sldMk cId="0" sldId="269"/>
        </pc:sldMkLst>
        <pc:spChg chg="add mod">
          <ac:chgData name="Vendégfelhasználó" userId="" providerId="Windows Live" clId="Web-{44478668-FEFB-4B53-A99A-5A19564A8E7F}" dt="2023-12-17T20:42:27.275" v="75" actId="20577"/>
          <ac:spMkLst>
            <pc:docMk/>
            <pc:sldMk cId="0" sldId="269"/>
            <ac:spMk id="2" creationId="{58BAB021-648D-2986-FC50-E024A64522D8}"/>
          </ac:spMkLst>
        </pc:spChg>
        <pc:spChg chg="mod">
          <ac:chgData name="Vendégfelhasználó" userId="" providerId="Windows Live" clId="Web-{44478668-FEFB-4B53-A99A-5A19564A8E7F}" dt="2023-12-17T20:41:13.242" v="50" actId="20577"/>
          <ac:spMkLst>
            <pc:docMk/>
            <pc:sldMk cId="0" sldId="269"/>
            <ac:spMk id="1920" creationId="{00000000-0000-0000-0000-000000000000}"/>
          </ac:spMkLst>
        </pc:spChg>
      </pc:sldChg>
      <pc:sldChg chg="modSp">
        <pc:chgData name="Vendégfelhasználó" userId="" providerId="Windows Live" clId="Web-{44478668-FEFB-4B53-A99A-5A19564A8E7F}" dt="2023-12-17T20:43:11.370" v="76" actId="20577"/>
        <pc:sldMkLst>
          <pc:docMk/>
          <pc:sldMk cId="4089779381" sldId="303"/>
        </pc:sldMkLst>
        <pc:spChg chg="mod">
          <ac:chgData name="Vendégfelhasználó" userId="" providerId="Windows Live" clId="Web-{44478668-FEFB-4B53-A99A-5A19564A8E7F}" dt="2023-12-17T20:43:11.370" v="76" actId="20577"/>
          <ac:spMkLst>
            <pc:docMk/>
            <pc:sldMk cId="4089779381" sldId="303"/>
            <ac:spMk id="6" creationId="{AFAB52CB-5666-6E23-BF5F-5E8703A7E139}"/>
          </ac:spMkLst>
        </pc:spChg>
      </pc:sldChg>
    </pc:docChg>
  </pc:docChgLst>
  <pc:docChgLst>
    <pc:chgData name="Vendégfelhasználó" providerId="Windows Live" clId="Web-{F479FD7F-8276-4C49-A655-FFE70CCADEF9}"/>
    <pc:docChg chg="addSld delSld modSld">
      <pc:chgData name="Vendégfelhasználó" userId="" providerId="Windows Live" clId="Web-{F479FD7F-8276-4C49-A655-FFE70CCADEF9}" dt="2023-12-17T20:02:24.725" v="45" actId="1076"/>
      <pc:docMkLst>
        <pc:docMk/>
      </pc:docMkLst>
      <pc:sldChg chg="addSp modSp new">
        <pc:chgData name="Vendégfelhasználó" userId="" providerId="Windows Live" clId="Web-{F479FD7F-8276-4C49-A655-FFE70CCADEF9}" dt="2023-12-17T20:02:24.725" v="45" actId="1076"/>
        <pc:sldMkLst>
          <pc:docMk/>
          <pc:sldMk cId="1639751940" sldId="306"/>
        </pc:sldMkLst>
        <pc:spChg chg="mod">
          <ac:chgData name="Vendégfelhasználó" userId="" providerId="Windows Live" clId="Web-{F479FD7F-8276-4C49-A655-FFE70CCADEF9}" dt="2023-12-17T20:01:14.364" v="23" actId="20577"/>
          <ac:spMkLst>
            <pc:docMk/>
            <pc:sldMk cId="1639751940" sldId="306"/>
            <ac:spMk id="2" creationId="{E3A731C1-D749-E557-1696-2786A3ED8704}"/>
          </ac:spMkLst>
        </pc:spChg>
        <pc:picChg chg="add mod modCrop">
          <ac:chgData name="Vendégfelhasználó" userId="" providerId="Windows Live" clId="Web-{F479FD7F-8276-4C49-A655-FFE70CCADEF9}" dt="2023-12-17T20:02:24.725" v="45" actId="1076"/>
          <ac:picMkLst>
            <pc:docMk/>
            <pc:sldMk cId="1639751940" sldId="306"/>
            <ac:picMk id="3" creationId="{05C40ADC-3835-7A82-266A-C089D8C6C8A0}"/>
          </ac:picMkLst>
        </pc:picChg>
      </pc:sldChg>
      <pc:sldChg chg="new del">
        <pc:chgData name="Vendégfelhasználó" userId="" providerId="Windows Live" clId="Web-{F479FD7F-8276-4C49-A655-FFE70CCADEF9}" dt="2023-12-17T20:00:25.284" v="1"/>
        <pc:sldMkLst>
          <pc:docMk/>
          <pc:sldMk cId="3479374414" sldId="306"/>
        </pc:sldMkLst>
      </pc:sldChg>
      <pc:sldChg chg="addSp modSp new">
        <pc:chgData name="Vendégfelhasználó" userId="" providerId="Windows Live" clId="Web-{F479FD7F-8276-4C49-A655-FFE70CCADEF9}" dt="2023-12-17T20:02:08.944" v="42" actId="1076"/>
        <pc:sldMkLst>
          <pc:docMk/>
          <pc:sldMk cId="1964489828" sldId="307"/>
        </pc:sldMkLst>
        <pc:spChg chg="mod">
          <ac:chgData name="Vendégfelhasználó" userId="" providerId="Windows Live" clId="Web-{F479FD7F-8276-4C49-A655-FFE70CCADEF9}" dt="2023-12-17T20:01:38.208" v="39" actId="20577"/>
          <ac:spMkLst>
            <pc:docMk/>
            <pc:sldMk cId="1964489828" sldId="307"/>
            <ac:spMk id="2" creationId="{86EDAD7F-432D-FAED-BAA8-750093CA46C2}"/>
          </ac:spMkLst>
        </pc:spChg>
        <pc:picChg chg="add mod modCrop">
          <ac:chgData name="Vendégfelhasználó" userId="" providerId="Windows Live" clId="Web-{F479FD7F-8276-4C49-A655-FFE70CCADEF9}" dt="2023-12-17T20:02:08.944" v="42" actId="1076"/>
          <ac:picMkLst>
            <pc:docMk/>
            <pc:sldMk cId="1964489828" sldId="307"/>
            <ac:picMk id="3" creationId="{B0208346-9CFF-1F3F-8DB1-14E37A266F43}"/>
          </ac:picMkLst>
        </pc:picChg>
      </pc:sldChg>
    </pc:docChg>
  </pc:docChgLst>
  <pc:docChgLst>
    <pc:chgData name="Vendégfelhasználó" providerId="Windows Live" clId="Web-{1478195F-61FD-4C7D-AA48-6FF44DCB8803}"/>
    <pc:docChg chg="addSld delSld modSld">
      <pc:chgData name="Vendégfelhasználó" userId="" providerId="Windows Live" clId="Web-{1478195F-61FD-4C7D-AA48-6FF44DCB8803}" dt="2023-12-17T18:37:19.202" v="22" actId="1076"/>
      <pc:docMkLst>
        <pc:docMk/>
      </pc:docMkLst>
      <pc:sldChg chg="add del">
        <pc:chgData name="Vendégfelhasználó" userId="" providerId="Windows Live" clId="Web-{1478195F-61FD-4C7D-AA48-6FF44DCB8803}" dt="2023-12-17T18:36:43.701" v="14"/>
        <pc:sldMkLst>
          <pc:docMk/>
          <pc:sldMk cId="0" sldId="266"/>
        </pc:sldMkLst>
      </pc:sldChg>
      <pc:sldChg chg="new del">
        <pc:chgData name="Vendégfelhasználó" userId="" providerId="Windows Live" clId="Web-{1478195F-61FD-4C7D-AA48-6FF44DCB8803}" dt="2023-12-17T18:36:20.544" v="7"/>
        <pc:sldMkLst>
          <pc:docMk/>
          <pc:sldMk cId="64787739" sldId="304"/>
        </pc:sldMkLst>
      </pc:sldChg>
      <pc:sldChg chg="new del">
        <pc:chgData name="Vendégfelhasználó" userId="" providerId="Windows Live" clId="Web-{1478195F-61FD-4C7D-AA48-6FF44DCB8803}" dt="2023-12-17T18:36:36.139" v="11"/>
        <pc:sldMkLst>
          <pc:docMk/>
          <pc:sldMk cId="470681894" sldId="304"/>
        </pc:sldMkLst>
      </pc:sldChg>
      <pc:sldChg chg="new del">
        <pc:chgData name="Vendégfelhasználó" userId="" providerId="Windows Live" clId="Web-{1478195F-61FD-4C7D-AA48-6FF44DCB8803}" dt="2023-12-17T18:36:25.685" v="9"/>
        <pc:sldMkLst>
          <pc:docMk/>
          <pc:sldMk cId="1712362318" sldId="304"/>
        </pc:sldMkLst>
      </pc:sldChg>
      <pc:sldChg chg="addSp delSp modSp new add del">
        <pc:chgData name="Vendégfelhasználó" userId="" providerId="Windows Live" clId="Web-{1478195F-61FD-4C7D-AA48-6FF44DCB8803}" dt="2023-12-17T18:37:19.202" v="22" actId="1076"/>
        <pc:sldMkLst>
          <pc:docMk/>
          <pc:sldMk cId="3040615768" sldId="304"/>
        </pc:sldMkLst>
        <pc:picChg chg="add del mod">
          <ac:chgData name="Vendégfelhasználó" userId="" providerId="Windows Live" clId="Web-{1478195F-61FD-4C7D-AA48-6FF44DCB8803}" dt="2023-12-17T18:37:09.374" v="20"/>
          <ac:picMkLst>
            <pc:docMk/>
            <pc:sldMk cId="3040615768" sldId="304"/>
            <ac:picMk id="3" creationId="{0AB212F7-9A94-72EA-5BDB-1AE25DA84CBE}"/>
          </ac:picMkLst>
        </pc:picChg>
        <pc:picChg chg="add mod">
          <ac:chgData name="Vendégfelhasználó" userId="" providerId="Windows Live" clId="Web-{1478195F-61FD-4C7D-AA48-6FF44DCB8803}" dt="2023-12-17T18:37:19.202" v="22" actId="1076"/>
          <ac:picMkLst>
            <pc:docMk/>
            <pc:sldMk cId="3040615768" sldId="304"/>
            <ac:picMk id="4" creationId="{305D11C6-1D42-3E2C-6E1E-CC63CDB71DD2}"/>
          </ac:picMkLst>
        </pc:picChg>
      </pc:sldChg>
    </pc:docChg>
  </pc:docChgLst>
  <pc:docChgLst>
    <pc:chgData name="Vendégfelhasználó" providerId="Windows Live" clId="Web-{9976096C-05CB-4FB2-97CF-7FF1D660415D}"/>
    <pc:docChg chg="addSld delSld modSld">
      <pc:chgData name="Vendégfelhasználó" userId="" providerId="Windows Live" clId="Web-{9976096C-05CB-4FB2-97CF-7FF1D660415D}" dt="2023-12-17T19:50:18.189" v="100" actId="1076"/>
      <pc:docMkLst>
        <pc:docMk/>
      </pc:docMkLst>
      <pc:sldChg chg="modSp">
        <pc:chgData name="Vendégfelhasználó" userId="" providerId="Windows Live" clId="Web-{9976096C-05CB-4FB2-97CF-7FF1D660415D}" dt="2023-12-17T19:25:40.742" v="0" actId="1076"/>
        <pc:sldMkLst>
          <pc:docMk/>
          <pc:sldMk cId="0" sldId="264"/>
        </pc:sldMkLst>
        <pc:spChg chg="mod">
          <ac:chgData name="Vendégfelhasználó" userId="" providerId="Windows Live" clId="Web-{9976096C-05CB-4FB2-97CF-7FF1D660415D}" dt="2023-12-17T19:25:40.742" v="0" actId="1076"/>
          <ac:spMkLst>
            <pc:docMk/>
            <pc:sldMk cId="0" sldId="264"/>
            <ac:spMk id="33" creationId="{0506FEF9-9B26-6860-A15F-148B41E26220}"/>
          </ac:spMkLst>
        </pc:spChg>
      </pc:sldChg>
      <pc:sldChg chg="del">
        <pc:chgData name="Vendégfelhasználó" userId="" providerId="Windows Live" clId="Web-{9976096C-05CB-4FB2-97CF-7FF1D660415D}" dt="2023-12-17T19:46:59.453" v="39"/>
        <pc:sldMkLst>
          <pc:docMk/>
          <pc:sldMk cId="0" sldId="267"/>
        </pc:sldMkLst>
      </pc:sldChg>
      <pc:sldChg chg="delSp modSp">
        <pc:chgData name="Vendégfelhasználó" userId="" providerId="Windows Live" clId="Web-{9976096C-05CB-4FB2-97CF-7FF1D660415D}" dt="2023-12-17T19:46:29.089" v="32" actId="20577"/>
        <pc:sldMkLst>
          <pc:docMk/>
          <pc:sldMk cId="0" sldId="269"/>
        </pc:sldMkLst>
        <pc:spChg chg="mod">
          <ac:chgData name="Vendégfelhasználó" userId="" providerId="Windows Live" clId="Web-{9976096C-05CB-4FB2-97CF-7FF1D660415D}" dt="2023-12-17T19:46:29.089" v="32" actId="20577"/>
          <ac:spMkLst>
            <pc:docMk/>
            <pc:sldMk cId="0" sldId="269"/>
            <ac:spMk id="1920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4.291" v="2"/>
          <ac:spMkLst>
            <pc:docMk/>
            <pc:sldMk cId="0" sldId="269"/>
            <ac:spMk id="1921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82" v="26"/>
          <ac:spMkLst>
            <pc:docMk/>
            <pc:sldMk cId="0" sldId="269"/>
            <ac:spMk id="1922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82" v="25"/>
          <ac:spMkLst>
            <pc:docMk/>
            <pc:sldMk cId="0" sldId="269"/>
            <ac:spMk id="1923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82" v="24"/>
          <ac:spMkLst>
            <pc:docMk/>
            <pc:sldMk cId="0" sldId="269"/>
            <ac:spMk id="1924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20.354" v="30"/>
          <ac:spMkLst>
            <pc:docMk/>
            <pc:sldMk cId="0" sldId="269"/>
            <ac:spMk id="1925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82" v="23"/>
          <ac:spMkLst>
            <pc:docMk/>
            <pc:sldMk cId="0" sldId="269"/>
            <ac:spMk id="1926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82" v="22"/>
          <ac:spMkLst>
            <pc:docMk/>
            <pc:sldMk cId="0" sldId="269"/>
            <ac:spMk id="1927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20.354" v="29"/>
          <ac:spMkLst>
            <pc:docMk/>
            <pc:sldMk cId="0" sldId="269"/>
            <ac:spMk id="1928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82" v="16"/>
          <ac:spMkLst>
            <pc:docMk/>
            <pc:sldMk cId="0" sldId="269"/>
            <ac:spMk id="1936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67" v="15"/>
          <ac:spMkLst>
            <pc:docMk/>
            <pc:sldMk cId="0" sldId="269"/>
            <ac:spMk id="1937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67" v="14"/>
          <ac:spMkLst>
            <pc:docMk/>
            <pc:sldMk cId="0" sldId="269"/>
            <ac:spMk id="1938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67" v="13"/>
          <ac:spMkLst>
            <pc:docMk/>
            <pc:sldMk cId="0" sldId="269"/>
            <ac:spMk id="1939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20.354" v="28"/>
          <ac:spMkLst>
            <pc:docMk/>
            <pc:sldMk cId="0" sldId="269"/>
            <ac:spMk id="1940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67" v="12"/>
          <ac:spMkLst>
            <pc:docMk/>
            <pc:sldMk cId="0" sldId="269"/>
            <ac:spMk id="1941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17.167" v="11"/>
          <ac:spMkLst>
            <pc:docMk/>
            <pc:sldMk cId="0" sldId="269"/>
            <ac:spMk id="1942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6:20.354" v="27"/>
          <ac:spMkLst>
            <pc:docMk/>
            <pc:sldMk cId="0" sldId="269"/>
            <ac:spMk id="1943" creationId="{00000000-0000-0000-0000-000000000000}"/>
          </ac:spMkLst>
        </pc:spChg>
        <pc:cxnChg chg="del mod">
          <ac:chgData name="Vendégfelhasználó" userId="" providerId="Windows Live" clId="Web-{9976096C-05CB-4FB2-97CF-7FF1D660415D}" dt="2023-12-17T19:46:13.354" v="1"/>
          <ac:cxnSpMkLst>
            <pc:docMk/>
            <pc:sldMk cId="0" sldId="269"/>
            <ac:cxnSpMk id="1929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4.870" v="3"/>
          <ac:cxnSpMkLst>
            <pc:docMk/>
            <pc:sldMk cId="0" sldId="269"/>
            <ac:cxnSpMk id="1930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82" v="21"/>
          <ac:cxnSpMkLst>
            <pc:docMk/>
            <pc:sldMk cId="0" sldId="269"/>
            <ac:cxnSpMk id="1931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82" v="20"/>
          <ac:cxnSpMkLst>
            <pc:docMk/>
            <pc:sldMk cId="0" sldId="269"/>
            <ac:cxnSpMk id="1932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82" v="19"/>
          <ac:cxnSpMkLst>
            <pc:docMk/>
            <pc:sldMk cId="0" sldId="269"/>
            <ac:cxnSpMk id="1933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82" v="18"/>
          <ac:cxnSpMkLst>
            <pc:docMk/>
            <pc:sldMk cId="0" sldId="269"/>
            <ac:cxnSpMk id="1934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82" v="17"/>
          <ac:cxnSpMkLst>
            <pc:docMk/>
            <pc:sldMk cId="0" sldId="269"/>
            <ac:cxnSpMk id="1935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10"/>
          <ac:cxnSpMkLst>
            <pc:docMk/>
            <pc:sldMk cId="0" sldId="269"/>
            <ac:cxnSpMk id="1944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9"/>
          <ac:cxnSpMkLst>
            <pc:docMk/>
            <pc:sldMk cId="0" sldId="269"/>
            <ac:cxnSpMk id="1945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8"/>
          <ac:cxnSpMkLst>
            <pc:docMk/>
            <pc:sldMk cId="0" sldId="269"/>
            <ac:cxnSpMk id="1946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7"/>
          <ac:cxnSpMkLst>
            <pc:docMk/>
            <pc:sldMk cId="0" sldId="269"/>
            <ac:cxnSpMk id="1947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6"/>
          <ac:cxnSpMkLst>
            <pc:docMk/>
            <pc:sldMk cId="0" sldId="269"/>
            <ac:cxnSpMk id="1948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5"/>
          <ac:cxnSpMkLst>
            <pc:docMk/>
            <pc:sldMk cId="0" sldId="269"/>
            <ac:cxnSpMk id="1949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17.167" v="4"/>
          <ac:cxnSpMkLst>
            <pc:docMk/>
            <pc:sldMk cId="0" sldId="269"/>
            <ac:cxnSpMk id="1950" creationId="{00000000-0000-0000-0000-000000000000}"/>
          </ac:cxnSpMkLst>
        </pc:cxnChg>
        <pc:cxnChg chg="del mod">
          <ac:chgData name="Vendégfelhasználó" userId="" providerId="Windows Live" clId="Web-{9976096C-05CB-4FB2-97CF-7FF1D660415D}" dt="2023-12-17T19:46:21.526" v="31"/>
          <ac:cxnSpMkLst>
            <pc:docMk/>
            <pc:sldMk cId="0" sldId="269"/>
            <ac:cxnSpMk id="1951" creationId="{00000000-0000-0000-0000-000000000000}"/>
          </ac:cxnSpMkLst>
        </pc:cxnChg>
      </pc:sldChg>
      <pc:sldChg chg="del">
        <pc:chgData name="Vendégfelhasználó" userId="" providerId="Windows Live" clId="Web-{9976096C-05CB-4FB2-97CF-7FF1D660415D}" dt="2023-12-17T19:47:17.512" v="40"/>
        <pc:sldMkLst>
          <pc:docMk/>
          <pc:sldMk cId="0" sldId="270"/>
        </pc:sldMkLst>
      </pc:sldChg>
      <pc:sldChg chg="del">
        <pc:chgData name="Vendégfelhasználó" userId="" providerId="Windows Live" clId="Web-{9976096C-05CB-4FB2-97CF-7FF1D660415D}" dt="2023-12-17T19:46:49.886" v="37"/>
        <pc:sldMkLst>
          <pc:docMk/>
          <pc:sldMk cId="0" sldId="271"/>
        </pc:sldMkLst>
      </pc:sldChg>
      <pc:sldChg chg="del">
        <pc:chgData name="Vendégfelhasználó" userId="" providerId="Windows Live" clId="Web-{9976096C-05CB-4FB2-97CF-7FF1D660415D}" dt="2023-12-17T19:46:50.917" v="38"/>
        <pc:sldMkLst>
          <pc:docMk/>
          <pc:sldMk cId="0" sldId="272"/>
        </pc:sldMkLst>
      </pc:sldChg>
      <pc:sldChg chg="del">
        <pc:chgData name="Vendégfelhasználó" userId="" providerId="Windows Live" clId="Web-{9976096C-05CB-4FB2-97CF-7FF1D660415D}" dt="2023-12-17T19:46:47.308" v="35"/>
        <pc:sldMkLst>
          <pc:docMk/>
          <pc:sldMk cId="0" sldId="273"/>
        </pc:sldMkLst>
      </pc:sldChg>
      <pc:sldChg chg="del">
        <pc:chgData name="Vendégfelhasználó" userId="" providerId="Windows Live" clId="Web-{9976096C-05CB-4FB2-97CF-7FF1D660415D}" dt="2023-12-17T19:46:48.293" v="36"/>
        <pc:sldMkLst>
          <pc:docMk/>
          <pc:sldMk cId="0" sldId="274"/>
        </pc:sldMkLst>
      </pc:sldChg>
      <pc:sldChg chg="addSp delSp modSp del">
        <pc:chgData name="Vendégfelhasználó" userId="" providerId="Windows Live" clId="Web-{9976096C-05CB-4FB2-97CF-7FF1D660415D}" dt="2023-12-17T19:49:36.531" v="51"/>
        <pc:sldMkLst>
          <pc:docMk/>
          <pc:sldMk cId="0" sldId="275"/>
        </pc:sldMkLst>
        <pc:spChg chg="add del mod">
          <ac:chgData name="Vendégfelhasználó" userId="" providerId="Windows Live" clId="Web-{9976096C-05CB-4FB2-97CF-7FF1D660415D}" dt="2023-12-17T19:49:19.531" v="49"/>
          <ac:spMkLst>
            <pc:docMk/>
            <pc:sldMk cId="0" sldId="275"/>
            <ac:spMk id="3" creationId="{0D26CADE-CB4C-BF7B-E8F5-AAA292526302}"/>
          </ac:spMkLst>
        </pc:spChg>
        <pc:spChg chg="del mod">
          <ac:chgData name="Vendégfelhasználó" userId="" providerId="Windows Live" clId="Web-{9976096C-05CB-4FB2-97CF-7FF1D660415D}" dt="2023-12-17T19:49:17.265" v="48"/>
          <ac:spMkLst>
            <pc:docMk/>
            <pc:sldMk cId="0" sldId="275"/>
            <ac:spMk id="2122" creationId="{00000000-0000-0000-0000-000000000000}"/>
          </ac:spMkLst>
        </pc:spChg>
        <pc:spChg chg="del">
          <ac:chgData name="Vendégfelhasználó" userId="" providerId="Windows Live" clId="Web-{9976096C-05CB-4FB2-97CF-7FF1D660415D}" dt="2023-12-17T19:49:09.874" v="47"/>
          <ac:spMkLst>
            <pc:docMk/>
            <pc:sldMk cId="0" sldId="275"/>
            <ac:spMk id="2123" creationId="{00000000-0000-0000-0000-000000000000}"/>
          </ac:spMkLst>
        </pc:spChg>
        <pc:grpChg chg="del">
          <ac:chgData name="Vendégfelhasználó" userId="" providerId="Windows Live" clId="Web-{9976096C-05CB-4FB2-97CF-7FF1D660415D}" dt="2023-12-17T19:49:06.406" v="41"/>
          <ac:grpSpMkLst>
            <pc:docMk/>
            <pc:sldMk cId="0" sldId="275"/>
            <ac:grpSpMk id="2124" creationId="{00000000-0000-0000-0000-000000000000}"/>
          </ac:grpSpMkLst>
        </pc:grpChg>
        <pc:grpChg chg="del">
          <ac:chgData name="Vendégfelhasználó" userId="" providerId="Windows Live" clId="Web-{9976096C-05CB-4FB2-97CF-7FF1D660415D}" dt="2023-12-17T19:49:09.874" v="46"/>
          <ac:grpSpMkLst>
            <pc:docMk/>
            <pc:sldMk cId="0" sldId="275"/>
            <ac:grpSpMk id="2293" creationId="{00000000-0000-0000-0000-000000000000}"/>
          </ac:grpSpMkLst>
        </pc:grpChg>
        <pc:grpChg chg="del">
          <ac:chgData name="Vendégfelhasználó" userId="" providerId="Windows Live" clId="Web-{9976096C-05CB-4FB2-97CF-7FF1D660415D}" dt="2023-12-17T19:49:09.874" v="45"/>
          <ac:grpSpMkLst>
            <pc:docMk/>
            <pc:sldMk cId="0" sldId="275"/>
            <ac:grpSpMk id="2298" creationId="{00000000-0000-0000-0000-000000000000}"/>
          </ac:grpSpMkLst>
        </pc:grpChg>
        <pc:grpChg chg="del">
          <ac:chgData name="Vendégfelhasználó" userId="" providerId="Windows Live" clId="Web-{9976096C-05CB-4FB2-97CF-7FF1D660415D}" dt="2023-12-17T19:49:09.874" v="44"/>
          <ac:grpSpMkLst>
            <pc:docMk/>
            <pc:sldMk cId="0" sldId="275"/>
            <ac:grpSpMk id="2303" creationId="{00000000-0000-0000-0000-000000000000}"/>
          </ac:grpSpMkLst>
        </pc:grpChg>
      </pc:sldChg>
      <pc:sldChg chg="del">
        <pc:chgData name="Vendégfelhasználó" userId="" providerId="Windows Live" clId="Web-{9976096C-05CB-4FB2-97CF-7FF1D660415D}" dt="2023-12-17T19:46:41.698" v="33"/>
        <pc:sldMkLst>
          <pc:docMk/>
          <pc:sldMk cId="0" sldId="276"/>
        </pc:sldMkLst>
      </pc:sldChg>
      <pc:sldChg chg="del">
        <pc:chgData name="Vendégfelhasználó" userId="" providerId="Windows Live" clId="Web-{9976096C-05CB-4FB2-97CF-7FF1D660415D}" dt="2023-12-17T19:46:43.292" v="34"/>
        <pc:sldMkLst>
          <pc:docMk/>
          <pc:sldMk cId="0" sldId="277"/>
        </pc:sldMkLst>
      </pc:sldChg>
      <pc:sldChg chg="modSp new">
        <pc:chgData name="Vendégfelhasználó" userId="" providerId="Windows Live" clId="Web-{9976096C-05CB-4FB2-97CF-7FF1D660415D}" dt="2023-12-17T19:50:18.189" v="100" actId="1076"/>
        <pc:sldMkLst>
          <pc:docMk/>
          <pc:sldMk cId="3521697474" sldId="305"/>
        </pc:sldMkLst>
        <pc:spChg chg="mod">
          <ac:chgData name="Vendégfelhasználó" userId="" providerId="Windows Live" clId="Web-{9976096C-05CB-4FB2-97CF-7FF1D660415D}" dt="2023-12-17T19:50:18.189" v="100" actId="1076"/>
          <ac:spMkLst>
            <pc:docMk/>
            <pc:sldMk cId="3521697474" sldId="305"/>
            <ac:spMk id="2" creationId="{635A2571-EA50-6366-D606-62709B740A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F209E-C83C-45A2-AD54-09DE0E735C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3D5B43D4-4F4F-470B-AC8A-81B3EC962A61}">
      <dgm:prSet/>
      <dgm:spPr/>
      <dgm:t>
        <a:bodyPr/>
        <a:lstStyle/>
        <a:p>
          <a:r>
            <a:rPr lang="hu-HU" b="1" i="0"/>
            <a:t>Céloldalak meghatározása</a:t>
          </a:r>
          <a:endParaRPr lang="hu-HU"/>
        </a:p>
      </dgm:t>
    </dgm:pt>
    <dgm:pt modelId="{8A9CFEC5-A63E-4D08-BDCA-87F0F2198843}" type="parTrans" cxnId="{33B80774-D18D-4F23-9450-B53CC3DEAD8A}">
      <dgm:prSet/>
      <dgm:spPr/>
      <dgm:t>
        <a:bodyPr/>
        <a:lstStyle/>
        <a:p>
          <a:endParaRPr lang="hu-HU"/>
        </a:p>
      </dgm:t>
    </dgm:pt>
    <dgm:pt modelId="{1A02D94A-73EF-48DA-B80A-DE1F2ED5A22C}" type="sibTrans" cxnId="{33B80774-D18D-4F23-9450-B53CC3DEAD8A}">
      <dgm:prSet/>
      <dgm:spPr/>
      <dgm:t>
        <a:bodyPr/>
        <a:lstStyle/>
        <a:p>
          <a:endParaRPr lang="hu-HU"/>
        </a:p>
      </dgm:t>
    </dgm:pt>
    <dgm:pt modelId="{2EC7F6FC-1355-4F78-B846-991BC00385BE}">
      <dgm:prSet/>
      <dgm:spPr/>
      <dgm:t>
        <a:bodyPr/>
        <a:lstStyle/>
        <a:p>
          <a:pPr rtl="0"/>
          <a:r>
            <a:rPr lang="hu-HU" b="1" i="0"/>
            <a:t>HTML </a:t>
          </a:r>
          <a:r>
            <a:rPr lang="hu-HU" b="1" i="0">
              <a:latin typeface="Arial"/>
            </a:rPr>
            <a:t>struktúra és </a:t>
          </a:r>
          <a:r>
            <a:rPr lang="hu-HU" b="1" i="0"/>
            <a:t>elemek </a:t>
          </a:r>
          <a:r>
            <a:rPr lang="hu-HU" b="1" i="0">
              <a:latin typeface="Arial"/>
            </a:rPr>
            <a:t>feltérképezése</a:t>
          </a:r>
          <a:endParaRPr lang="hu-HU"/>
        </a:p>
      </dgm:t>
    </dgm:pt>
    <dgm:pt modelId="{C3CA962E-54A9-4A8A-8583-09F058C36B2E}" type="parTrans" cxnId="{5CB299DC-773A-48EF-8078-D76569B91E25}">
      <dgm:prSet/>
      <dgm:spPr/>
      <dgm:t>
        <a:bodyPr/>
        <a:lstStyle/>
        <a:p>
          <a:endParaRPr lang="hu-HU"/>
        </a:p>
      </dgm:t>
    </dgm:pt>
    <dgm:pt modelId="{35AE2092-9D7A-4CD5-9CC1-2308AF03B8EF}" type="sibTrans" cxnId="{5CB299DC-773A-48EF-8078-D76569B91E25}">
      <dgm:prSet/>
      <dgm:spPr/>
      <dgm:t>
        <a:bodyPr/>
        <a:lstStyle/>
        <a:p>
          <a:endParaRPr lang="hu-HU"/>
        </a:p>
      </dgm:t>
    </dgm:pt>
    <dgm:pt modelId="{7E635461-D64B-4876-ABA4-6D217B96404A}">
      <dgm:prSet phldr="0"/>
      <dgm:spPr/>
      <dgm:t>
        <a:bodyPr/>
        <a:lstStyle/>
        <a:p>
          <a:pPr rtl="0"/>
          <a:r>
            <a:rPr lang="hu-HU" b="1">
              <a:latin typeface="Arial"/>
            </a:rPr>
            <a:t>Megfelelő adatgyűjtő eszközök és technológiák azonosítása </a:t>
          </a:r>
          <a:endParaRPr lang="hu-HU" b="1"/>
        </a:p>
      </dgm:t>
    </dgm:pt>
    <dgm:pt modelId="{9E7566C0-C8BC-4A26-A9AF-A067E482A22A}" type="parTrans" cxnId="{762AD2A5-541E-44D8-BDA3-0AF6E9AAC512}">
      <dgm:prSet/>
      <dgm:spPr/>
      <dgm:t>
        <a:bodyPr/>
        <a:lstStyle/>
        <a:p>
          <a:endParaRPr lang="hu-HU"/>
        </a:p>
      </dgm:t>
    </dgm:pt>
    <dgm:pt modelId="{5CC386FB-25BF-4707-B3C4-914664736078}" type="sibTrans" cxnId="{762AD2A5-541E-44D8-BDA3-0AF6E9AAC512}">
      <dgm:prSet/>
      <dgm:spPr/>
      <dgm:t>
        <a:bodyPr/>
        <a:lstStyle/>
        <a:p>
          <a:endParaRPr lang="hu-HU"/>
        </a:p>
      </dgm:t>
    </dgm:pt>
    <dgm:pt modelId="{DE4115E1-716F-4BC8-9977-D627B276FFF4}">
      <dgm:prSet/>
      <dgm:spPr/>
      <dgm:t>
        <a:bodyPr/>
        <a:lstStyle/>
        <a:p>
          <a:r>
            <a:rPr lang="hu-HU" b="1" i="0"/>
            <a:t>Automatizált program létrehozása</a:t>
          </a:r>
          <a:endParaRPr lang="hu-HU"/>
        </a:p>
      </dgm:t>
    </dgm:pt>
    <dgm:pt modelId="{DDFDA16F-41DB-444C-AC8F-C8B1E7264E10}" type="parTrans" cxnId="{D4B5000D-34B1-4CE4-91DF-B9BEF82CBD95}">
      <dgm:prSet/>
      <dgm:spPr/>
      <dgm:t>
        <a:bodyPr/>
        <a:lstStyle/>
        <a:p>
          <a:endParaRPr lang="hu-HU"/>
        </a:p>
      </dgm:t>
    </dgm:pt>
    <dgm:pt modelId="{E5E2ABEE-F02D-4DC4-B5E2-AE72A8C47621}" type="sibTrans" cxnId="{D4B5000D-34B1-4CE4-91DF-B9BEF82CBD95}">
      <dgm:prSet/>
      <dgm:spPr/>
      <dgm:t>
        <a:bodyPr/>
        <a:lstStyle/>
        <a:p>
          <a:endParaRPr lang="hu-HU"/>
        </a:p>
      </dgm:t>
    </dgm:pt>
    <dgm:pt modelId="{E9B314F2-B4F7-4610-B214-4F6CBE5EBE11}" type="pres">
      <dgm:prSet presAssocID="{D16F209E-C83C-45A2-AD54-09DE0E735CF8}" presName="Name0" presStyleCnt="0">
        <dgm:presLayoutVars>
          <dgm:dir/>
          <dgm:resizeHandles val="exact"/>
        </dgm:presLayoutVars>
      </dgm:prSet>
      <dgm:spPr/>
    </dgm:pt>
    <dgm:pt modelId="{FC4BB38D-7CD6-404B-9FD1-E192AD256463}" type="pres">
      <dgm:prSet presAssocID="{3D5B43D4-4F4F-470B-AC8A-81B3EC962A61}" presName="node" presStyleLbl="node1" presStyleIdx="0" presStyleCnt="4">
        <dgm:presLayoutVars>
          <dgm:bulletEnabled val="1"/>
        </dgm:presLayoutVars>
      </dgm:prSet>
      <dgm:spPr/>
    </dgm:pt>
    <dgm:pt modelId="{D1D31AA1-0AF8-4322-BE89-0A948822EA10}" type="pres">
      <dgm:prSet presAssocID="{1A02D94A-73EF-48DA-B80A-DE1F2ED5A22C}" presName="sibTrans" presStyleLbl="sibTrans2D1" presStyleIdx="0" presStyleCnt="3"/>
      <dgm:spPr/>
    </dgm:pt>
    <dgm:pt modelId="{457FA7C8-BBCB-4F08-AEE2-DA8B6418D295}" type="pres">
      <dgm:prSet presAssocID="{1A02D94A-73EF-48DA-B80A-DE1F2ED5A22C}" presName="connectorText" presStyleLbl="sibTrans2D1" presStyleIdx="0" presStyleCnt="3"/>
      <dgm:spPr/>
    </dgm:pt>
    <dgm:pt modelId="{592D8ADC-8A37-48F3-916E-9801B0B4CF24}" type="pres">
      <dgm:prSet presAssocID="{2EC7F6FC-1355-4F78-B846-991BC00385BE}" presName="node" presStyleLbl="node1" presStyleIdx="1" presStyleCnt="4">
        <dgm:presLayoutVars>
          <dgm:bulletEnabled val="1"/>
        </dgm:presLayoutVars>
      </dgm:prSet>
      <dgm:spPr/>
    </dgm:pt>
    <dgm:pt modelId="{6DFD110A-FCC5-4B27-A0EA-25B5CB7D9778}" type="pres">
      <dgm:prSet presAssocID="{35AE2092-9D7A-4CD5-9CC1-2308AF03B8EF}" presName="sibTrans" presStyleLbl="sibTrans2D1" presStyleIdx="1" presStyleCnt="3"/>
      <dgm:spPr/>
    </dgm:pt>
    <dgm:pt modelId="{DD772C2A-7FC6-4D25-B70F-294A9D50FB99}" type="pres">
      <dgm:prSet presAssocID="{35AE2092-9D7A-4CD5-9CC1-2308AF03B8EF}" presName="connectorText" presStyleLbl="sibTrans2D1" presStyleIdx="1" presStyleCnt="3"/>
      <dgm:spPr/>
    </dgm:pt>
    <dgm:pt modelId="{CA70AE2E-A82E-4994-B301-217B680849FA}" type="pres">
      <dgm:prSet presAssocID="{7E635461-D64B-4876-ABA4-6D217B96404A}" presName="node" presStyleLbl="node1" presStyleIdx="2" presStyleCnt="4">
        <dgm:presLayoutVars>
          <dgm:bulletEnabled val="1"/>
        </dgm:presLayoutVars>
      </dgm:prSet>
      <dgm:spPr/>
    </dgm:pt>
    <dgm:pt modelId="{2DC1AB9A-F33E-4E62-8C26-0D1AFD42862A}" type="pres">
      <dgm:prSet presAssocID="{5CC386FB-25BF-4707-B3C4-914664736078}" presName="sibTrans" presStyleLbl="sibTrans2D1" presStyleIdx="2" presStyleCnt="3"/>
      <dgm:spPr/>
    </dgm:pt>
    <dgm:pt modelId="{A6D1B43E-133F-4B73-9DE8-A6B192F100A7}" type="pres">
      <dgm:prSet presAssocID="{5CC386FB-25BF-4707-B3C4-914664736078}" presName="connectorText" presStyleLbl="sibTrans2D1" presStyleIdx="2" presStyleCnt="3"/>
      <dgm:spPr/>
    </dgm:pt>
    <dgm:pt modelId="{4B691388-348F-487C-9ADC-5080BA89D443}" type="pres">
      <dgm:prSet presAssocID="{DE4115E1-716F-4BC8-9977-D627B276FFF4}" presName="node" presStyleLbl="node1" presStyleIdx="3" presStyleCnt="4">
        <dgm:presLayoutVars>
          <dgm:bulletEnabled val="1"/>
        </dgm:presLayoutVars>
      </dgm:prSet>
      <dgm:spPr/>
    </dgm:pt>
  </dgm:ptLst>
  <dgm:cxnLst>
    <dgm:cxn modelId="{D4B5000D-34B1-4CE4-91DF-B9BEF82CBD95}" srcId="{D16F209E-C83C-45A2-AD54-09DE0E735CF8}" destId="{DE4115E1-716F-4BC8-9977-D627B276FFF4}" srcOrd="3" destOrd="0" parTransId="{DDFDA16F-41DB-444C-AC8F-C8B1E7264E10}" sibTransId="{E5E2ABEE-F02D-4DC4-B5E2-AE72A8C47621}"/>
    <dgm:cxn modelId="{096A0329-7EBB-441B-B7E3-84C76448C963}" type="presOf" srcId="{35AE2092-9D7A-4CD5-9CC1-2308AF03B8EF}" destId="{6DFD110A-FCC5-4B27-A0EA-25B5CB7D9778}" srcOrd="0" destOrd="0" presId="urn:microsoft.com/office/officeart/2005/8/layout/process1"/>
    <dgm:cxn modelId="{4F6B3763-4203-4E96-A67A-F09A03E1FE82}" type="presOf" srcId="{1A02D94A-73EF-48DA-B80A-DE1F2ED5A22C}" destId="{457FA7C8-BBCB-4F08-AEE2-DA8B6418D295}" srcOrd="1" destOrd="0" presId="urn:microsoft.com/office/officeart/2005/8/layout/process1"/>
    <dgm:cxn modelId="{33B80774-D18D-4F23-9450-B53CC3DEAD8A}" srcId="{D16F209E-C83C-45A2-AD54-09DE0E735CF8}" destId="{3D5B43D4-4F4F-470B-AC8A-81B3EC962A61}" srcOrd="0" destOrd="0" parTransId="{8A9CFEC5-A63E-4D08-BDCA-87F0F2198843}" sibTransId="{1A02D94A-73EF-48DA-B80A-DE1F2ED5A22C}"/>
    <dgm:cxn modelId="{C52D967A-D25D-4B52-9D69-828367F8ADB4}" type="presOf" srcId="{5CC386FB-25BF-4707-B3C4-914664736078}" destId="{2DC1AB9A-F33E-4E62-8C26-0D1AFD42862A}" srcOrd="0" destOrd="0" presId="urn:microsoft.com/office/officeart/2005/8/layout/process1"/>
    <dgm:cxn modelId="{28896E89-8D64-4D35-8A44-26142B8EAC75}" type="presOf" srcId="{3D5B43D4-4F4F-470B-AC8A-81B3EC962A61}" destId="{FC4BB38D-7CD6-404B-9FD1-E192AD256463}" srcOrd="0" destOrd="0" presId="urn:microsoft.com/office/officeart/2005/8/layout/process1"/>
    <dgm:cxn modelId="{CFCEBA94-2CB8-4DE9-B679-7B82F119621F}" type="presOf" srcId="{1A02D94A-73EF-48DA-B80A-DE1F2ED5A22C}" destId="{D1D31AA1-0AF8-4322-BE89-0A948822EA10}" srcOrd="0" destOrd="0" presId="urn:microsoft.com/office/officeart/2005/8/layout/process1"/>
    <dgm:cxn modelId="{1F8B6598-5153-434E-9520-DDA81D1F92BF}" type="presOf" srcId="{35AE2092-9D7A-4CD5-9CC1-2308AF03B8EF}" destId="{DD772C2A-7FC6-4D25-B70F-294A9D50FB99}" srcOrd="1" destOrd="0" presId="urn:microsoft.com/office/officeart/2005/8/layout/process1"/>
    <dgm:cxn modelId="{762AD2A5-541E-44D8-BDA3-0AF6E9AAC512}" srcId="{D16F209E-C83C-45A2-AD54-09DE0E735CF8}" destId="{7E635461-D64B-4876-ABA4-6D217B96404A}" srcOrd="2" destOrd="0" parTransId="{9E7566C0-C8BC-4A26-A9AF-A067E482A22A}" sibTransId="{5CC386FB-25BF-4707-B3C4-914664736078}"/>
    <dgm:cxn modelId="{A7495ED4-B2CA-4868-8E27-A28241FE0BB2}" type="presOf" srcId="{7E635461-D64B-4876-ABA4-6D217B96404A}" destId="{CA70AE2E-A82E-4994-B301-217B680849FA}" srcOrd="0" destOrd="0" presId="urn:microsoft.com/office/officeart/2005/8/layout/process1"/>
    <dgm:cxn modelId="{D8A7F9D8-5EA7-4C0E-8E5B-D27119273163}" type="presOf" srcId="{5CC386FB-25BF-4707-B3C4-914664736078}" destId="{A6D1B43E-133F-4B73-9DE8-A6B192F100A7}" srcOrd="1" destOrd="0" presId="urn:microsoft.com/office/officeart/2005/8/layout/process1"/>
    <dgm:cxn modelId="{5CB299DC-773A-48EF-8078-D76569B91E25}" srcId="{D16F209E-C83C-45A2-AD54-09DE0E735CF8}" destId="{2EC7F6FC-1355-4F78-B846-991BC00385BE}" srcOrd="1" destOrd="0" parTransId="{C3CA962E-54A9-4A8A-8583-09F058C36B2E}" sibTransId="{35AE2092-9D7A-4CD5-9CC1-2308AF03B8EF}"/>
    <dgm:cxn modelId="{22A641E9-2870-4E76-9841-EEAC86F607F8}" type="presOf" srcId="{D16F209E-C83C-45A2-AD54-09DE0E735CF8}" destId="{E9B314F2-B4F7-4610-B214-4F6CBE5EBE11}" srcOrd="0" destOrd="0" presId="urn:microsoft.com/office/officeart/2005/8/layout/process1"/>
    <dgm:cxn modelId="{083155E9-CAF5-4791-B009-FEB1EF29F33F}" type="presOf" srcId="{DE4115E1-716F-4BC8-9977-D627B276FFF4}" destId="{4B691388-348F-487C-9ADC-5080BA89D443}" srcOrd="0" destOrd="0" presId="urn:microsoft.com/office/officeart/2005/8/layout/process1"/>
    <dgm:cxn modelId="{EDFCBAFD-B444-4429-A637-E4A920E64B77}" type="presOf" srcId="{2EC7F6FC-1355-4F78-B846-991BC00385BE}" destId="{592D8ADC-8A37-48F3-916E-9801B0B4CF24}" srcOrd="0" destOrd="0" presId="urn:microsoft.com/office/officeart/2005/8/layout/process1"/>
    <dgm:cxn modelId="{E048F785-CA22-4D71-9C6A-3F03BEF8A611}" type="presParOf" srcId="{E9B314F2-B4F7-4610-B214-4F6CBE5EBE11}" destId="{FC4BB38D-7CD6-404B-9FD1-E192AD256463}" srcOrd="0" destOrd="0" presId="urn:microsoft.com/office/officeart/2005/8/layout/process1"/>
    <dgm:cxn modelId="{A26C7CF2-C321-4C75-9D3E-1DE08EBB8AFB}" type="presParOf" srcId="{E9B314F2-B4F7-4610-B214-4F6CBE5EBE11}" destId="{D1D31AA1-0AF8-4322-BE89-0A948822EA10}" srcOrd="1" destOrd="0" presId="urn:microsoft.com/office/officeart/2005/8/layout/process1"/>
    <dgm:cxn modelId="{C941A7F8-F856-479A-B840-57CC88ADE313}" type="presParOf" srcId="{D1D31AA1-0AF8-4322-BE89-0A948822EA10}" destId="{457FA7C8-BBCB-4F08-AEE2-DA8B6418D295}" srcOrd="0" destOrd="0" presId="urn:microsoft.com/office/officeart/2005/8/layout/process1"/>
    <dgm:cxn modelId="{FB2E8C3A-9F13-44A8-B9D4-D7B3823F9112}" type="presParOf" srcId="{E9B314F2-B4F7-4610-B214-4F6CBE5EBE11}" destId="{592D8ADC-8A37-48F3-916E-9801B0B4CF24}" srcOrd="2" destOrd="0" presId="urn:microsoft.com/office/officeart/2005/8/layout/process1"/>
    <dgm:cxn modelId="{6F75432C-D518-4060-8B42-627505D23744}" type="presParOf" srcId="{E9B314F2-B4F7-4610-B214-4F6CBE5EBE11}" destId="{6DFD110A-FCC5-4B27-A0EA-25B5CB7D9778}" srcOrd="3" destOrd="0" presId="urn:microsoft.com/office/officeart/2005/8/layout/process1"/>
    <dgm:cxn modelId="{4A804122-4776-4F0E-A9B7-ACE6F679F0FD}" type="presParOf" srcId="{6DFD110A-FCC5-4B27-A0EA-25B5CB7D9778}" destId="{DD772C2A-7FC6-4D25-B70F-294A9D50FB99}" srcOrd="0" destOrd="0" presId="urn:microsoft.com/office/officeart/2005/8/layout/process1"/>
    <dgm:cxn modelId="{DEFC3403-6925-49FC-AC0A-1DDB7B0FD462}" type="presParOf" srcId="{E9B314F2-B4F7-4610-B214-4F6CBE5EBE11}" destId="{CA70AE2E-A82E-4994-B301-217B680849FA}" srcOrd="4" destOrd="0" presId="urn:microsoft.com/office/officeart/2005/8/layout/process1"/>
    <dgm:cxn modelId="{2A23BB52-7B52-467D-95B1-C8F8D09DB721}" type="presParOf" srcId="{E9B314F2-B4F7-4610-B214-4F6CBE5EBE11}" destId="{2DC1AB9A-F33E-4E62-8C26-0D1AFD42862A}" srcOrd="5" destOrd="0" presId="urn:microsoft.com/office/officeart/2005/8/layout/process1"/>
    <dgm:cxn modelId="{C2521FE8-4A1E-4E53-9236-2A844A7C787D}" type="presParOf" srcId="{2DC1AB9A-F33E-4E62-8C26-0D1AFD42862A}" destId="{A6D1B43E-133F-4B73-9DE8-A6B192F100A7}" srcOrd="0" destOrd="0" presId="urn:microsoft.com/office/officeart/2005/8/layout/process1"/>
    <dgm:cxn modelId="{ACEF4E3C-0A70-4185-8918-054A576B7128}" type="presParOf" srcId="{E9B314F2-B4F7-4610-B214-4F6CBE5EBE11}" destId="{4B691388-348F-487C-9ADC-5080BA89D44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B38D-7CD6-404B-9FD1-E192AD256463}">
      <dsp:nvSpPr>
        <dsp:cNvPr id="0" name=""/>
        <dsp:cNvSpPr/>
      </dsp:nvSpPr>
      <dsp:spPr>
        <a:xfrm>
          <a:off x="3388" y="1205053"/>
          <a:ext cx="1481561" cy="1092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i="0" kern="1200"/>
            <a:t>Céloldalak meghatározása</a:t>
          </a:r>
          <a:endParaRPr lang="hu-HU" sz="1400" kern="1200"/>
        </a:p>
      </dsp:txBody>
      <dsp:txXfrm>
        <a:off x="35374" y="1237039"/>
        <a:ext cx="1417589" cy="1028101"/>
      </dsp:txXfrm>
    </dsp:sp>
    <dsp:sp modelId="{D1D31AA1-0AF8-4322-BE89-0A948822EA10}">
      <dsp:nvSpPr>
        <dsp:cNvPr id="0" name=""/>
        <dsp:cNvSpPr/>
      </dsp:nvSpPr>
      <dsp:spPr>
        <a:xfrm>
          <a:off x="1633106" y="1567376"/>
          <a:ext cx="314091" cy="36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633106" y="1640861"/>
        <a:ext cx="219864" cy="220457"/>
      </dsp:txXfrm>
    </dsp:sp>
    <dsp:sp modelId="{592D8ADC-8A37-48F3-916E-9801B0B4CF24}">
      <dsp:nvSpPr>
        <dsp:cNvPr id="0" name=""/>
        <dsp:cNvSpPr/>
      </dsp:nvSpPr>
      <dsp:spPr>
        <a:xfrm>
          <a:off x="2077575" y="1205053"/>
          <a:ext cx="1481561" cy="1092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i="0" kern="1200"/>
            <a:t>HTML </a:t>
          </a:r>
          <a:r>
            <a:rPr lang="hu-HU" sz="1400" b="1" i="0" kern="1200">
              <a:latin typeface="Arial"/>
            </a:rPr>
            <a:t>struktúra és </a:t>
          </a:r>
          <a:r>
            <a:rPr lang="hu-HU" sz="1400" b="1" i="0" kern="1200"/>
            <a:t>elemek </a:t>
          </a:r>
          <a:r>
            <a:rPr lang="hu-HU" sz="1400" b="1" i="0" kern="1200">
              <a:latin typeface="Arial"/>
            </a:rPr>
            <a:t>feltérképezése</a:t>
          </a:r>
          <a:endParaRPr lang="hu-HU" sz="1400" kern="1200"/>
        </a:p>
      </dsp:txBody>
      <dsp:txXfrm>
        <a:off x="2109561" y="1237039"/>
        <a:ext cx="1417589" cy="1028101"/>
      </dsp:txXfrm>
    </dsp:sp>
    <dsp:sp modelId="{6DFD110A-FCC5-4B27-A0EA-25B5CB7D9778}">
      <dsp:nvSpPr>
        <dsp:cNvPr id="0" name=""/>
        <dsp:cNvSpPr/>
      </dsp:nvSpPr>
      <dsp:spPr>
        <a:xfrm>
          <a:off x="3707293" y="1567376"/>
          <a:ext cx="314091" cy="36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3707293" y="1640861"/>
        <a:ext cx="219864" cy="220457"/>
      </dsp:txXfrm>
    </dsp:sp>
    <dsp:sp modelId="{CA70AE2E-A82E-4994-B301-217B680849FA}">
      <dsp:nvSpPr>
        <dsp:cNvPr id="0" name=""/>
        <dsp:cNvSpPr/>
      </dsp:nvSpPr>
      <dsp:spPr>
        <a:xfrm>
          <a:off x="4151761" y="1205053"/>
          <a:ext cx="1481561" cy="1092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/>
            </a:rPr>
            <a:t>Megfelelő adatgyűjtő eszközök és technológiák azonosítása </a:t>
          </a:r>
          <a:endParaRPr lang="hu-HU" sz="1400" b="1" kern="1200"/>
        </a:p>
      </dsp:txBody>
      <dsp:txXfrm>
        <a:off x="4183747" y="1237039"/>
        <a:ext cx="1417589" cy="1028101"/>
      </dsp:txXfrm>
    </dsp:sp>
    <dsp:sp modelId="{2DC1AB9A-F33E-4E62-8C26-0D1AFD42862A}">
      <dsp:nvSpPr>
        <dsp:cNvPr id="0" name=""/>
        <dsp:cNvSpPr/>
      </dsp:nvSpPr>
      <dsp:spPr>
        <a:xfrm>
          <a:off x="5781479" y="1567376"/>
          <a:ext cx="314091" cy="36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5781479" y="1640861"/>
        <a:ext cx="219864" cy="220457"/>
      </dsp:txXfrm>
    </dsp:sp>
    <dsp:sp modelId="{4B691388-348F-487C-9ADC-5080BA89D443}">
      <dsp:nvSpPr>
        <dsp:cNvPr id="0" name=""/>
        <dsp:cNvSpPr/>
      </dsp:nvSpPr>
      <dsp:spPr>
        <a:xfrm>
          <a:off x="6225948" y="1205053"/>
          <a:ext cx="1481561" cy="1092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i="0" kern="1200"/>
            <a:t>Automatizált program létrehozása</a:t>
          </a:r>
          <a:endParaRPr lang="hu-HU" sz="1400" kern="1200"/>
        </a:p>
      </dsp:txBody>
      <dsp:txXfrm>
        <a:off x="6257934" y="1237039"/>
        <a:ext cx="1417589" cy="102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>
          <a:extLst>
            <a:ext uri="{FF2B5EF4-FFF2-40B4-BE49-F238E27FC236}">
              <a16:creationId xmlns:a16="http://schemas.microsoft.com/office/drawing/2014/main" id="{7C9303F3-19E5-D800-BC08-996A0A7F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>
            <a:extLst>
              <a:ext uri="{FF2B5EF4-FFF2-40B4-BE49-F238E27FC236}">
                <a16:creationId xmlns:a16="http://schemas.microsoft.com/office/drawing/2014/main" id="{EAC6CC56-90E3-6EDA-A053-3522055FD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>
            <a:extLst>
              <a:ext uri="{FF2B5EF4-FFF2-40B4-BE49-F238E27FC236}">
                <a16:creationId xmlns:a16="http://schemas.microsoft.com/office/drawing/2014/main" id="{A2FA40E1-3D24-E8B8-C69E-BFC4D14DF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3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4" r:id="rId13"/>
    <p:sldLayoutId id="2147483665" r:id="rId14"/>
    <p:sldLayoutId id="214748366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df-lexus.eu/lexus_hu/arlista_RX_450h+.pdf%2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612644" y="1369799"/>
            <a:ext cx="7918711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/>
              <a:t>Pyton web scraping projekt</a:t>
            </a:r>
            <a:endParaRPr lang="hu-HU" sz="3600" b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360A3CF-ACA8-6D41-0BDE-4B24E9531904}"/>
              </a:ext>
            </a:extLst>
          </p:cNvPr>
          <p:cNvSpPr txBox="1"/>
          <p:nvPr/>
        </p:nvSpPr>
        <p:spPr>
          <a:xfrm>
            <a:off x="4082254" y="43703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/>
            <a:r>
              <a:rPr lang="hu-HU" sz="1400" b="0" i="0">
                <a:solidFill>
                  <a:srgbClr val="000000"/>
                </a:solidFill>
                <a:effectLst/>
                <a:latin typeface="Sora" panose="020B0604020202020204" charset="0"/>
                <a:cs typeface="Sora" panose="020B0604020202020204" charset="0"/>
              </a:rPr>
              <a:t>Nagy Roland Zsolt  </a:t>
            </a:r>
            <a:endParaRPr lang="hu-HU" b="0" i="0">
              <a:solidFill>
                <a:srgbClr val="000000"/>
              </a:solidFill>
              <a:effectLst/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>
          <a:extLst>
            <a:ext uri="{FF2B5EF4-FFF2-40B4-BE49-F238E27FC236}">
              <a16:creationId xmlns:a16="http://schemas.microsoft.com/office/drawing/2014/main" id="{9742B2EE-4E32-F8E5-CCC2-87D86C15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>
            <a:extLst>
              <a:ext uri="{FF2B5EF4-FFF2-40B4-BE49-F238E27FC236}">
                <a16:creationId xmlns:a16="http://schemas.microsoft.com/office/drawing/2014/main" id="{4C8029CA-CF69-277E-C88B-0CFBB46278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7823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/>
              <a:t>Kódrészlet - írás</a:t>
            </a:r>
            <a:endParaRPr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A23DCC3-24DD-BF70-5274-E8E0C7A40DB9}"/>
              </a:ext>
            </a:extLst>
          </p:cNvPr>
          <p:cNvSpPr txBox="1"/>
          <p:nvPr/>
        </p:nvSpPr>
        <p:spPr>
          <a:xfrm>
            <a:off x="1972597" y="1723717"/>
            <a:ext cx="560991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100" err="1"/>
              <a:t>if</a:t>
            </a:r>
            <a:r>
              <a:rPr lang="hu-HU" sz="1100"/>
              <a:t> </a:t>
            </a:r>
            <a:r>
              <a:rPr lang="hu-HU" sz="1100" err="1"/>
              <a:t>konkrét_márka_név</a:t>
            </a:r>
            <a:r>
              <a:rPr lang="hu-HU" sz="1100"/>
              <a:t> == '</a:t>
            </a:r>
            <a:r>
              <a:rPr lang="hu-HU" sz="1100" err="1"/>
              <a:t>Lexus</a:t>
            </a:r>
            <a:r>
              <a:rPr lang="hu-HU" sz="1100"/>
              <a:t>':</a:t>
            </a:r>
            <a:br>
              <a:rPr lang="hu-HU" sz="1100"/>
            </a:br>
            <a:r>
              <a:rPr lang="hu-HU" sz="1100"/>
              <a:t>        </a:t>
            </a:r>
            <a:r>
              <a:rPr lang="hu-HU" sz="1100" err="1"/>
              <a:t>konkrét_modell_név</a:t>
            </a:r>
            <a:r>
              <a:rPr lang="hu-HU" sz="1100"/>
              <a:t> = </a:t>
            </a:r>
            <a:r>
              <a:rPr lang="hu-HU" sz="1100" err="1"/>
              <a:t>df</a:t>
            </a:r>
            <a:r>
              <a:rPr lang="hu-HU" sz="1100"/>
              <a:t>['Modell neve (valós)'].</a:t>
            </a:r>
            <a:r>
              <a:rPr lang="hu-HU" sz="1100" err="1"/>
              <a:t>iloc</a:t>
            </a:r>
            <a:r>
              <a:rPr lang="hu-HU" sz="1100"/>
              <a:t>[index,]</a:t>
            </a:r>
            <a:br>
              <a:rPr lang="hu-HU" sz="1100"/>
            </a:br>
            <a:r>
              <a:rPr lang="hu-HU" sz="1100"/>
              <a:t>        </a:t>
            </a:r>
            <a:r>
              <a:rPr lang="hu-HU" sz="1100" err="1"/>
              <a:t>modellek_ára.append</a:t>
            </a:r>
            <a:r>
              <a:rPr lang="hu-HU" sz="1100"/>
              <a:t>(</a:t>
            </a:r>
            <a:r>
              <a:rPr lang="hu-HU" sz="1100" err="1"/>
              <a:t>getLexusPrices</a:t>
            </a:r>
            <a:r>
              <a:rPr lang="hu-HU" sz="1100"/>
              <a:t>(</a:t>
            </a:r>
            <a:r>
              <a:rPr lang="hu-HU" sz="1100" err="1"/>
              <a:t>konkrét_modell_név</a:t>
            </a:r>
            <a:r>
              <a:rPr lang="hu-HU" sz="1100"/>
              <a:t>))</a:t>
            </a:r>
          </a:p>
          <a:p>
            <a:pPr algn="l"/>
            <a:endParaRPr lang="hu-HU" sz="1100"/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F5DFEA51-2665-2ABD-B320-3B534BF26B3F}"/>
              </a:ext>
            </a:extLst>
          </p:cNvPr>
          <p:cNvSpPr/>
          <p:nvPr/>
        </p:nvSpPr>
        <p:spPr>
          <a:xfrm>
            <a:off x="4095546" y="2570807"/>
            <a:ext cx="270874" cy="3647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3993309-A29F-133F-114F-B898218795D0}"/>
              </a:ext>
            </a:extLst>
          </p:cNvPr>
          <p:cNvSpPr txBox="1"/>
          <p:nvPr/>
        </p:nvSpPr>
        <p:spPr>
          <a:xfrm>
            <a:off x="1875810" y="3286124"/>
            <a:ext cx="487618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hu-HU" sz="1000">
                <a:solidFill>
                  <a:srgbClr val="374151"/>
                </a:solidFill>
              </a:rPr>
              <a:t>A kódrészlet akkor hívja meg a </a:t>
            </a:r>
            <a:r>
              <a:rPr lang="hu-HU" sz="1000" b="1" err="1"/>
              <a:t>getLexusPrices</a:t>
            </a:r>
            <a:r>
              <a:rPr lang="hu-HU" sz="1000">
                <a:solidFill>
                  <a:srgbClr val="374151"/>
                </a:solidFill>
              </a:rPr>
              <a:t> függvényt és adja hozzá annak eredményét a </a:t>
            </a:r>
            <a:r>
              <a:rPr lang="hu-HU" sz="1000" b="1" err="1"/>
              <a:t>modellek_ára</a:t>
            </a:r>
            <a:r>
              <a:rPr lang="hu-HU" sz="1000">
                <a:solidFill>
                  <a:srgbClr val="374151"/>
                </a:solidFill>
              </a:rPr>
              <a:t> listához, ha a vizsgált autó márka '</a:t>
            </a:r>
            <a:r>
              <a:rPr lang="hu-HU" sz="1000" err="1">
                <a:solidFill>
                  <a:srgbClr val="374151"/>
                </a:solidFill>
              </a:rPr>
              <a:t>Lexus</a:t>
            </a:r>
            <a:r>
              <a:rPr lang="hu-HU" sz="1000">
                <a:solidFill>
                  <a:srgbClr val="374151"/>
                </a:solidFill>
              </a:rPr>
              <a:t>'. A modell nevét egy adatbázisból veszi, amelynek indexe meg van adva.</a:t>
            </a:r>
            <a:endParaRPr lang="hu-HU" sz="1000"/>
          </a:p>
        </p:txBody>
      </p:sp>
    </p:spTree>
    <p:extLst>
      <p:ext uri="{BB962C8B-B14F-4D97-AF65-F5344CB8AC3E}">
        <p14:creationId xmlns:p14="http://schemas.microsoft.com/office/powerpoint/2010/main" val="175171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519B6B39-5B48-AD03-360D-51B9B235483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31036" y="993392"/>
            <a:ext cx="5101739" cy="1664700"/>
          </a:xfrm>
        </p:spPr>
        <p:txBody>
          <a:bodyPr/>
          <a:lstStyle/>
          <a:p>
            <a:pPr marL="0" indent="0"/>
            <a:r>
              <a:rPr lang="hu-HU" sz="1000" b="1" err="1">
                <a:solidFill>
                  <a:srgbClr val="000000"/>
                </a:solidFill>
                <a:latin typeface="Arial"/>
                <a:cs typeface="Arial"/>
              </a:rPr>
              <a:t>def</a:t>
            </a:r>
            <a:r>
              <a:rPr lang="hu-HU" sz="10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b="1" err="1">
                <a:solidFill>
                  <a:srgbClr val="000000"/>
                </a:solidFill>
                <a:latin typeface="Arial"/>
                <a:cs typeface="Arial"/>
              </a:rPr>
              <a:t>getSuzukiPrices</a:t>
            </a:r>
            <a:r>
              <a:rPr lang="hu-HU" sz="1000" b="1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hu-HU" sz="1000" b="1" err="1">
                <a:solidFill>
                  <a:srgbClr val="000000"/>
                </a:solidFill>
                <a:latin typeface="Arial"/>
                <a:cs typeface="Arial"/>
              </a:rPr>
              <a:t>suzuki_model_name</a:t>
            </a:r>
            <a:r>
              <a:rPr lang="hu-HU" sz="1000" b="1">
                <a:solidFill>
                  <a:srgbClr val="000000"/>
                </a:solidFill>
                <a:latin typeface="Arial"/>
                <a:cs typeface="Arial"/>
              </a:rPr>
              <a:t>):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driver.get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('https://auto.suzuki.hu/modellek')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try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cookie_button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WebDriverWait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(driver, 20).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until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EC.element_to_be_clickable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By.XPATH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, 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    "//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button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contains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(.,'MINDEN SÜTI ENGEDÉLYEZÉSE')]"))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cookie_button.click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except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Exception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e: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print(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f"Exception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occurred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: {e}")</a:t>
            </a:r>
            <a:br>
              <a:rPr lang="hu-HU" sz="1000">
                <a:latin typeface="Arial"/>
                <a:cs typeface="Arial"/>
              </a:rPr>
            </a:b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try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models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driver.find_elements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By.XPATH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, f"//div[h2[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contains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(text(), 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'{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suzuki_model_name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}')]]")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price_element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models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[1].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find_element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By.XPATH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, ".//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following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::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strong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[1]")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price_element.text</a:t>
            </a:r>
            <a:endParaRPr lang="hu-HU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clean_price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 ''.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(filter(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str.isdigit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,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))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formatted_price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 f"{int(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clean_price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)}"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print(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f"Price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of {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suzuki_model_name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}: {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formatted_price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}")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except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Exception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e: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 print(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f"Error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fetching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{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suzuki_model_name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}: {e}")</a:t>
            </a:r>
            <a:endParaRPr lang="en-US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      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formatted_price</a:t>
            </a:r>
            <a:r>
              <a:rPr lang="hu-HU" sz="10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000" err="1">
                <a:solidFill>
                  <a:srgbClr val="000000"/>
                </a:solidFill>
                <a:latin typeface="Arial"/>
                <a:cs typeface="Arial"/>
              </a:rPr>
              <a:t>None</a:t>
            </a:r>
          </a:p>
          <a:p>
            <a:pPr marL="0" indent="0"/>
            <a:r>
              <a:rPr lang="hu-HU" sz="1000" b="1">
                <a:solidFill>
                  <a:srgbClr val="000000"/>
                </a:solidFill>
                <a:latin typeface="Arial"/>
                <a:cs typeface="Arial"/>
              </a:rPr>
              <a:t>    </a:t>
            </a:r>
            <a:r>
              <a:rPr lang="hu-HU" sz="1000" b="1" err="1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lang="hu-HU" sz="10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000" b="1" err="1">
                <a:solidFill>
                  <a:srgbClr val="000000"/>
                </a:solidFill>
                <a:latin typeface="Arial"/>
                <a:cs typeface="Arial"/>
              </a:rPr>
              <a:t>formatted_price</a:t>
            </a:r>
            <a:endParaRPr lang="hu-HU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0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000">
              <a:solidFill>
                <a:srgbClr val="000000"/>
              </a:solidFill>
              <a:latin typeface="Arial"/>
              <a:cs typeface="Arial"/>
            </a:endParaRPr>
          </a:p>
          <a:p>
            <a:endParaRPr lang="hu-HU" sz="100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AFAB52CB-5666-6E23-BF5F-5E8703A7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98" y="440280"/>
            <a:ext cx="7710900" cy="572700"/>
          </a:xfrm>
        </p:spPr>
        <p:txBody>
          <a:bodyPr/>
          <a:lstStyle/>
          <a:p>
            <a:r>
              <a:rPr lang="hu-HU"/>
              <a:t>Kódrészlet - olvasás Weboldalról</a:t>
            </a:r>
          </a:p>
        </p:txBody>
      </p:sp>
    </p:spTree>
    <p:extLst>
      <p:ext uri="{BB962C8B-B14F-4D97-AF65-F5344CB8AC3E}">
        <p14:creationId xmlns:p14="http://schemas.microsoft.com/office/powerpoint/2010/main" val="408977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 txBox="1">
            <a:spLocks noGrp="1"/>
          </p:cNvSpPr>
          <p:nvPr>
            <p:ph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/>
          </a:p>
        </p:txBody>
      </p:sp>
      <p:sp>
        <p:nvSpPr>
          <p:cNvPr id="1710" name="Google Shape;1710;p3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err="1">
                <a:latin typeface="Sora"/>
                <a:cs typeface="Sora"/>
                <a:sym typeface="Sora"/>
              </a:rPr>
              <a:t>Eredmények</a:t>
            </a:r>
            <a:endParaRPr lang="hu-HU" sz="4500" b="1" err="1">
              <a:latin typeface="Sora"/>
              <a:cs typeface="Sora"/>
              <a:sym typeface="Sora"/>
            </a:endParaRPr>
          </a:p>
        </p:txBody>
      </p:sp>
      <p:grpSp>
        <p:nvGrpSpPr>
          <p:cNvPr id="1711" name="Google Shape;1711;p33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712" name="Google Shape;1712;p33"/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18A05E-49C6-35A0-CA31-5F76994C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Output kinézete</a:t>
            </a:r>
          </a:p>
        </p:txBody>
      </p:sp>
      <p:pic>
        <p:nvPicPr>
          <p:cNvPr id="4" name="Kép 3" descr="A képen szöveg, szám, Betűtípus, Párhuzamos látható&#10;&#10;Automatikusan generált leírás">
            <a:extLst>
              <a:ext uri="{FF2B5EF4-FFF2-40B4-BE49-F238E27FC236}">
                <a16:creationId xmlns:a16="http://schemas.microsoft.com/office/drawing/2014/main" id="{305D11C6-1D42-3E2C-6E1E-CC63CDB7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3" y="1168496"/>
            <a:ext cx="7535504" cy="3497841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462613C6-88F3-1DFB-AF85-9238A9BB4CB2}"/>
              </a:ext>
            </a:extLst>
          </p:cNvPr>
          <p:cNvSpPr/>
          <p:nvPr/>
        </p:nvSpPr>
        <p:spPr>
          <a:xfrm>
            <a:off x="776653" y="4359519"/>
            <a:ext cx="7561384" cy="3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61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A731C1-D749-E557-1696-2786A3ED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Ár ingadozása</a:t>
            </a:r>
          </a:p>
        </p:txBody>
      </p:sp>
      <p:pic>
        <p:nvPicPr>
          <p:cNvPr id="3" name="Kép 2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05C40ADC-3835-7A82-266A-C089D8C6C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8" b="128"/>
          <a:stretch/>
        </p:blipFill>
        <p:spPr>
          <a:xfrm>
            <a:off x="1078475" y="1242319"/>
            <a:ext cx="6987047" cy="33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DAD7F-432D-FAED-BAA8-750093CA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Ár változása</a:t>
            </a:r>
          </a:p>
        </p:txBody>
      </p:sp>
      <p:pic>
        <p:nvPicPr>
          <p:cNvPr id="3" name="Kép 2" descr="A képen diagram, sor, szöveg, Diagram látható&#10;&#10;Automatikusan generált leírás">
            <a:extLst>
              <a:ext uri="{FF2B5EF4-FFF2-40B4-BE49-F238E27FC236}">
                <a16:creationId xmlns:a16="http://schemas.microsoft.com/office/drawing/2014/main" id="{B0208346-9CFF-1F3F-8DB1-14E37A26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0" b="137"/>
          <a:stretch/>
        </p:blipFill>
        <p:spPr>
          <a:xfrm>
            <a:off x="654459" y="1285035"/>
            <a:ext cx="7835080" cy="31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Agenda</a:t>
            </a:r>
            <a:endParaRPr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1303267" y="1522913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4088908" y="1861607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2618449" y="327023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3775050" y="2330895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Megoldás</a:t>
            </a:r>
            <a:endParaRPr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2227700" y="3699045"/>
            <a:ext cx="1700531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Eredmények</a:t>
            </a:r>
            <a:endParaRPr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79;p26">
            <a:extLst>
              <a:ext uri="{FF2B5EF4-FFF2-40B4-BE49-F238E27FC236}">
                <a16:creationId xmlns:a16="http://schemas.microsoft.com/office/drawing/2014/main" id="{0DE24D21-B345-E399-4CBC-7DF27D0D2FAA}"/>
              </a:ext>
            </a:extLst>
          </p:cNvPr>
          <p:cNvSpPr txBox="1">
            <a:spLocks/>
          </p:cNvSpPr>
          <p:nvPr/>
        </p:nvSpPr>
        <p:spPr>
          <a:xfrm>
            <a:off x="898881" y="2048605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hu-HU"/>
              <a:t>Probléma bemutatása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Probléma bemutatása</a:t>
            </a: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Felmerült probléma</a:t>
            </a:r>
            <a:endParaRPr/>
          </a:p>
        </p:txBody>
      </p:sp>
      <p:sp>
        <p:nvSpPr>
          <p:cNvPr id="2" name="Tartalom helye 2">
            <a:extLst>
              <a:ext uri="{FF2B5EF4-FFF2-40B4-BE49-F238E27FC236}">
                <a16:creationId xmlns:a16="http://schemas.microsoft.com/office/drawing/2014/main" id="{E7D5FB6F-4CE7-F490-CD3D-ABCDFFD5A565}"/>
              </a:ext>
            </a:extLst>
          </p:cNvPr>
          <p:cNvSpPr txBox="1">
            <a:spLocks/>
          </p:cNvSpPr>
          <p:nvPr/>
        </p:nvSpPr>
        <p:spPr>
          <a:xfrm>
            <a:off x="1955647" y="1652976"/>
            <a:ext cx="5442959" cy="5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hu-HU" sz="2000">
                <a:latin typeface="Sora" panose="020B0604020202020204" charset="0"/>
                <a:cs typeface="Sora" panose="020B0604020202020204" charset="0"/>
              </a:rPr>
              <a:t>Nem automatizált az adatgyűjtés</a:t>
            </a:r>
          </a:p>
          <a:p>
            <a:endParaRPr lang="hu-HU"/>
          </a:p>
        </p:txBody>
      </p: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F8776C8E-5C4B-6B63-C6DC-07C713715772}"/>
              </a:ext>
            </a:extLst>
          </p:cNvPr>
          <p:cNvSpPr/>
          <p:nvPr/>
        </p:nvSpPr>
        <p:spPr>
          <a:xfrm rot="2022768">
            <a:off x="2016593" y="2143546"/>
            <a:ext cx="247828" cy="12818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0522B26D-1B10-6D95-4B50-55BD0C70E751}"/>
              </a:ext>
            </a:extLst>
          </p:cNvPr>
          <p:cNvSpPr/>
          <p:nvPr/>
        </p:nvSpPr>
        <p:spPr>
          <a:xfrm>
            <a:off x="4054226" y="2238761"/>
            <a:ext cx="247828" cy="12818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Nyíl: lefelé mutató 4">
            <a:extLst>
              <a:ext uri="{FF2B5EF4-FFF2-40B4-BE49-F238E27FC236}">
                <a16:creationId xmlns:a16="http://schemas.microsoft.com/office/drawing/2014/main" id="{1FFDE11A-7638-FB5B-093D-6AB9C6BAD20A}"/>
              </a:ext>
            </a:extLst>
          </p:cNvPr>
          <p:cNvSpPr/>
          <p:nvPr/>
        </p:nvSpPr>
        <p:spPr>
          <a:xfrm rot="19577232" flipH="1">
            <a:off x="6213174" y="2143545"/>
            <a:ext cx="247828" cy="12818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F4F774-263E-CE5D-14F1-DD8F377D8D3A}"/>
              </a:ext>
            </a:extLst>
          </p:cNvPr>
          <p:cNvSpPr txBox="1"/>
          <p:nvPr/>
        </p:nvSpPr>
        <p:spPr>
          <a:xfrm>
            <a:off x="927003" y="3499346"/>
            <a:ext cx="121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Időigényes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A8E08DC-8415-9954-3FC4-2275720C8565}"/>
              </a:ext>
            </a:extLst>
          </p:cNvPr>
          <p:cNvSpPr txBox="1"/>
          <p:nvPr/>
        </p:nvSpPr>
        <p:spPr>
          <a:xfrm>
            <a:off x="5934651" y="3422084"/>
            <a:ext cx="172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Hibalehetőség kockázata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D6F12AF-DEDC-0BB3-AC24-C16BAE5A8017}"/>
              </a:ext>
            </a:extLst>
          </p:cNvPr>
          <p:cNvSpPr txBox="1"/>
          <p:nvPr/>
        </p:nvSpPr>
        <p:spPr>
          <a:xfrm>
            <a:off x="3126244" y="3677350"/>
            <a:ext cx="23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Csökken a hatékonyság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hu-HU" err="1"/>
              <a:t>egadott</a:t>
            </a:r>
            <a:r>
              <a:rPr lang="hu-HU"/>
              <a:t> modellek</a:t>
            </a:r>
            <a:endParaRPr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Kép 13">
            <a:extLst>
              <a:ext uri="{FF2B5EF4-FFF2-40B4-BE49-F238E27FC236}">
                <a16:creationId xmlns:a16="http://schemas.microsoft.com/office/drawing/2014/main" id="{A40064DB-5EE4-3329-9A5F-29B02AF2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274" y="1569876"/>
            <a:ext cx="3385374" cy="92646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24AE056-86D6-39A6-995C-CB6A113B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8" y="2951839"/>
            <a:ext cx="3461123" cy="1293551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6BF9FB2-A4A8-6937-3E13-5C3087481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51839"/>
            <a:ext cx="3443643" cy="14392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Megoldás</a:t>
            </a: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hu-HU"/>
              <a:t>2</a:t>
            </a:r>
            <a:endParaRPr/>
          </a:p>
        </p:txBody>
      </p:sp>
      <p:pic>
        <p:nvPicPr>
          <p:cNvPr id="24" name="Kép 23" descr="A képen fekete, sötétség látható">
            <a:extLst>
              <a:ext uri="{FF2B5EF4-FFF2-40B4-BE49-F238E27FC236}">
                <a16:creationId xmlns:a16="http://schemas.microsoft.com/office/drawing/2014/main" id="{B752419B-EFB4-D935-9B36-0DA32112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56" y="124743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5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err="1"/>
              <a:t>Webscraping</a:t>
            </a:r>
            <a:endParaRPr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EAE48C2-49B9-CFA2-D5DF-5CEDD0DAA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520860"/>
              </p:ext>
            </p:extLst>
          </p:nvPr>
        </p:nvGraphicFramePr>
        <p:xfrm>
          <a:off x="651247" y="959816"/>
          <a:ext cx="7710899" cy="3502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67CFCE5D-A9FE-50DA-EE97-DA2704CF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Importált csomagok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373CCF4-4EF2-C4BB-4CDE-FD3E4D4A2B17}"/>
              </a:ext>
            </a:extLst>
          </p:cNvPr>
          <p:cNvSpPr txBox="1"/>
          <p:nvPr/>
        </p:nvSpPr>
        <p:spPr>
          <a:xfrm>
            <a:off x="753208" y="1214803"/>
            <a:ext cx="738846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selenium</a:t>
            </a:r>
            <a:endParaRPr lang="hu-HU" sz="1600" b="1">
              <a:latin typeface="Consolas"/>
            </a:endParaRPr>
          </a:p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datetime</a:t>
            </a:r>
          </a:p>
          <a:p>
            <a:pPr marL="285750" indent="-285750">
              <a:buChar char="•"/>
            </a:pPr>
            <a:r>
              <a:rPr lang="en-US" sz="1600" b="1" err="1">
                <a:latin typeface="Consolas"/>
              </a:rPr>
              <a:t>openpyxl</a:t>
            </a:r>
            <a:endParaRPr lang="en-US" sz="1600" b="1">
              <a:latin typeface="Consolas"/>
            </a:endParaRPr>
          </a:p>
          <a:p>
            <a:pPr marL="285750" indent="-285750">
              <a:buChar char="•"/>
            </a:pPr>
            <a:r>
              <a:rPr lang="en-US" sz="1600" b="1" err="1">
                <a:latin typeface="Consolas"/>
              </a:rPr>
              <a:t>openpyxl.utils</a:t>
            </a:r>
            <a:endParaRPr lang="en-US" sz="1600" b="1">
              <a:latin typeface="Consolas"/>
            </a:endParaRPr>
          </a:p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pandas</a:t>
            </a:r>
          </a:p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time</a:t>
            </a:r>
          </a:p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tabula</a:t>
            </a:r>
          </a:p>
          <a:p>
            <a:pPr marL="285750" indent="-285750">
              <a:buChar char="•"/>
            </a:pPr>
            <a:r>
              <a:rPr lang="en-US" sz="1600" b="1" err="1">
                <a:latin typeface="Consolas"/>
              </a:rPr>
              <a:t>numpy</a:t>
            </a:r>
            <a:endParaRPr lang="en-US" sz="1600" b="1">
              <a:latin typeface="Consolas"/>
            </a:endParaRPr>
          </a:p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requests</a:t>
            </a:r>
          </a:p>
          <a:p>
            <a:pPr marL="285750" indent="-285750">
              <a:buChar char="•"/>
            </a:pPr>
            <a:r>
              <a:rPr lang="en-US" sz="1600" b="1" err="1">
                <a:latin typeface="Consolas"/>
              </a:rPr>
              <a:t>fitz</a:t>
            </a:r>
            <a:endParaRPr lang="en-US" sz="1600" b="1">
              <a:latin typeface="Consolas"/>
            </a:endParaRPr>
          </a:p>
          <a:p>
            <a:pPr marL="285750" indent="-285750">
              <a:buChar char="•"/>
            </a:pPr>
            <a:r>
              <a:rPr lang="en-US" sz="1600" b="1">
                <a:latin typeface="Consolas"/>
              </a:rPr>
              <a:t>re</a:t>
            </a:r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302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B3A9D77D-152C-6F98-837B-9A9E2CFDA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1130" y="1256100"/>
            <a:ext cx="3419504" cy="1664700"/>
          </a:xfrm>
        </p:spPr>
        <p:txBody>
          <a:bodyPr/>
          <a:lstStyle/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hu-HU" sz="1100" b="1" err="1">
                <a:solidFill>
                  <a:schemeClr val="tx1"/>
                </a:solidFill>
                <a:latin typeface="Arial"/>
                <a:cs typeface="Arial"/>
              </a:rPr>
              <a:t>getLexusPrices</a:t>
            </a: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 függvény egy </a:t>
            </a:r>
            <a:r>
              <a:rPr lang="hu-HU" sz="1100" err="1">
                <a:solidFill>
                  <a:schemeClr val="tx1"/>
                </a:solidFill>
                <a:latin typeface="Arial"/>
                <a:cs typeface="Arial"/>
              </a:rPr>
              <a:t>Lexus</a:t>
            </a: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 modellt vár paraméterként.</a:t>
            </a:r>
            <a:endParaRPr lang="hu-HU" sz="1100">
              <a:solidFill>
                <a:schemeClr val="tx1"/>
              </a:solidFill>
              <a:latin typeface="Arial"/>
            </a:endParaRP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hu-HU" sz="1100" err="1">
                <a:solidFill>
                  <a:schemeClr val="tx1"/>
                </a:solidFill>
                <a:latin typeface="Arial"/>
                <a:cs typeface="Arial"/>
              </a:rPr>
              <a:t>Lexus</a:t>
            </a: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sz="1100" err="1">
                <a:solidFill>
                  <a:schemeClr val="tx1"/>
                </a:solidFill>
                <a:latin typeface="Arial"/>
                <a:cs typeface="Arial"/>
              </a:rPr>
              <a:t>árlistát</a:t>
            </a: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 tartalmazó PDF URL-</a:t>
            </a:r>
            <a:r>
              <a:rPr lang="hu-HU" sz="1100" err="1">
                <a:solidFill>
                  <a:schemeClr val="tx1"/>
                </a:solidFill>
                <a:latin typeface="Arial"/>
                <a:cs typeface="Arial"/>
              </a:rPr>
              <a:t>jének</a:t>
            </a: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 tárolása. </a:t>
            </a:r>
            <a:endParaRPr lang="en-US" sz="1100">
              <a:solidFill>
                <a:schemeClr val="tx1"/>
              </a:solidFill>
              <a:latin typeface="Arial"/>
            </a:endParaRP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A PDF letöltése és a HTTP válaszkód ellenőrzése.</a:t>
            </a:r>
            <a:endParaRPr lang="hu-HU" sz="1100">
              <a:solidFill>
                <a:schemeClr val="tx1"/>
              </a:solidFill>
              <a:latin typeface="Arial"/>
            </a:endParaRP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A letöltött PDF megnyitása a </a:t>
            </a:r>
            <a:r>
              <a:rPr lang="hu-HU" sz="1100" b="1" err="1">
                <a:solidFill>
                  <a:schemeClr val="tx1"/>
                </a:solidFill>
                <a:latin typeface="Arial"/>
                <a:cs typeface="Arial"/>
              </a:rPr>
              <a:t>fitz</a:t>
            </a: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 könyvtár segítségével.</a:t>
            </a:r>
            <a:endParaRPr lang="hu-HU" sz="1100">
              <a:solidFill>
                <a:schemeClr val="tx1"/>
              </a:solidFill>
              <a:latin typeface="Arial"/>
            </a:endParaRP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Árakat gyűjtő üres lista létrehozása.</a:t>
            </a: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Iteráció a PDF összes oldalán.</a:t>
            </a: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Egy oldal szövegének kinyerése.</a:t>
            </a: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Forintban megadott árak mintáinak keresése a szövegben.</a:t>
            </a:r>
            <a:endParaRPr lang="hu-HU" sz="1100">
              <a:solidFill>
                <a:schemeClr val="tx1"/>
              </a:solidFill>
              <a:latin typeface="Arial"/>
            </a:endParaRPr>
          </a:p>
          <a:p>
            <a:pPr marL="381000" indent="-228600" algn="just">
              <a:buAutoNum type="arabicPeriod"/>
            </a:pPr>
            <a:r>
              <a:rPr lang="hu-HU" sz="1100">
                <a:solidFill>
                  <a:schemeClr val="tx1"/>
                </a:solidFill>
                <a:latin typeface="Arial"/>
                <a:cs typeface="Arial"/>
              </a:rPr>
              <a:t>Az árak szóközök nélküli egész számmá alakítása és hozzáadása a listához.</a:t>
            </a:r>
            <a:endParaRPr lang="hu-HU" sz="1100">
              <a:solidFill>
                <a:schemeClr val="tx1"/>
              </a:solidFill>
              <a:latin typeface="Arial"/>
            </a:endParaRPr>
          </a:p>
          <a:p>
            <a:pPr algn="just">
              <a:buAutoNum type="arabicPeriod"/>
            </a:pPr>
            <a:endParaRPr lang="hu-HU" sz="110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9934AB-E227-F18A-4965-E3C009372A0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8774" y="1136270"/>
            <a:ext cx="4235273" cy="1664700"/>
          </a:xfrm>
        </p:spPr>
        <p:txBody>
          <a:bodyPr/>
          <a:lstStyle/>
          <a:p>
            <a:pPr marL="0" indent="0"/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def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getLexusPrices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model_name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: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pdf_url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 "</a:t>
            </a:r>
            <a:r>
              <a:rPr lang="hu-HU" sz="1100">
                <a:latin typeface="Arial"/>
                <a:cs typeface="Arial"/>
                <a:hlinkClick r:id="rId2"/>
              </a:rPr>
              <a:t>https://pdf-lexus.eu/lexus_hu/arlista_RX_450h+.pdf"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latin typeface="Arial"/>
                <a:cs typeface="Arial"/>
              </a:rPr>
              <a:t>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response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requests.get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pdf_url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)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response.raise_for_status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()</a:t>
            </a:r>
            <a:endParaRPr lang="en-US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pdf_document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fitz.open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("pdf",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response.content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prices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 []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page_num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in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(len(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pdf_document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)):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pdf_document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page_num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]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page_text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page.get_text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("text")</a:t>
            </a:r>
            <a:endParaRPr lang="en-US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matches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re.findall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(r'\b(\d{2,3}(?: \d{3}){2}) Ft\b',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page_text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)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match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in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matches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: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    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price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= int(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match.replace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(' ', ''))</a:t>
            </a:r>
            <a:br>
              <a:rPr lang="hu-HU" sz="1100">
                <a:latin typeface="Arial"/>
                <a:cs typeface="Arial"/>
              </a:rPr>
            </a:b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            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prices.append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hu-HU" sz="1100" err="1">
                <a:solidFill>
                  <a:srgbClr val="000000"/>
                </a:solidFill>
                <a:latin typeface="Arial"/>
                <a:cs typeface="Arial"/>
              </a:rPr>
              <a:t>price</a:t>
            </a:r>
            <a:r>
              <a:rPr lang="hu-HU" sz="110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    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 min(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prices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) 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if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prices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else</a:t>
            </a:r>
            <a:r>
              <a:rPr lang="hu-HU" sz="11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hu-HU" sz="1100" b="1" err="1">
                <a:solidFill>
                  <a:srgbClr val="000000"/>
                </a:solidFill>
                <a:latin typeface="Arial"/>
                <a:cs typeface="Arial"/>
              </a:rPr>
              <a:t>None</a:t>
            </a:r>
            <a:endParaRPr lang="hu-HU" sz="1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/>
            <a:endParaRPr lang="hu-HU" sz="1100">
              <a:solidFill>
                <a:srgbClr val="000000"/>
              </a:solidFill>
              <a:latin typeface="Arial"/>
              <a:cs typeface="Arial"/>
            </a:endParaRPr>
          </a:p>
          <a:p>
            <a:endParaRPr lang="hu-HU" sz="110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2CF806DF-47D8-87F3-71AF-21AD738A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81" y="541674"/>
            <a:ext cx="7710900" cy="572700"/>
          </a:xfrm>
        </p:spPr>
        <p:txBody>
          <a:bodyPr/>
          <a:lstStyle/>
          <a:p>
            <a:r>
              <a:rPr lang="hu-HU"/>
              <a:t>Kódrészlet - olvasás PDF-ből</a:t>
            </a:r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7D3E887A-2555-B9E4-E26E-0E32A4386E87}"/>
              </a:ext>
            </a:extLst>
          </p:cNvPr>
          <p:cNvSpPr/>
          <p:nvPr/>
        </p:nvSpPr>
        <p:spPr>
          <a:xfrm rot="5400000">
            <a:off x="4639392" y="1390937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D8F89C14-4B4B-894D-D6B0-2C2C5F327A0B}"/>
              </a:ext>
            </a:extLst>
          </p:cNvPr>
          <p:cNvSpPr/>
          <p:nvPr/>
        </p:nvSpPr>
        <p:spPr>
          <a:xfrm rot="5400000">
            <a:off x="2832715" y="1685904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Nyíl: lefelé mutató 9">
            <a:extLst>
              <a:ext uri="{FF2B5EF4-FFF2-40B4-BE49-F238E27FC236}">
                <a16:creationId xmlns:a16="http://schemas.microsoft.com/office/drawing/2014/main" id="{11DA26C4-66A3-D1A3-B330-FFBA748AAC25}"/>
              </a:ext>
            </a:extLst>
          </p:cNvPr>
          <p:cNvSpPr/>
          <p:nvPr/>
        </p:nvSpPr>
        <p:spPr>
          <a:xfrm rot="5400000">
            <a:off x="3925016" y="2123747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Nyíl: lefelé mutató 17">
            <a:extLst>
              <a:ext uri="{FF2B5EF4-FFF2-40B4-BE49-F238E27FC236}">
                <a16:creationId xmlns:a16="http://schemas.microsoft.com/office/drawing/2014/main" id="{8C63D9F2-572F-4C76-C06F-8B2E72BE478A}"/>
              </a:ext>
            </a:extLst>
          </p:cNvPr>
          <p:cNvSpPr/>
          <p:nvPr/>
        </p:nvSpPr>
        <p:spPr>
          <a:xfrm rot="5400000">
            <a:off x="1505360" y="2418714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Nyíl: lefelé mutató 18">
            <a:extLst>
              <a:ext uri="{FF2B5EF4-FFF2-40B4-BE49-F238E27FC236}">
                <a16:creationId xmlns:a16="http://schemas.microsoft.com/office/drawing/2014/main" id="{3480FB69-AAF4-F23B-365A-C1ACB30F4C2A}"/>
              </a:ext>
            </a:extLst>
          </p:cNvPr>
          <p:cNvSpPr/>
          <p:nvPr/>
        </p:nvSpPr>
        <p:spPr>
          <a:xfrm rot="5400000">
            <a:off x="3524045" y="2603069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lefelé mutató 19">
            <a:extLst>
              <a:ext uri="{FF2B5EF4-FFF2-40B4-BE49-F238E27FC236}">
                <a16:creationId xmlns:a16="http://schemas.microsoft.com/office/drawing/2014/main" id="{7A90D72E-2A61-AA0C-3434-A7D528C2BD2E}"/>
              </a:ext>
            </a:extLst>
          </p:cNvPr>
          <p:cNvSpPr/>
          <p:nvPr/>
        </p:nvSpPr>
        <p:spPr>
          <a:xfrm rot="5400000">
            <a:off x="3067767" y="2838122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Nyíl: lefelé mutató 20">
            <a:extLst>
              <a:ext uri="{FF2B5EF4-FFF2-40B4-BE49-F238E27FC236}">
                <a16:creationId xmlns:a16="http://schemas.microsoft.com/office/drawing/2014/main" id="{E9212633-6560-B843-6AC0-363E347E5689}"/>
              </a:ext>
            </a:extLst>
          </p:cNvPr>
          <p:cNvSpPr/>
          <p:nvPr/>
        </p:nvSpPr>
        <p:spPr>
          <a:xfrm rot="5400000">
            <a:off x="4676263" y="3266746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Nyíl: lefelé mutató 21">
            <a:extLst>
              <a:ext uri="{FF2B5EF4-FFF2-40B4-BE49-F238E27FC236}">
                <a16:creationId xmlns:a16="http://schemas.microsoft.com/office/drawing/2014/main" id="{D9AB9FBB-87D1-EFEA-097E-CEE8B2B2E38C}"/>
              </a:ext>
            </a:extLst>
          </p:cNvPr>
          <p:cNvSpPr/>
          <p:nvPr/>
        </p:nvSpPr>
        <p:spPr>
          <a:xfrm rot="5400000">
            <a:off x="2984807" y="3621629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C51E4B39-C82D-BF09-6B18-A276CC0830AE}"/>
              </a:ext>
            </a:extLst>
          </p:cNvPr>
          <p:cNvSpPr txBox="1"/>
          <p:nvPr/>
        </p:nvSpPr>
        <p:spPr>
          <a:xfrm>
            <a:off x="4747276" y="1357334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2.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3F0D10E-66CD-5C97-A75E-EA4310156183}"/>
              </a:ext>
            </a:extLst>
          </p:cNvPr>
          <p:cNvSpPr txBox="1"/>
          <p:nvPr/>
        </p:nvSpPr>
        <p:spPr>
          <a:xfrm>
            <a:off x="2986687" y="1652301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3.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AC0D203-258D-4DDC-1467-E1D951F37D0D}"/>
              </a:ext>
            </a:extLst>
          </p:cNvPr>
          <p:cNvSpPr txBox="1"/>
          <p:nvPr/>
        </p:nvSpPr>
        <p:spPr>
          <a:xfrm>
            <a:off x="4065162" y="2090144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4.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6D3242C-4E62-BADE-ED49-195F243AB397}"/>
              </a:ext>
            </a:extLst>
          </p:cNvPr>
          <p:cNvSpPr txBox="1"/>
          <p:nvPr/>
        </p:nvSpPr>
        <p:spPr>
          <a:xfrm>
            <a:off x="1659331" y="2385111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5.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5ACA57A6-98E0-217A-F118-9BEF13978EDE}"/>
              </a:ext>
            </a:extLst>
          </p:cNvPr>
          <p:cNvSpPr txBox="1"/>
          <p:nvPr/>
        </p:nvSpPr>
        <p:spPr>
          <a:xfrm>
            <a:off x="3613492" y="2569466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6.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AAFCBD08-2270-F40A-7649-37D86EAC7FFD}"/>
              </a:ext>
            </a:extLst>
          </p:cNvPr>
          <p:cNvSpPr txBox="1"/>
          <p:nvPr/>
        </p:nvSpPr>
        <p:spPr>
          <a:xfrm>
            <a:off x="3212520" y="2804518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7.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B9C80171-45A0-FACF-694C-09C8CBF2097D}"/>
              </a:ext>
            </a:extLst>
          </p:cNvPr>
          <p:cNvSpPr txBox="1"/>
          <p:nvPr/>
        </p:nvSpPr>
        <p:spPr>
          <a:xfrm>
            <a:off x="4793362" y="3233143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8.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1F9A68EE-EAA5-B597-2603-3AABDDEA5D1F}"/>
              </a:ext>
            </a:extLst>
          </p:cNvPr>
          <p:cNvSpPr txBox="1"/>
          <p:nvPr/>
        </p:nvSpPr>
        <p:spPr>
          <a:xfrm>
            <a:off x="3166431" y="3588026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9.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03796880-B178-6FF2-E980-E6773F8E66A6}"/>
              </a:ext>
            </a:extLst>
          </p:cNvPr>
          <p:cNvCxnSpPr/>
          <p:nvPr/>
        </p:nvCxnSpPr>
        <p:spPr>
          <a:xfrm>
            <a:off x="5064227" y="1114425"/>
            <a:ext cx="1842" cy="343084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yíl: lefelé mutató 32">
            <a:extLst>
              <a:ext uri="{FF2B5EF4-FFF2-40B4-BE49-F238E27FC236}">
                <a16:creationId xmlns:a16="http://schemas.microsoft.com/office/drawing/2014/main" id="{9BF3FFD6-5B2D-61F3-7F20-16C768BACDC6}"/>
              </a:ext>
            </a:extLst>
          </p:cNvPr>
          <p:cNvSpPr/>
          <p:nvPr/>
        </p:nvSpPr>
        <p:spPr>
          <a:xfrm rot="5400000">
            <a:off x="2947936" y="1248061"/>
            <a:ext cx="141825" cy="161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F1588B39-EA78-0E6F-DA3A-14985E997152}"/>
              </a:ext>
            </a:extLst>
          </p:cNvPr>
          <p:cNvSpPr txBox="1"/>
          <p:nvPr/>
        </p:nvSpPr>
        <p:spPr>
          <a:xfrm>
            <a:off x="3101909" y="1214458"/>
            <a:ext cx="298363" cy="2308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7252130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Diavetítés a képernyőre (16:9 oldalarány)</PresentationFormat>
  <Paragraphs>96</Paragraphs>
  <Slides>15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Consolas</vt:lpstr>
      <vt:lpstr>Open Sans</vt:lpstr>
      <vt:lpstr>Sora</vt:lpstr>
      <vt:lpstr>Arial</vt:lpstr>
      <vt:lpstr>Software Engineering Business Plan by Slidesgo</vt:lpstr>
      <vt:lpstr>Pyton web scraping projekt</vt:lpstr>
      <vt:lpstr>Agenda</vt:lpstr>
      <vt:lpstr>Probléma bemutatása</vt:lpstr>
      <vt:lpstr>Felmerült probléma</vt:lpstr>
      <vt:lpstr>Megadott modellek</vt:lpstr>
      <vt:lpstr>Megoldás</vt:lpstr>
      <vt:lpstr>Webscraping</vt:lpstr>
      <vt:lpstr>Importált csomagok</vt:lpstr>
      <vt:lpstr>Kódrészlet - olvasás PDF-ből</vt:lpstr>
      <vt:lpstr>Kódrészlet - írás</vt:lpstr>
      <vt:lpstr>Kódrészlet - olvasás Weboldalról</vt:lpstr>
      <vt:lpstr>03</vt:lpstr>
      <vt:lpstr>Output kinézete</vt:lpstr>
      <vt:lpstr>Ár ingadozása</vt:lpstr>
      <vt:lpstr>Ár változása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Hungary- Vállalati digitalizációs projektek</dc:title>
  <cp:lastModifiedBy>Nagy Roland Zsolt</cp:lastModifiedBy>
  <cp:revision>7</cp:revision>
  <dcterms:modified xsi:type="dcterms:W3CDTF">2025-02-07T02:13:28Z</dcterms:modified>
</cp:coreProperties>
</file>