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0CA7E-BF27-44AE-A6F9-769AD8277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CA69B1-3688-4132-97B8-8A9563636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B24A8-B50F-4CF3-B0C6-AEBB4FC6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2550F-2CC3-471A-A25F-DFF9102C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7F1E6-82E0-4303-A2F6-018C083C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5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8E743-B500-4D93-917A-C53045F6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8C4852-C4B2-4097-8A58-741BC228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7CBEB-C6E8-491B-A939-67A7FE2D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868BA-104E-4F29-A3A0-E35564BF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1CB77-B58E-4F35-B1AF-2FEBDE65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4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D49201-3F4A-44C6-ACA2-B708B72F7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59EE29-2899-42CA-B218-34028519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8EE8E-BD60-4CE6-B776-77151E59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1F760-A809-48F3-A937-76149A4E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9B2644-D5C5-4F01-92B7-63A330DA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886FE-D162-4E0F-8020-9EC01A4B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452E3-CF1E-49B2-9DA3-B0794F99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98FA1-B08C-4E0E-B0DD-EC4E077D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4F34CF-E4B8-4FCE-8F72-440C7777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CBAEF-9D0B-4B80-BC53-85B8ABDC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02F23-E0E3-4CBA-AEAB-2E66003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A10DC-B42E-4FDD-AF3A-3C3D801D3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5BB25-20A7-4B36-A7C6-7EFCF36E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D7BD08-CD26-40E5-94E3-1AFBE0FF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D1326-EDBA-4F1E-A553-BDF0E829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1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83DA-599F-4B81-82BA-671B71C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7B8DD-AD7B-4125-B4D9-56479FBC5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868BF-DCD8-4023-A84E-32B6D5F0C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8FF45-B1F4-4906-B352-DB5E6696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28F3C-C20B-4081-8171-305C832B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FE07C-8D3B-4EFD-98C3-A7DDD7C4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20F15-C933-4177-8A8F-0FC82749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87E93-20B8-42B7-960D-01CBFF13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A4F37F-84B9-483D-8DA9-56675948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CC10C1-F81B-446D-A4A5-495F57982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E0BCEE-ACC8-46D1-88DC-CA7B4C0E8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8300AB-69A8-4421-946F-AE85D8CE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FEB57D-E1F4-4433-8AB5-3FC86351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203AB4-3931-48CC-A64F-CF93D926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53546-6DB5-4689-8362-B2312DA9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D2247E-EE66-4A6A-B515-A2C186D2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D05E11-CBA0-4751-9A76-8ADD4839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774A98-7895-455D-B584-5D30DF5E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5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8C3FED-B00D-47CA-976C-00B452AF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309416-FA14-4CB9-9F3E-A1990771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24CCCF-4B6C-44FA-BE19-3169DC29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0F731-2398-452B-94E2-60F44C1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27B51-22DD-464B-BCC8-154D69992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730E79-D9E6-43C7-87F4-A7AA3BDE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0AC794-1F63-4BFA-852D-5E666F5E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E0DD2C-D04A-41A7-AE0E-DE5E9E69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FC9E8-DB4B-4165-9281-2EB2B9AA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9B993-52F5-4541-95C6-EBB8CB4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C30A8D-657B-4778-80E2-D1A6FD55D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E2E6CC-F013-439F-8BB1-B27EEC2D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65382-32D3-4E10-8BDC-5595795D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D9FE6B-B34A-49B9-B3BD-73DD1F19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37DD1F-0DDF-41FC-B561-2ACD7891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18204B-1BDD-4BAC-A7E8-F14EBCB8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7E6464-AB6B-408D-8AAB-38271045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D220D-97D0-4EDA-AF56-47B78F8D3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BD6C-1B3A-41F0-A1B3-AFA1B5E7DC4A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147D2D-D9A7-470F-B4A4-CF6B33E54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A23314-8096-45BC-ABDB-53801304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4D50-4BA5-4864-A866-D13BCD3FCC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BA0ECEA-25C1-41A0-8702-A60F03B1238D}"/>
              </a:ext>
            </a:extLst>
          </p:cNvPr>
          <p:cNvGrpSpPr/>
          <p:nvPr/>
        </p:nvGrpSpPr>
        <p:grpSpPr>
          <a:xfrm>
            <a:off x="0" y="-62144"/>
            <a:ext cx="8691654" cy="4940968"/>
            <a:chOff x="0" y="-62144"/>
            <a:chExt cx="8691654" cy="4940968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BE47461C-6A0E-4534-A746-44B980EDBD55}"/>
                </a:ext>
              </a:extLst>
            </p:cNvPr>
            <p:cNvGrpSpPr/>
            <p:nvPr/>
          </p:nvGrpSpPr>
          <p:grpSpPr>
            <a:xfrm>
              <a:off x="0" y="-62144"/>
              <a:ext cx="8685413" cy="4940968"/>
              <a:chOff x="0" y="0"/>
              <a:chExt cx="8685413" cy="4940968"/>
            </a:xfrm>
          </p:grpSpPr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F581ABD1-6AE8-49F1-8B6F-BC286B8203FA}"/>
                  </a:ext>
                </a:extLst>
              </p:cNvPr>
              <p:cNvSpPr/>
              <p:nvPr/>
            </p:nvSpPr>
            <p:spPr>
              <a:xfrm>
                <a:off x="0" y="0"/>
                <a:ext cx="8655892" cy="49409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ángulo: una sola esquina cortada 5">
                <a:extLst>
                  <a:ext uri="{FF2B5EF4-FFF2-40B4-BE49-F238E27FC236}">
                    <a16:creationId xmlns:a16="http://schemas.microsoft.com/office/drawing/2014/main" id="{97D6F16C-7F5F-49C3-9136-30A491197232}"/>
                  </a:ext>
                </a:extLst>
              </p:cNvPr>
              <p:cNvSpPr/>
              <p:nvPr/>
            </p:nvSpPr>
            <p:spPr>
              <a:xfrm>
                <a:off x="1491448" y="1120316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W</a:t>
                </a:r>
              </a:p>
            </p:txBody>
          </p:sp>
          <p:sp>
            <p:nvSpPr>
              <p:cNvPr id="7" name="Rectángulo: una sola esquina cortada 6">
                <a:extLst>
                  <a:ext uri="{FF2B5EF4-FFF2-40B4-BE49-F238E27FC236}">
                    <a16:creationId xmlns:a16="http://schemas.microsoft.com/office/drawing/2014/main" id="{4E3FBA77-9BBE-47DA-B643-E7F259143ADC}"/>
                  </a:ext>
                </a:extLst>
              </p:cNvPr>
              <p:cNvSpPr/>
              <p:nvPr/>
            </p:nvSpPr>
            <p:spPr>
              <a:xfrm>
                <a:off x="882587" y="1745284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8" name="Rectángulo: una sola esquina cortada 7">
                <a:extLst>
                  <a:ext uri="{FF2B5EF4-FFF2-40B4-BE49-F238E27FC236}">
                    <a16:creationId xmlns:a16="http://schemas.microsoft.com/office/drawing/2014/main" id="{C9A2DCDC-CC20-4E83-ADCA-83D49C827BCD}"/>
                  </a:ext>
                </a:extLst>
              </p:cNvPr>
              <p:cNvSpPr/>
              <p:nvPr/>
            </p:nvSpPr>
            <p:spPr>
              <a:xfrm>
                <a:off x="1489967" y="1736405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9" name="Rectángulo: una sola esquina cortada 8">
                <a:extLst>
                  <a:ext uri="{FF2B5EF4-FFF2-40B4-BE49-F238E27FC236}">
                    <a16:creationId xmlns:a16="http://schemas.microsoft.com/office/drawing/2014/main" id="{C498422A-A036-44BA-9732-21DA3141244F}"/>
                  </a:ext>
                </a:extLst>
              </p:cNvPr>
              <p:cNvSpPr/>
              <p:nvPr/>
            </p:nvSpPr>
            <p:spPr>
              <a:xfrm>
                <a:off x="2100311" y="1730203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D0128AB-8DFE-496A-A3C1-0F434C16DE50}"/>
                  </a:ext>
                </a:extLst>
              </p:cNvPr>
              <p:cNvSpPr/>
              <p:nvPr/>
            </p:nvSpPr>
            <p:spPr>
              <a:xfrm>
                <a:off x="0" y="0"/>
                <a:ext cx="1367160" cy="390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CONTROLES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C7305C2-F947-4114-9B1D-68EA8AC1F0A9}"/>
                  </a:ext>
                </a:extLst>
              </p:cNvPr>
              <p:cNvSpPr txBox="1"/>
              <p:nvPr/>
            </p:nvSpPr>
            <p:spPr>
              <a:xfrm>
                <a:off x="1251751" y="745723"/>
                <a:ext cx="976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A" dirty="0"/>
                  <a:t>Acelerar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5151E41-03D9-4C40-A0E9-D0BE3B2FA86F}"/>
                  </a:ext>
                </a:extLst>
              </p:cNvPr>
              <p:cNvSpPr txBox="1"/>
              <p:nvPr/>
            </p:nvSpPr>
            <p:spPr>
              <a:xfrm>
                <a:off x="1251751" y="2219415"/>
                <a:ext cx="976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A" dirty="0"/>
                  <a:t>Freno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5848EA9-A7A1-4FEC-982A-35AD21B6BBE1}"/>
                  </a:ext>
                </a:extLst>
              </p:cNvPr>
              <p:cNvSpPr txBox="1"/>
              <p:nvPr/>
            </p:nvSpPr>
            <p:spPr>
              <a:xfrm>
                <a:off x="337349" y="2213213"/>
                <a:ext cx="1090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PA" dirty="0"/>
                  <a:t>Izquierda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FB3D8B4-43E8-4A7B-A0B4-C416BAEC1ED3}"/>
                  </a:ext>
                </a:extLst>
              </p:cNvPr>
              <p:cNvSpPr txBox="1"/>
              <p:nvPr/>
            </p:nvSpPr>
            <p:spPr>
              <a:xfrm>
                <a:off x="2052223" y="2219415"/>
                <a:ext cx="1090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Derecha</a:t>
                </a:r>
              </a:p>
            </p:txBody>
          </p:sp>
          <p:sp>
            <p:nvSpPr>
              <p:cNvPr id="25" name="Rectángulo: una sola esquina cortada 24">
                <a:extLst>
                  <a:ext uri="{FF2B5EF4-FFF2-40B4-BE49-F238E27FC236}">
                    <a16:creationId xmlns:a16="http://schemas.microsoft.com/office/drawing/2014/main" id="{09E6BC77-6591-49A8-88D1-03CCDDB4F517}"/>
                  </a:ext>
                </a:extLst>
              </p:cNvPr>
              <p:cNvSpPr/>
              <p:nvPr/>
            </p:nvSpPr>
            <p:spPr>
              <a:xfrm>
                <a:off x="3055397" y="1115055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0C257C-4817-4393-AF07-A330E1A64AE3}"/>
                  </a:ext>
                </a:extLst>
              </p:cNvPr>
              <p:cNvSpPr txBox="1"/>
              <p:nvPr/>
            </p:nvSpPr>
            <p:spPr>
              <a:xfrm>
                <a:off x="2815699" y="733271"/>
                <a:ext cx="976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A" dirty="0"/>
                  <a:t>Reversa</a:t>
                </a:r>
              </a:p>
            </p:txBody>
          </p:sp>
          <p:sp>
            <p:nvSpPr>
              <p:cNvPr id="27" name="Rectángulo: una sola esquina cortada 26">
                <a:extLst>
                  <a:ext uri="{FF2B5EF4-FFF2-40B4-BE49-F238E27FC236}">
                    <a16:creationId xmlns:a16="http://schemas.microsoft.com/office/drawing/2014/main" id="{696C90B1-0298-4598-BD4E-A1DBB1C15014}"/>
                  </a:ext>
                </a:extLst>
              </p:cNvPr>
              <p:cNvSpPr/>
              <p:nvPr/>
            </p:nvSpPr>
            <p:spPr>
              <a:xfrm>
                <a:off x="882586" y="3099950"/>
                <a:ext cx="2661824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SPACE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E2A78CE-182A-433E-B82E-8DBF0CA9B097}"/>
                  </a:ext>
                </a:extLst>
              </p:cNvPr>
              <p:cNvSpPr txBox="1"/>
              <p:nvPr/>
            </p:nvSpPr>
            <p:spPr>
              <a:xfrm>
                <a:off x="1668260" y="3530432"/>
                <a:ext cx="1090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A" dirty="0"/>
                  <a:t>Derrape</a:t>
                </a:r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2F6F0094-2E26-43B9-94C5-A46B25F3ACF3}"/>
                  </a:ext>
                </a:extLst>
              </p:cNvPr>
              <p:cNvSpPr/>
              <p:nvPr/>
            </p:nvSpPr>
            <p:spPr>
              <a:xfrm>
                <a:off x="4287376" y="360364"/>
                <a:ext cx="45719" cy="40304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ángulo: una sola esquina cortada 29">
                <a:extLst>
                  <a:ext uri="{FF2B5EF4-FFF2-40B4-BE49-F238E27FC236}">
                    <a16:creationId xmlns:a16="http://schemas.microsoft.com/office/drawing/2014/main" id="{F3B40997-11F8-4390-BB89-5C2A85EB3EC0}"/>
                  </a:ext>
                </a:extLst>
              </p:cNvPr>
              <p:cNvSpPr/>
              <p:nvPr/>
            </p:nvSpPr>
            <p:spPr>
              <a:xfrm>
                <a:off x="5152820" y="360364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1" name="Rectángulo: una sola esquina cortada 30">
                <a:extLst>
                  <a:ext uri="{FF2B5EF4-FFF2-40B4-BE49-F238E27FC236}">
                    <a16:creationId xmlns:a16="http://schemas.microsoft.com/office/drawing/2014/main" id="{CAA37224-86A9-440A-9509-7A8F7FC34B8A}"/>
                  </a:ext>
                </a:extLst>
              </p:cNvPr>
              <p:cNvSpPr/>
              <p:nvPr/>
            </p:nvSpPr>
            <p:spPr>
              <a:xfrm>
                <a:off x="5158795" y="802517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2" name="Rectángulo: una sola esquina cortada 31">
                <a:extLst>
                  <a:ext uri="{FF2B5EF4-FFF2-40B4-BE49-F238E27FC236}">
                    <a16:creationId xmlns:a16="http://schemas.microsoft.com/office/drawing/2014/main" id="{90B45785-80F4-489B-BD25-C8BC56113F2C}"/>
                  </a:ext>
                </a:extLst>
              </p:cNvPr>
              <p:cNvSpPr/>
              <p:nvPr/>
            </p:nvSpPr>
            <p:spPr>
              <a:xfrm>
                <a:off x="5158794" y="1244670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3" name="Rectángulo: una sola esquina cortada 32">
                <a:extLst>
                  <a:ext uri="{FF2B5EF4-FFF2-40B4-BE49-F238E27FC236}">
                    <a16:creationId xmlns:a16="http://schemas.microsoft.com/office/drawing/2014/main" id="{B2FA2636-53F7-4741-9D16-A9454ACF55A2}"/>
                  </a:ext>
                </a:extLst>
              </p:cNvPr>
              <p:cNvSpPr/>
              <p:nvPr/>
            </p:nvSpPr>
            <p:spPr>
              <a:xfrm>
                <a:off x="5167428" y="1686823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D17913C-8B0F-4158-8257-C375E812D2D4}"/>
                  </a:ext>
                </a:extLst>
              </p:cNvPr>
              <p:cNvSpPr txBox="1"/>
              <p:nvPr/>
            </p:nvSpPr>
            <p:spPr>
              <a:xfrm>
                <a:off x="5669879" y="462042"/>
                <a:ext cx="1566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Pausa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910DBB-535F-4399-B2F8-1BD3984B4176}"/>
                  </a:ext>
                </a:extLst>
              </p:cNvPr>
              <p:cNvSpPr txBox="1"/>
              <p:nvPr/>
            </p:nvSpPr>
            <p:spPr>
              <a:xfrm>
                <a:off x="5649969" y="917614"/>
                <a:ext cx="3005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Cámara helicóptero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8AB0D743-1072-46E4-87A3-203129B37621}"/>
                  </a:ext>
                </a:extLst>
              </p:cNvPr>
              <p:cNvSpPr txBox="1"/>
              <p:nvPr/>
            </p:nvSpPr>
            <p:spPr>
              <a:xfrm>
                <a:off x="5649969" y="1336131"/>
                <a:ext cx="3005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Cámara 3ra persona</a:t>
                </a: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173ABB1-3D91-44C6-ADC1-80249009F26F}"/>
                  </a:ext>
                </a:extLst>
              </p:cNvPr>
              <p:cNvSpPr txBox="1"/>
              <p:nvPr/>
            </p:nvSpPr>
            <p:spPr>
              <a:xfrm>
                <a:off x="5649969" y="1771374"/>
                <a:ext cx="3005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Cámara 1ra persona</a:t>
                </a:r>
              </a:p>
            </p:txBody>
          </p:sp>
          <p:sp>
            <p:nvSpPr>
              <p:cNvPr id="38" name="Rectángulo: una sola esquina cortada 37">
                <a:extLst>
                  <a:ext uri="{FF2B5EF4-FFF2-40B4-BE49-F238E27FC236}">
                    <a16:creationId xmlns:a16="http://schemas.microsoft.com/office/drawing/2014/main" id="{80DC606D-23EC-4D86-93D7-623956EE05CB}"/>
                  </a:ext>
                </a:extLst>
              </p:cNvPr>
              <p:cNvSpPr/>
              <p:nvPr/>
            </p:nvSpPr>
            <p:spPr>
              <a:xfrm>
                <a:off x="5172728" y="2408160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s-PA" dirty="0"/>
                  <a:t>N</a:t>
                </a:r>
                <a:endParaRPr lang="en-US" dirty="0"/>
              </a:p>
            </p:txBody>
          </p:sp>
          <p:sp>
            <p:nvSpPr>
              <p:cNvPr id="39" name="Rectángulo: una sola esquina cortada 38">
                <a:extLst>
                  <a:ext uri="{FF2B5EF4-FFF2-40B4-BE49-F238E27FC236}">
                    <a16:creationId xmlns:a16="http://schemas.microsoft.com/office/drawing/2014/main" id="{8FD891EB-61DA-44DD-8727-F911DFC7FE52}"/>
                  </a:ext>
                </a:extLst>
              </p:cNvPr>
              <p:cNvSpPr/>
              <p:nvPr/>
            </p:nvSpPr>
            <p:spPr>
              <a:xfrm>
                <a:off x="5178703" y="2850313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0" name="Rectángulo: una sola esquina cortada 39">
                <a:extLst>
                  <a:ext uri="{FF2B5EF4-FFF2-40B4-BE49-F238E27FC236}">
                    <a16:creationId xmlns:a16="http://schemas.microsoft.com/office/drawing/2014/main" id="{49A64CF0-41A2-4AD4-904F-D518D3679001}"/>
                  </a:ext>
                </a:extLst>
              </p:cNvPr>
              <p:cNvSpPr/>
              <p:nvPr/>
            </p:nvSpPr>
            <p:spPr>
              <a:xfrm>
                <a:off x="5178702" y="3292466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s-PA" dirty="0"/>
                  <a:t>C</a:t>
                </a:r>
                <a:endParaRPr lang="en-US" dirty="0"/>
              </a:p>
            </p:txBody>
          </p:sp>
          <p:sp>
            <p:nvSpPr>
              <p:cNvPr id="41" name="Rectángulo: una sola esquina cortada 40">
                <a:extLst>
                  <a:ext uri="{FF2B5EF4-FFF2-40B4-BE49-F238E27FC236}">
                    <a16:creationId xmlns:a16="http://schemas.microsoft.com/office/drawing/2014/main" id="{EA55A05C-3F79-4179-BB3F-2B100CB9848F}"/>
                  </a:ext>
                </a:extLst>
              </p:cNvPr>
              <p:cNvSpPr/>
              <p:nvPr/>
            </p:nvSpPr>
            <p:spPr>
              <a:xfrm>
                <a:off x="5187336" y="3734619"/>
                <a:ext cx="497151" cy="442153"/>
              </a:xfrm>
              <a:prstGeom prst="snip1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s-PA" dirty="0"/>
                  <a:t>M</a:t>
                </a:r>
                <a:endParaRPr lang="en-US" dirty="0"/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46F82C1-E69E-49F0-998C-1D53735BBABF}"/>
                  </a:ext>
                </a:extLst>
              </p:cNvPr>
              <p:cNvSpPr txBox="1"/>
              <p:nvPr/>
            </p:nvSpPr>
            <p:spPr>
              <a:xfrm>
                <a:off x="5689783" y="2480981"/>
                <a:ext cx="2616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Activa</a:t>
                </a:r>
                <a:r>
                  <a:rPr lang="en-US" dirty="0"/>
                  <a:t>/</a:t>
                </a:r>
                <a:r>
                  <a:rPr lang="es-PA" dirty="0"/>
                  <a:t>Desactivar Niebla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E0FBDC3-A544-4EE8-9C86-71EF184F1413}"/>
                  </a:ext>
                </a:extLst>
              </p:cNvPr>
              <p:cNvSpPr txBox="1"/>
              <p:nvPr/>
            </p:nvSpPr>
            <p:spPr>
              <a:xfrm>
                <a:off x="5669879" y="2919723"/>
                <a:ext cx="3005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Alternar Día</a:t>
                </a:r>
                <a:r>
                  <a:rPr lang="en-US" dirty="0"/>
                  <a:t>/</a:t>
                </a:r>
                <a:r>
                  <a:rPr lang="es-PA" dirty="0"/>
                  <a:t>Noche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1CE5E73-8F53-459F-BBDF-62B4868FA86C}"/>
                  </a:ext>
                </a:extLst>
              </p:cNvPr>
              <p:cNvSpPr txBox="1"/>
              <p:nvPr/>
            </p:nvSpPr>
            <p:spPr>
              <a:xfrm>
                <a:off x="5679490" y="3348457"/>
                <a:ext cx="3005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Mostrar</a:t>
                </a:r>
                <a:r>
                  <a:rPr lang="en-US" dirty="0"/>
                  <a:t>/</a:t>
                </a:r>
                <a:r>
                  <a:rPr lang="es-PA" dirty="0"/>
                  <a:t>Ocultar Interfaz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C18E599-ECFA-4F85-8690-BA0B22E37A52}"/>
                  </a:ext>
                </a:extLst>
              </p:cNvPr>
              <p:cNvSpPr txBox="1"/>
              <p:nvPr/>
            </p:nvSpPr>
            <p:spPr>
              <a:xfrm>
                <a:off x="5649970" y="3804029"/>
                <a:ext cx="3005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A" dirty="0"/>
                  <a:t>Alternar vista Sólido</a:t>
                </a:r>
                <a:r>
                  <a:rPr lang="en-US" dirty="0"/>
                  <a:t>/</a:t>
                </a:r>
                <a:r>
                  <a:rPr lang="es-PA" dirty="0"/>
                  <a:t>Malla</a:t>
                </a:r>
              </a:p>
            </p:txBody>
          </p:sp>
        </p:grpSp>
        <p:sp>
          <p:nvSpPr>
            <p:cNvPr id="48" name="Rectángulo: una sola esquina cortada 47">
              <a:extLst>
                <a:ext uri="{FF2B5EF4-FFF2-40B4-BE49-F238E27FC236}">
                  <a16:creationId xmlns:a16="http://schemas.microsoft.com/office/drawing/2014/main" id="{DBE104A4-7949-4768-B5C8-C1244D50F7EC}"/>
                </a:ext>
              </a:extLst>
            </p:cNvPr>
            <p:cNvSpPr/>
            <p:nvPr/>
          </p:nvSpPr>
          <p:spPr>
            <a:xfrm>
              <a:off x="5187336" y="4118039"/>
              <a:ext cx="497151" cy="442153"/>
            </a:xfrm>
            <a:prstGeom prst="snip1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PA" dirty="0"/>
                <a:t>V</a:t>
              </a:r>
              <a:endParaRPr lang="en-US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2C96636-068C-463E-9EFD-0DD2D2A0FF9B}"/>
                </a:ext>
              </a:extLst>
            </p:cNvPr>
            <p:cNvSpPr txBox="1"/>
            <p:nvPr/>
          </p:nvSpPr>
          <p:spPr>
            <a:xfrm>
              <a:off x="5627617" y="4197457"/>
              <a:ext cx="3064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A" dirty="0"/>
                <a:t>Captura de pantalla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971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ROLANDO ROSALES</dc:creator>
  <cp:lastModifiedBy>ROLANDO ROSALES</cp:lastModifiedBy>
  <cp:revision>5</cp:revision>
  <dcterms:created xsi:type="dcterms:W3CDTF">2019-02-15T03:39:26Z</dcterms:created>
  <dcterms:modified xsi:type="dcterms:W3CDTF">2019-02-15T04:07:28Z</dcterms:modified>
</cp:coreProperties>
</file>