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2" r:id="rId4"/>
    <p:sldId id="27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FE17-952D-4D62-8B50-13BBA884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B12A14-FBF3-4D14-AF2E-FDB81CFFA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34F70-5443-4BEE-B5F2-72687B3A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614EA-B335-46A7-9D92-92340399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CA457-BB4E-42DD-9037-B545A619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76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9ABDD-3195-4DF1-9634-CDA7A3C1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7EEBE6-E04F-4D5E-9888-E3D20BB1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CFAFD-71F7-4C3B-BA07-AA5C3461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E9BCA-AF5F-42C0-B3B9-EC459DF6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AEE05-96E7-48C8-9862-2781AC4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84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F6FD14-7189-4789-9249-214FB4DD0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980917-F6FB-4220-B1E2-C814FABA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B597E-210C-4091-B5CD-8F864FE6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EEA29-5CE4-4688-BB6C-96FA9012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901016-320D-4418-A7B6-84378B9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3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8B720-4FA3-48DB-BAB7-308F741B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DFD8C-8D27-45AE-841A-065AACED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7C3C6-179B-4D64-982D-BA34317C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E9361-A9BA-41AE-895F-62BAF6D2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DA8A4-07E1-484C-A6C1-DE1E3F26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12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3E488-01D2-4090-BED3-5021D48C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4D7071-47C5-4303-9EEF-AEADC5998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0C4EC-B27D-4A99-844E-58A9951D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9AC7-4F54-4D58-84A0-F522FEB0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C89D8-BB76-4C73-8C72-9DE2DD4A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9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844-1600-4CF9-9B61-4EECED7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592DA-8B7B-4C0F-BC57-60D9D05FA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8DA735-0087-468B-98B8-4F856D80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9CB82-83CF-4B53-B7E1-805BC2C1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68A02-5BBF-4599-9D61-F991E114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CBA41-49C3-4642-AF19-8D93A056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25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02CE0-4CDD-4899-B610-53F410C7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7D239D-79AA-446C-88B4-F7CBD662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AFF134-2C67-434F-AC74-2E55DB70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CF3122-B928-42F1-BCA0-0527016AE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51C75D-D929-4912-B4B6-5A98A5AF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9256C4-1A7F-4A75-9167-0578FC95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31869E-FBEC-4862-B00E-59F1F35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060919-9113-44E3-A8C8-ABB67327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3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4771-70E9-4961-BC19-B31D783A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1B3AC7-4B57-4BF4-9D8C-CD2927EF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9DFEFA-56BC-41CD-9D67-25144729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63BB46-EFD3-443F-B9C5-EECD7CAD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9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A4BF69-F4EE-4F40-A7A9-BBC1D6C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2F08A1-6FF2-4A6E-B2DD-0F0121B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83C7BE-B376-43AD-9FF8-8FFAC4B5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3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B459D-220C-46B9-B7FD-3D915A7B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553BA-0F28-46CC-A4F6-B9C69916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DDA4A1-4E14-4351-A3F1-7038FBCD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AEBA0-EFE9-4D29-B026-E1007932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3012C6-2918-4A11-8A67-0864FF46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F129A-58E3-4BC6-ABBE-749D8561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5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8512-6561-4304-9C8E-31CC6A61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9D5E19-D82E-4533-B036-87CB79F40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46B48B-D8A3-45F9-8512-1C0375FA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57FF9-BC05-4EED-82D7-546405F8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75D76-7FC5-4DFE-AD63-2ED6E408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43D642-84D8-4DE2-BB47-CEF6B405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7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7CC6BB-6B18-4A18-9ECE-25704F93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8E7C0-660E-45C5-BB23-C66685A6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275D2A-BD54-4300-B259-05A9EDF7F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1BA9-9707-4D02-9862-211159FE0F87}" type="datetimeFigureOut">
              <a:rPr lang="es-MX" smtClean="0"/>
              <a:t>10/12/2022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11466-051E-4C89-A307-2B72321E7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BB50D-884E-422A-B073-EEA5E68AA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7138-2E86-4117-A873-88F3C11712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2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Caché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</a:t>
            </a:r>
          </a:p>
        </p:txBody>
      </p:sp>
      <p:pic>
        <p:nvPicPr>
          <p:cNvPr id="10" name="Imagen 9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E72BE40-4720-4FEA-AA85-5DBB1E3F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32266"/>
            <a:ext cx="7188199" cy="23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0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06D9509-CA99-4E8D-AF96-D2E3687A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un Caché?</a:t>
            </a:r>
          </a:p>
        </p:txBody>
      </p:sp>
      <p:pic>
        <p:nvPicPr>
          <p:cNvPr id="1026" name="Picture 2" descr="System Design — Caching. Concepts and considerations for Caching… | by  Larry | Peng Yang | Computer Science Fundamentals | Medium">
            <a:extLst>
              <a:ext uri="{FF2B5EF4-FFF2-40B4-BE49-F238E27FC236}">
                <a16:creationId xmlns:a16="http://schemas.microsoft.com/office/drawing/2014/main" id="{40090DE2-0ECF-405A-A3A9-F36A3CFC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8117" y="1317467"/>
            <a:ext cx="7188199" cy="422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4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4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es Redis?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A5B8881-D8C5-4131-8425-7F4EA728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27" y="523309"/>
            <a:ext cx="7748527" cy="2404341"/>
          </a:xfrm>
        </p:spPr>
        <p:txBody>
          <a:bodyPr/>
          <a:lstStyle/>
          <a:p>
            <a:r>
              <a:rPr lang="es-MX" dirty="0"/>
              <a:t>Remote </a:t>
            </a:r>
            <a:r>
              <a:rPr lang="es-MX" dirty="0" err="1"/>
              <a:t>Dictionary</a:t>
            </a:r>
            <a:r>
              <a:rPr lang="es-MX" dirty="0"/>
              <a:t> Server</a:t>
            </a:r>
          </a:p>
          <a:p>
            <a:r>
              <a:rPr lang="es-MX" dirty="0"/>
              <a:t>Es una base de datos en memoria</a:t>
            </a:r>
          </a:p>
          <a:p>
            <a:r>
              <a:rPr lang="es-MX" dirty="0"/>
              <a:t>Almacena la data en tablas de hashes (clave</a:t>
            </a:r>
            <a:r>
              <a:rPr lang="en-US" dirty="0"/>
              <a:t>/valor</a:t>
            </a:r>
            <a:r>
              <a:rPr lang="es-MX" dirty="0"/>
              <a:t>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7A86CE-75F8-48E7-9F2C-C69B7A62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845" y="2066515"/>
            <a:ext cx="6697868" cy="445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BB2DF-CF42-4B91-BBB2-E9280273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 </a:t>
            </a:r>
            <a:r>
              <a:rPr lang="es-MX" sz="13800" dirty="0"/>
              <a:t>Q&amp;A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4630-98D9-4712-9582-1FB6F10AD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sz="3200" dirty="0" err="1"/>
              <a:t>Github</a:t>
            </a:r>
            <a:r>
              <a:rPr lang="es-PA" sz="3200" dirty="0"/>
              <a:t>: @rolandojavier</a:t>
            </a:r>
          </a:p>
          <a:p>
            <a:pPr>
              <a:lnSpc>
                <a:spcPct val="150000"/>
              </a:lnSpc>
            </a:pPr>
            <a:r>
              <a:rPr lang="es-PA" sz="3200" dirty="0"/>
              <a:t>Email: rolando.ramos@intechideas.com</a:t>
            </a:r>
          </a:p>
        </p:txBody>
      </p:sp>
    </p:spTree>
    <p:extLst>
      <p:ext uri="{BB962C8B-B14F-4D97-AF65-F5344CB8AC3E}">
        <p14:creationId xmlns:p14="http://schemas.microsoft.com/office/powerpoint/2010/main" val="67222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52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Caché con</vt:lpstr>
      <vt:lpstr>¿Qué es un Caché?</vt:lpstr>
      <vt:lpstr>¿Qué es Redis?</vt:lpstr>
      <vt:lpstr>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Docker a Kubernetes</dc:title>
  <dc:creator>Rolando Ramos</dc:creator>
  <cp:lastModifiedBy>Rolando Ramos</cp:lastModifiedBy>
  <cp:revision>25</cp:revision>
  <dcterms:created xsi:type="dcterms:W3CDTF">2022-04-08T02:53:19Z</dcterms:created>
  <dcterms:modified xsi:type="dcterms:W3CDTF">2022-12-11T06:55:03Z</dcterms:modified>
</cp:coreProperties>
</file>