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FE17-952D-4D62-8B50-13BBA884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B12A14-FBF3-4D14-AF2E-FDB81CFFA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34F70-5443-4BEE-B5F2-72687B3A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614EA-B335-46A7-9D92-9234039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CA457-BB4E-42DD-9037-B545A61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7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ABDD-3195-4DF1-9634-CDA7A3C1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EEBE6-E04F-4D5E-9888-E3D20BB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CFAFD-71F7-4C3B-BA07-AA5C3461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E9BCA-AF5F-42C0-B3B9-EC459DF6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AEE05-96E7-48C8-9862-2781AC4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4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F6FD14-7189-4789-9249-214FB4DD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80917-F6FB-4220-B1E2-C814FABA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B597E-210C-4091-B5CD-8F864FE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EEA29-5CE4-4688-BB6C-96FA9012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01016-320D-4418-A7B6-84378B9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B720-4FA3-48DB-BAB7-308F741B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DFD8C-8D27-45AE-841A-065AACED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7C3C6-179B-4D64-982D-BA34317C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E9361-A9BA-41AE-895F-62BAF6D2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DA8A4-07E1-484C-A6C1-DE1E3F2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1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3E488-01D2-4090-BED3-5021D48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D7071-47C5-4303-9EEF-AEADC599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0C4EC-B27D-4A99-844E-58A9951D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9AC7-4F54-4D58-84A0-F522FEB0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C89D8-BB76-4C73-8C72-9DE2DD4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9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844-1600-4CF9-9B61-4EECED7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592DA-8B7B-4C0F-BC57-60D9D05FA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8DA735-0087-468B-98B8-4F856D80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9CB82-83CF-4B53-B7E1-805BC2C1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68A02-5BBF-4599-9D61-F991E114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CBA41-49C3-4642-AF19-8D93A05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25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02CE0-4CDD-4899-B610-53F410C7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D239D-79AA-446C-88B4-F7CBD662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FF134-2C67-434F-AC74-2E55DB70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CF3122-B928-42F1-BCA0-0527016A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1C75D-D929-4912-B4B6-5A98A5AF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256C4-1A7F-4A75-9167-0578FC95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31869E-FBEC-4862-B00E-59F1F35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060919-9113-44E3-A8C8-ABB67327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3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4771-70E9-4961-BC19-B31D783A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B3AC7-4B57-4BF4-9D8C-CD2927E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DFEFA-56BC-41CD-9D67-2514472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63BB46-EFD3-443F-B9C5-EECD7CAD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4BF69-F4EE-4F40-A7A9-BBC1D6C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2F08A1-6FF2-4A6E-B2DD-0F0121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83C7BE-B376-43AD-9FF8-8FFAC4B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3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459D-220C-46B9-B7FD-3D915A7B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53BA-0F28-46CC-A4F6-B9C69916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DDA4A1-4E14-4351-A3F1-7038FBC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AEBA0-EFE9-4D29-B026-E10079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3012C6-2918-4A11-8A67-0864FF46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F129A-58E3-4BC6-ABBE-749D856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5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8512-6561-4304-9C8E-31CC6A61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9D5E19-D82E-4533-B036-87CB79F40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6B48B-D8A3-45F9-8512-1C0375FA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57FF9-BC05-4EED-82D7-546405F8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75D76-7FC5-4DFE-AD63-2ED6E408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43D642-84D8-4DE2-BB47-CEF6B405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7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7CC6BB-6B18-4A18-9ECE-25704F93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8E7C0-660E-45C5-BB23-C66685A6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75D2A-BD54-4300-B259-05A9EDF7F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1BA9-9707-4D02-9862-211159FE0F87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11466-051E-4C89-A307-2B72321E7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BB50D-884E-422A-B073-EEA5E68A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97852-50AB-4BB9-8929-00C53658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De Docker a Kubernetes</a:t>
            </a:r>
            <a:endParaRPr lang="es-MX" sz="5000">
              <a:solidFill>
                <a:schemeClr val="bg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SEAQ Expertos en Orquestación de Contenedores - Kubernetes">
            <a:extLst>
              <a:ext uri="{FF2B5EF4-FFF2-40B4-BE49-F238E27FC236}">
                <a16:creationId xmlns:a16="http://schemas.microsoft.com/office/drawing/2014/main" id="{6028A333-2261-4F8F-91B5-E83E57E4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714333"/>
            <a:ext cx="3408121" cy="33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C1478B-76DC-4C97-AFDF-2A3DDD10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3" y="893600"/>
            <a:ext cx="3105975" cy="22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Deployment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732371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Service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36" y="1816329"/>
            <a:ext cx="10151964" cy="3985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2000" dirty="0"/>
              <a:t>Se utilizan para exponer las aplicaciones de un conjunto de </a:t>
            </a:r>
            <a:r>
              <a:rPr lang="es-PA" sz="2000" dirty="0" err="1"/>
              <a:t>pods</a:t>
            </a:r>
            <a:r>
              <a:rPr lang="es-PA" sz="2000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BD5C44-AF97-4D67-9FAD-05769E82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23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4D7268-FECE-4B1E-9E6D-7298DADC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78" y="2708755"/>
            <a:ext cx="9772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9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Service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293312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ConfigMap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8" y="2935864"/>
            <a:ext cx="9437065" cy="2760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Se utilizan para almacenar datos no confidenciales.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Se guardan en formato clave-valor.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Varios </a:t>
            </a:r>
            <a:r>
              <a:rPr lang="es-PA" sz="3200" dirty="0" err="1"/>
              <a:t>pods</a:t>
            </a:r>
            <a:r>
              <a:rPr lang="es-PA" sz="3200" dirty="0"/>
              <a:t> pueden usar el mismo </a:t>
            </a:r>
            <a:r>
              <a:rPr lang="es-PA" sz="3200" dirty="0" err="1"/>
              <a:t>ConfigMap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endParaRPr lang="es-PA" sz="3200" dirty="0"/>
          </a:p>
          <a:p>
            <a:pPr>
              <a:lnSpc>
                <a:spcPct val="150000"/>
              </a:lnSpc>
            </a:pPr>
            <a:endParaRPr lang="es-PA"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F95667-5680-46AD-AE31-F6906ABA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90" y="4355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9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ConfigMap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184546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Secret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8" y="2935864"/>
            <a:ext cx="9437065" cy="2760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Se utilizan para almacenar datos confidenciales.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Por defecto, K8s guarda los secretos en texto claro.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Varios </a:t>
            </a:r>
            <a:r>
              <a:rPr lang="es-PA" sz="3200" dirty="0" err="1"/>
              <a:t>pods</a:t>
            </a:r>
            <a:r>
              <a:rPr lang="es-PA" sz="3200" dirty="0"/>
              <a:t> pueden usar el mismo </a:t>
            </a:r>
            <a:r>
              <a:rPr lang="es-PA" sz="3200" dirty="0" err="1"/>
              <a:t>Secret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endParaRPr lang="es-PA" sz="3200" dirty="0"/>
          </a:p>
          <a:p>
            <a:pPr>
              <a:lnSpc>
                <a:spcPct val="150000"/>
              </a:lnSpc>
            </a:pPr>
            <a:endParaRPr lang="es-PA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55D65F-E573-4179-9831-3FB973D0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23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8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Secret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973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PersistentVolume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8" y="2935864"/>
            <a:ext cx="9437065" cy="27600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Son una pieza de almacenamiento aprovisionada por un administrador o dinámicamente</a:t>
            </a:r>
            <a:r>
              <a:rPr lang="es-MX" sz="3200" dirty="0"/>
              <a:t> usando </a:t>
            </a:r>
            <a:r>
              <a:rPr lang="es-MX" sz="3200" dirty="0" err="1"/>
              <a:t>StorageClass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Son un recurso en el clúster.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Tienen un ciclo de vida independiente de los </a:t>
            </a:r>
            <a:r>
              <a:rPr lang="es-PA" sz="3200" dirty="0" err="1"/>
              <a:t>pods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endParaRPr lang="es-PA" sz="3200" dirty="0"/>
          </a:p>
          <a:p>
            <a:pPr>
              <a:lnSpc>
                <a:spcPct val="150000"/>
              </a:lnSpc>
            </a:pPr>
            <a:endParaRPr lang="es-PA" sz="3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D4BB9A-9D94-43DD-AE67-E2A0D8AC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04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6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PersistentVolume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26300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PersistentVolumeClaim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8" y="2935864"/>
            <a:ext cx="9437065" cy="276008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Es una solicitud de un recurso </a:t>
            </a:r>
            <a:r>
              <a:rPr lang="es-PA" sz="3200" dirty="0" err="1"/>
              <a:t>PersistentVolume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Si existe un </a:t>
            </a:r>
            <a:r>
              <a:rPr lang="es-PA" sz="3200" dirty="0" err="1"/>
              <a:t>PersistentVolume</a:t>
            </a:r>
            <a:r>
              <a:rPr lang="es-PA" sz="3200" dirty="0"/>
              <a:t> que satisface la solicitud, </a:t>
            </a:r>
            <a:r>
              <a:rPr lang="es-PA" sz="3200" dirty="0" err="1"/>
              <a:t>PersistentVolumeClaim</a:t>
            </a:r>
            <a:r>
              <a:rPr lang="es-PA" sz="3200" dirty="0"/>
              <a:t> se vincula a ese </a:t>
            </a:r>
            <a:r>
              <a:rPr lang="es-PA" sz="3200" dirty="0" err="1"/>
              <a:t>PersistentVolume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endParaRPr lang="es-PA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7EAD728-F2C4-41E3-AB00-53CDC1C7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90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/>
              <a:t>¿Qué es </a:t>
            </a:r>
            <a:r>
              <a:rPr lang="es-MX" dirty="0" err="1"/>
              <a:t>Kubernetes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2000" dirty="0" err="1"/>
              <a:t>Kubernetes</a:t>
            </a:r>
            <a:r>
              <a:rPr lang="es-PA" sz="2000" dirty="0"/>
              <a:t> es una plataforma portable y extensible de código abierto para administrar cargas de trabajo y servicios.</a:t>
            </a:r>
          </a:p>
          <a:p>
            <a:pPr marL="0" indent="0">
              <a:lnSpc>
                <a:spcPct val="150000"/>
              </a:lnSpc>
              <a:buNone/>
            </a:pPr>
            <a:endParaRPr lang="es-PA" sz="2000" dirty="0"/>
          </a:p>
          <a:p>
            <a:pPr>
              <a:lnSpc>
                <a:spcPct val="150000"/>
              </a:lnSpc>
            </a:pPr>
            <a:r>
              <a:rPr lang="es-PA" sz="2000" dirty="0" err="1"/>
              <a:t>Kubernetes</a:t>
            </a:r>
            <a:r>
              <a:rPr lang="es-PA" sz="2000" dirty="0"/>
              <a:t> ofrece un entorno de administración centrado en contenedores.</a:t>
            </a:r>
          </a:p>
          <a:p>
            <a:endParaRPr lang="es-MX" sz="2000" dirty="0"/>
          </a:p>
        </p:txBody>
      </p:sp>
      <p:pic>
        <p:nvPicPr>
          <p:cNvPr id="4" name="Picture 10" descr="SEAQ Expertos en Orquestación de Contenedores - Kubernetes">
            <a:extLst>
              <a:ext uri="{FF2B5EF4-FFF2-40B4-BE49-F238E27FC236}">
                <a16:creationId xmlns:a16="http://schemas.microsoft.com/office/drawing/2014/main" id="{DFEF8367-8E99-4981-8C9F-D5C0474B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7590" y="1646307"/>
            <a:ext cx="4108408" cy="39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08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67" y="1122363"/>
            <a:ext cx="9618133" cy="2387600"/>
          </a:xfrm>
        </p:spPr>
        <p:txBody>
          <a:bodyPr>
            <a:normAutofit/>
          </a:bodyPr>
          <a:lstStyle/>
          <a:p>
            <a:r>
              <a:rPr lang="es-MX" dirty="0" err="1"/>
              <a:t>PersistentVolumeClaim</a:t>
            </a:r>
            <a:r>
              <a:rPr lang="es-MX" dirty="0"/>
              <a:t> en K8s</a:t>
            </a:r>
          </a:p>
        </p:txBody>
      </p:sp>
    </p:spTree>
    <p:extLst>
      <p:ext uri="{BB962C8B-B14F-4D97-AF65-F5344CB8AC3E}">
        <p14:creationId xmlns:p14="http://schemas.microsoft.com/office/powerpoint/2010/main" val="423302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sz="13800" dirty="0"/>
              <a:t>Q&amp;A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 err="1"/>
              <a:t>Github</a:t>
            </a:r>
            <a:r>
              <a:rPr lang="es-PA" sz="3200" dirty="0"/>
              <a:t>: @rolandojavier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Email: rolando.ramos@intechideas.com</a:t>
            </a:r>
          </a:p>
        </p:txBody>
      </p:sp>
    </p:spTree>
    <p:extLst>
      <p:ext uri="{BB962C8B-B14F-4D97-AF65-F5344CB8AC3E}">
        <p14:creationId xmlns:p14="http://schemas.microsoft.com/office/powerpoint/2010/main" val="67222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/>
              <a:t>¿Qué ofrece </a:t>
            </a:r>
            <a:r>
              <a:rPr lang="es-MX" dirty="0" err="1"/>
              <a:t>Kubernetes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2000" dirty="0"/>
              <a:t>Alta disponibilidad</a:t>
            </a:r>
          </a:p>
          <a:p>
            <a:pPr>
              <a:lnSpc>
                <a:spcPct val="150000"/>
              </a:lnSpc>
            </a:pPr>
            <a:r>
              <a:rPr lang="es-PA" sz="2000" dirty="0"/>
              <a:t>Balanceo de Carga</a:t>
            </a:r>
          </a:p>
          <a:p>
            <a:pPr>
              <a:lnSpc>
                <a:spcPct val="150000"/>
              </a:lnSpc>
            </a:pPr>
            <a:r>
              <a:rPr lang="es-PA" sz="2000" dirty="0"/>
              <a:t>Orquestación de Almacenamiento</a:t>
            </a:r>
          </a:p>
          <a:p>
            <a:pPr>
              <a:lnSpc>
                <a:spcPct val="150000"/>
              </a:lnSpc>
            </a:pPr>
            <a:r>
              <a:rPr lang="es-PA" sz="2000" dirty="0"/>
              <a:t>Estrategias de Despliegue Automáticas</a:t>
            </a:r>
          </a:p>
          <a:p>
            <a:pPr>
              <a:lnSpc>
                <a:spcPct val="150000"/>
              </a:lnSpc>
            </a:pPr>
            <a:r>
              <a:rPr lang="es-PA" sz="2000" dirty="0"/>
              <a:t>Autocuración</a:t>
            </a:r>
          </a:p>
          <a:p>
            <a:pPr>
              <a:lnSpc>
                <a:spcPct val="150000"/>
              </a:lnSpc>
            </a:pPr>
            <a:r>
              <a:rPr lang="es-PA" sz="2000" dirty="0"/>
              <a:t>Administración de Configuraciones y Secretos</a:t>
            </a:r>
          </a:p>
          <a:p>
            <a:pPr marL="0" indent="0">
              <a:buNone/>
            </a:pPr>
            <a:endParaRPr lang="es-PA" sz="2000" dirty="0"/>
          </a:p>
        </p:txBody>
      </p:sp>
      <p:pic>
        <p:nvPicPr>
          <p:cNvPr id="4" name="Picture 10" descr="SEAQ Expertos en Orquestación de Contenedores - Kubernetes">
            <a:extLst>
              <a:ext uri="{FF2B5EF4-FFF2-40B4-BE49-F238E27FC236}">
                <a16:creationId xmlns:a16="http://schemas.microsoft.com/office/drawing/2014/main" id="{DFEF8367-8E99-4981-8C9F-D5C0474B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7590" y="1646307"/>
            <a:ext cx="4108408" cy="39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25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/>
              <a:t>Componentes de </a:t>
            </a:r>
            <a:r>
              <a:rPr lang="es-MX" dirty="0" err="1"/>
              <a:t>Kubernetes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3B9648-8D40-479E-8051-E49F6F53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0" y="1886226"/>
            <a:ext cx="9140685" cy="42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/>
              <a:t>Objetos de </a:t>
            </a:r>
            <a:r>
              <a:rPr lang="es-MX" dirty="0" err="1"/>
              <a:t>Kubernetes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A" sz="2000" dirty="0" err="1"/>
              <a:t>Pod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Deployment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StatefulSet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Service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Ingress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ConfigMap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Secret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PersistentVolume</a:t>
            </a:r>
            <a:endParaRPr lang="es-PA" sz="2000" dirty="0"/>
          </a:p>
          <a:p>
            <a:pPr>
              <a:lnSpc>
                <a:spcPct val="100000"/>
              </a:lnSpc>
            </a:pPr>
            <a:r>
              <a:rPr lang="es-PA" sz="2000" dirty="0" err="1"/>
              <a:t>PersistentVolumeClaim</a:t>
            </a:r>
            <a:endParaRPr lang="es-PA" sz="2000" dirty="0"/>
          </a:p>
          <a:p>
            <a:pPr marL="0" indent="0">
              <a:buNone/>
            </a:pPr>
            <a:endParaRPr lang="es-PA" sz="2000" dirty="0"/>
          </a:p>
        </p:txBody>
      </p:sp>
      <p:pic>
        <p:nvPicPr>
          <p:cNvPr id="4" name="Picture 10" descr="SEAQ Expertos en Orquestación de Contenedores - Kubernetes">
            <a:extLst>
              <a:ext uri="{FF2B5EF4-FFF2-40B4-BE49-F238E27FC236}">
                <a16:creationId xmlns:a16="http://schemas.microsoft.com/office/drawing/2014/main" id="{DFEF8367-8E99-4981-8C9F-D5C0474B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7590" y="1646307"/>
            <a:ext cx="4108408" cy="39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0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Aplicación en Docker</a:t>
            </a:r>
          </a:p>
        </p:txBody>
      </p:sp>
    </p:spTree>
    <p:extLst>
      <p:ext uri="{BB962C8B-B14F-4D97-AF65-F5344CB8AC3E}">
        <p14:creationId xmlns:p14="http://schemas.microsoft.com/office/powerpoint/2010/main" val="19629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Pods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36" y="1816329"/>
            <a:ext cx="4936067" cy="3985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2000" dirty="0"/>
              <a:t>La unidad más pequeña en </a:t>
            </a:r>
            <a:r>
              <a:rPr lang="es-PA" sz="2000" dirty="0" err="1"/>
              <a:t>Kubernetes</a:t>
            </a:r>
            <a:endParaRPr lang="es-PA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E9D4F3-8383-4FA8-9AE9-185D3A26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56" y="2568056"/>
            <a:ext cx="4413594" cy="376168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3EE460A-3A6F-4374-BEA1-15078BC6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23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Deployment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68" y="2935864"/>
            <a:ext cx="9437065" cy="2760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Se utilizan como una plantilla para desplegar </a:t>
            </a:r>
            <a:r>
              <a:rPr lang="es-PA" sz="3200" dirty="0" err="1"/>
              <a:t>pods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Son una abstracción de </a:t>
            </a:r>
            <a:r>
              <a:rPr lang="es-PA" sz="3200" dirty="0" err="1"/>
              <a:t>pods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Se utiliza para aplicaciones sin estado.</a:t>
            </a:r>
          </a:p>
          <a:p>
            <a:pPr>
              <a:lnSpc>
                <a:spcPct val="150000"/>
              </a:lnSpc>
            </a:pPr>
            <a:endParaRPr lang="es-PA" sz="3200" dirty="0"/>
          </a:p>
          <a:p>
            <a:pPr>
              <a:lnSpc>
                <a:spcPct val="150000"/>
              </a:lnSpc>
            </a:pPr>
            <a:endParaRPr lang="es-PA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56BC41-7770-4A25-9BF1-109AB07F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23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8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MX" dirty="0" err="1"/>
              <a:t>StatefulSets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2396112"/>
            <a:ext cx="10008565" cy="3462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/>
              <a:t>Se utiliza para aplicaciones con estado.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Mantiene una identidad asociada a sus </a:t>
            </a:r>
            <a:r>
              <a:rPr lang="es-PA" sz="3200" dirty="0" err="1"/>
              <a:t>pods</a:t>
            </a:r>
            <a:r>
              <a:rPr lang="es-PA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Crea identificadores de red únicos.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Cada </a:t>
            </a:r>
            <a:r>
              <a:rPr lang="es-PA" sz="3200" dirty="0" err="1"/>
              <a:t>pod</a:t>
            </a:r>
            <a:r>
              <a:rPr lang="es-PA" sz="3200" dirty="0"/>
              <a:t> lleva un volumen asociado.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BA59F-EDD9-4580-BC3B-6749FDFA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23" y="448253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292</Words>
  <Application>Microsoft Office PowerPoint</Application>
  <PresentationFormat>Panorámica</PresentationFormat>
  <Paragraphs>61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De Docker a Kubernetes</vt:lpstr>
      <vt:lpstr>¿Qué es Kubernetes?</vt:lpstr>
      <vt:lpstr>¿Qué ofrece Kubernetes?</vt:lpstr>
      <vt:lpstr>Componentes de Kubernetes</vt:lpstr>
      <vt:lpstr>Objetos de Kubernetes</vt:lpstr>
      <vt:lpstr>Aplicación en Docker</vt:lpstr>
      <vt:lpstr>Pods</vt:lpstr>
      <vt:lpstr>Deployment</vt:lpstr>
      <vt:lpstr>StatefulSets</vt:lpstr>
      <vt:lpstr>Deployment en K8s</vt:lpstr>
      <vt:lpstr>Service</vt:lpstr>
      <vt:lpstr>Service en K8s</vt:lpstr>
      <vt:lpstr>ConfigMap</vt:lpstr>
      <vt:lpstr>ConfigMap en K8s</vt:lpstr>
      <vt:lpstr>Secret</vt:lpstr>
      <vt:lpstr>Secret en K8s</vt:lpstr>
      <vt:lpstr>PersistentVolume</vt:lpstr>
      <vt:lpstr>PersistentVolume en K8s</vt:lpstr>
      <vt:lpstr>PersistentVolumeClaim</vt:lpstr>
      <vt:lpstr>PersistentVolumeClaim en K8s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Docker a Kubernetes</dc:title>
  <dc:creator>Rolando Ramos</dc:creator>
  <cp:lastModifiedBy>Rolando Ramos</cp:lastModifiedBy>
  <cp:revision>22</cp:revision>
  <dcterms:created xsi:type="dcterms:W3CDTF">2022-04-08T02:53:19Z</dcterms:created>
  <dcterms:modified xsi:type="dcterms:W3CDTF">2022-04-09T04:37:00Z</dcterms:modified>
</cp:coreProperties>
</file>