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31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00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541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89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813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8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810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939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33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7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50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49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45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37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3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2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61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7617F4-4B80-4F53-85FD-522DCA283A10}" type="datetimeFigureOut">
              <a:rPr lang="es-MX" smtClean="0"/>
              <a:t>20/10/2015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5FD9-6466-4D79-8F53-AF3659EB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484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47720"/>
              </p:ext>
            </p:extLst>
          </p:nvPr>
        </p:nvGraphicFramePr>
        <p:xfrm>
          <a:off x="1720516" y="1477656"/>
          <a:ext cx="8740274" cy="40533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0137"/>
                <a:gridCol w="4370137"/>
              </a:tblGrid>
              <a:tr h="675551">
                <a:tc>
                  <a:txBody>
                    <a:bodyPr/>
                    <a:lstStyle/>
                    <a:p>
                      <a:pPr algn="ctr"/>
                      <a:r>
                        <a:rPr lang="es-MX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REQUISITOS FUNCIONALES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REQUISITOS NO FUNCIONALES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67555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1. Visualizar la disponibilidad del salón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1. Tipos de visualizaciones</a:t>
                      </a:r>
                      <a:endParaRPr lang="es-MX" dirty="0"/>
                    </a:p>
                  </a:txBody>
                  <a:tcPr anchor="ctr"/>
                </a:tc>
              </a:tr>
              <a:tr h="67555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2. Actualización de Horarios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2. App Móvil</a:t>
                      </a:r>
                      <a:endParaRPr lang="es-MX" dirty="0"/>
                    </a:p>
                  </a:txBody>
                  <a:tcPr anchor="ctr"/>
                </a:tc>
              </a:tr>
              <a:tr h="67555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 Manejo de Horarios (Admin)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 Cambio de estado de salón (Alumno)</a:t>
                      </a:r>
                      <a:endParaRPr lang="es-MX" dirty="0"/>
                    </a:p>
                  </a:txBody>
                  <a:tcPr anchor="ctr"/>
                </a:tc>
              </a:tr>
              <a:tr h="67555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 Recolección de Horarios del SAES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 Manejo de concurrencia de sesiones</a:t>
                      </a:r>
                      <a:endParaRPr lang="es-MX" dirty="0"/>
                    </a:p>
                  </a:txBody>
                  <a:tcPr anchor="ctr"/>
                </a:tc>
              </a:tr>
              <a:tr h="67555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5. Borrado de base cada semestre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58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66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Alejandro Zuniga Grajeda</dc:creator>
  <cp:lastModifiedBy>Omar Zúñiga</cp:lastModifiedBy>
  <cp:revision>3</cp:revision>
  <dcterms:created xsi:type="dcterms:W3CDTF">2015-10-20T14:03:15Z</dcterms:created>
  <dcterms:modified xsi:type="dcterms:W3CDTF">2015-10-20T14:27:10Z</dcterms:modified>
</cp:coreProperties>
</file>