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1" r:id="rId8"/>
    <p:sldId id="264" r:id="rId9"/>
    <p:sldId id="266" r:id="rId10"/>
    <p:sldId id="268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7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1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18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86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41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018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949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70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03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1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3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64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9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31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34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9FFD-46CC-4B73-8793-426C119EFEC9}" type="datetimeFigureOut">
              <a:rPr lang="es-MX" smtClean="0"/>
              <a:t>01/12/2015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ECEA66-03DB-4481-9470-184D039872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77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000" dirty="0" smtClean="0"/>
              <a:t>SERVI</a:t>
            </a:r>
            <a:endParaRPr lang="es-MX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Lara Hernández Ricardo Luis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Romero Téllez Rolando de Jesús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Sánchez Ramírez Miguel Ángel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dirty="0"/>
              <a:t>Zúñiga Grajeda Omar Alejandro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09" y="603048"/>
            <a:ext cx="3730760" cy="2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Entrada: </a:t>
            </a:r>
            <a:r>
              <a:rPr lang="es-MX" dirty="0" err="1" smtClean="0"/>
              <a:t>Login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t="12253" r="25683" b="24684"/>
          <a:stretch/>
        </p:blipFill>
        <p:spPr>
          <a:xfrm>
            <a:off x="2879124" y="1371599"/>
            <a:ext cx="7871254" cy="53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Entrada: Configuración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6" r="24709" b="23423"/>
          <a:stretch/>
        </p:blipFill>
        <p:spPr>
          <a:xfrm>
            <a:off x="2942299" y="1264555"/>
            <a:ext cx="8212938" cy="55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Entrada: Reporte de Salón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r="24046" b="24342"/>
          <a:stretch/>
        </p:blipFill>
        <p:spPr>
          <a:xfrm>
            <a:off x="2821760" y="1178058"/>
            <a:ext cx="8454016" cy="55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Salida: Panel de Control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 r="24151" b="23034"/>
          <a:stretch/>
        </p:blipFill>
        <p:spPr>
          <a:xfrm>
            <a:off x="2786874" y="1264555"/>
            <a:ext cx="8136500" cy="5502893"/>
          </a:xfrm>
        </p:spPr>
      </p:pic>
    </p:spTree>
    <p:extLst>
      <p:ext uri="{BB962C8B-B14F-4D97-AF65-F5344CB8AC3E}">
        <p14:creationId xmlns:p14="http://schemas.microsoft.com/office/powerpoint/2010/main" val="19403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2400" dirty="0" smtClean="0"/>
              <a:t>¿Qué es </a:t>
            </a:r>
            <a:r>
              <a:rPr lang="es-MX" sz="2400" dirty="0" err="1" smtClean="0"/>
              <a:t>Servi</a:t>
            </a:r>
            <a:r>
              <a:rPr lang="es-MX" sz="2400" dirty="0" smtClean="0"/>
              <a:t>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94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s-MX" sz="2000" dirty="0" err="1" smtClean="0"/>
              <a:t>Servi</a:t>
            </a:r>
            <a:r>
              <a:rPr lang="es-MX" sz="2000" dirty="0" smtClean="0"/>
              <a:t> es una plataforma </a:t>
            </a:r>
            <a:r>
              <a:rPr lang="es-MX" sz="2000" dirty="0"/>
              <a:t>web para organizar la localización de grupos y salones específicamente en </a:t>
            </a:r>
            <a:r>
              <a:rPr lang="es-MX" sz="2000" dirty="0" err="1"/>
              <a:t>Escom</a:t>
            </a:r>
            <a:r>
              <a:rPr lang="es-MX" sz="2000" dirty="0"/>
              <a:t>, de tal forma que permita encontrar salones disponibles para que la comunidad de la escuela pueda entrar a estudiar, así como aquellos que están siendo ocupados por los profesores.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00" y="3886200"/>
            <a:ext cx="5011179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37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Resumen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20" y="3840733"/>
            <a:ext cx="3275055" cy="2299089"/>
          </a:xfrm>
          <a:prstGeom prst="rect">
            <a:avLst/>
          </a:prstGeom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490358" y="1951922"/>
            <a:ext cx="8915400" cy="37776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Paradigma: DRA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Lenguajes: HTML, PHP, CSS, SQL (</a:t>
            </a:r>
            <a:r>
              <a:rPr lang="es-MX" sz="2400" dirty="0" err="1" smtClean="0"/>
              <a:t>MySQL</a:t>
            </a:r>
            <a:r>
              <a:rPr lang="es-MX" sz="2400" dirty="0" smtClean="0"/>
              <a:t>)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Técnica de Recolección: Observación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Justificación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35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z="2000" dirty="0" smtClean="0"/>
              <a:t>¿Por qué se necesita un sistema así?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75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Justificación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88" y="2133600"/>
            <a:ext cx="4447137" cy="3291016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2589212" y="1683327"/>
            <a:ext cx="4313864" cy="4488873"/>
          </a:xfrm>
        </p:spPr>
        <p:txBody>
          <a:bodyPr>
            <a:noAutofit/>
          </a:bodyPr>
          <a:lstStyle/>
          <a:p>
            <a:pPr algn="just"/>
            <a:r>
              <a:rPr lang="es-MX" sz="1600" dirty="0"/>
              <a:t>Se planteó éste proyecto debido a que se detectó la necesidad entre la comunidad de la escuela de poder encontrar espacios libres donde ser capaces de estudiar, anexos a los ya existentes, ya que los lugares asignados se saturan o no cuentan con el ambiente adecuado para el estudio o con herramientas útiles, mientras que un ambiente conocido como un salón, brinda las herramientas y el confort necesario para un estudio exitoso. Debido a dicha necesidad, la idea de una plataforma web capaz de realizar la búsqueda de los salones libres de manera rápida y eficaz nos pareció ideal.</a:t>
            </a:r>
          </a:p>
        </p:txBody>
      </p:sp>
    </p:spTree>
    <p:extLst>
      <p:ext uri="{BB962C8B-B14F-4D97-AF65-F5344CB8AC3E}">
        <p14:creationId xmlns:p14="http://schemas.microsoft.com/office/powerpoint/2010/main" val="10897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Revisión Anterior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8915399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Presentamos la vista principal del sistema (</a:t>
            </a:r>
            <a:r>
              <a:rPr lang="es-MX" sz="2400" dirty="0" err="1" smtClean="0"/>
              <a:t>Root</a:t>
            </a:r>
            <a:r>
              <a:rPr lang="es-MX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Código de Procesamiento de SAES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/>
              <a:t>Diagramas de Clases, Casos de Uso, Secuencias etc…</a:t>
            </a:r>
          </a:p>
          <a:p>
            <a:endParaRPr lang="es-MX" sz="2400" dirty="0"/>
          </a:p>
          <a:p>
            <a:r>
              <a:rPr lang="es-MX" sz="2400" dirty="0" smtClean="0"/>
              <a:t>Falto: Justificar Complejidad.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655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 Revisión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592924" y="1767017"/>
            <a:ext cx="8911687" cy="478206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sz="2000" dirty="0" smtClean="0"/>
              <a:t>Conexión a Base de Datos</a:t>
            </a:r>
          </a:p>
          <a:p>
            <a:pPr>
              <a:buFont typeface="+mj-lt"/>
              <a:buAutoNum type="arabicPeriod"/>
            </a:pPr>
            <a:r>
              <a:rPr lang="es-MX" sz="2000" dirty="0" smtClean="0"/>
              <a:t>Mostrar estructura de la Base de datos</a:t>
            </a:r>
          </a:p>
          <a:p>
            <a:pPr>
              <a:buFont typeface="+mj-lt"/>
              <a:buAutoNum type="arabicPeriod"/>
            </a:pPr>
            <a:r>
              <a:rPr lang="es-MX" sz="2000" dirty="0" smtClean="0"/>
              <a:t>Implementación inicial de envió de Reportes [R2]</a:t>
            </a:r>
          </a:p>
          <a:p>
            <a:pPr>
              <a:buFont typeface="+mj-lt"/>
              <a:buAutoNum type="arabicPeriod"/>
            </a:pPr>
            <a:r>
              <a:rPr lang="es-MX" sz="2000" dirty="0" smtClean="0"/>
              <a:t>Actualización dinámica de salones reportados basado en hora [R1]</a:t>
            </a:r>
          </a:p>
          <a:p>
            <a:pPr>
              <a:buFont typeface="+mj-lt"/>
              <a:buAutoNum type="arabicPeriod"/>
            </a:pPr>
            <a:r>
              <a:rPr lang="es-MX" sz="2000" dirty="0" smtClean="0"/>
              <a:t>Renovación de Horarios procesando pagina del SAES [R7] </a:t>
            </a:r>
          </a:p>
          <a:p>
            <a:pPr>
              <a:buFont typeface="+mj-lt"/>
              <a:buAutoNum type="arabicPeriod"/>
            </a:pPr>
            <a:r>
              <a:rPr lang="es-MX" sz="2000" dirty="0" smtClean="0"/>
              <a:t>Nuevas Vistas de Inicio de Sesión y Panel de Control [R3 y R8] </a:t>
            </a:r>
            <a:endParaRPr lang="es-MX" sz="2000" dirty="0"/>
          </a:p>
          <a:p>
            <a:pPr>
              <a:buFont typeface="+mj-lt"/>
              <a:buAutoNum type="arabicPeriod"/>
            </a:pPr>
            <a:r>
              <a:rPr lang="es-MX" sz="2000" dirty="0" smtClean="0"/>
              <a:t>Diseño de Prototipo en Serie [R10] *</a:t>
            </a:r>
          </a:p>
          <a:p>
            <a:pPr>
              <a:buFont typeface="+mj-lt"/>
              <a:buAutoNum type="arabicPeriod"/>
            </a:pPr>
            <a:endParaRPr lang="es-MX" sz="2000" dirty="0"/>
          </a:p>
          <a:p>
            <a:pPr>
              <a:buFont typeface="+mj-lt"/>
              <a:buAutoNum type="arabicPeriod"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*Nuevo Requisito Funcional</a:t>
            </a:r>
          </a:p>
        </p:txBody>
      </p:sp>
    </p:spTree>
    <p:extLst>
      <p:ext uri="{BB962C8B-B14F-4D97-AF65-F5344CB8AC3E}">
        <p14:creationId xmlns:p14="http://schemas.microsoft.com/office/powerpoint/2010/main" val="25001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Entrada y Salida Efectiva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13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4409</TotalTime>
  <Words>337</Words>
  <Application>Microsoft Office PowerPoint</Application>
  <PresentationFormat>Panorámica</PresentationFormat>
  <Paragraphs>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SERVI</vt:lpstr>
      <vt:lpstr>Descripción</vt:lpstr>
      <vt:lpstr>Descripción</vt:lpstr>
      <vt:lpstr>Resumen</vt:lpstr>
      <vt:lpstr>Justificación</vt:lpstr>
      <vt:lpstr>Justificación</vt:lpstr>
      <vt:lpstr>Revisión Anterior</vt:lpstr>
      <vt:lpstr>Esta Revisión</vt:lpstr>
      <vt:lpstr>Entrada y Salida Efectiva</vt:lpstr>
      <vt:lpstr>Entrada: Login</vt:lpstr>
      <vt:lpstr>Entrada: Configuración</vt:lpstr>
      <vt:lpstr>Entrada: Reporte de Salón</vt:lpstr>
      <vt:lpstr>Salida: Panel de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</dc:title>
  <dc:creator>Omar Alejandro Zuniga Grajeda</dc:creator>
  <cp:lastModifiedBy>Statham Yao</cp:lastModifiedBy>
  <cp:revision>15</cp:revision>
  <dcterms:created xsi:type="dcterms:W3CDTF">2015-09-29T04:58:35Z</dcterms:created>
  <dcterms:modified xsi:type="dcterms:W3CDTF">2015-12-02T00:18:23Z</dcterms:modified>
</cp:coreProperties>
</file>