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3" r:id="rId8"/>
    <p:sldId id="261" r:id="rId9"/>
    <p:sldId id="262" r:id="rId10"/>
    <p:sldId id="270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mar Zúñiga" initials="OZ" lastIdx="1" clrIdx="0">
    <p:extLst>
      <p:ext uri="{19B8F6BF-5375-455C-9EA6-DF929625EA0E}">
        <p15:presenceInfo xmlns:p15="http://schemas.microsoft.com/office/powerpoint/2012/main" userId="bf0a9a882999f14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>
        <p:scale>
          <a:sx n="50" d="100"/>
          <a:sy n="50" d="100"/>
        </p:scale>
        <p:origin x="1146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2-07T11:37:15.027" idx="1">
    <p:pos x="10" y="10"/>
    <p:text>Agregar justificación de los lenguajes</p:text>
    <p:extLst>
      <p:ext uri="{C676402C-5697-4E1C-873F-D02D1690AC5C}">
        <p15:threadingInfo xmlns:p15="http://schemas.microsoft.com/office/powerpoint/2012/main" timeZoneBias="3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E9FFD-46CC-4B73-8793-426C119EFEC9}" type="datetimeFigureOut">
              <a:rPr lang="es-MX" smtClean="0"/>
              <a:t>07/12/2015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3ECEA66-03DB-4481-9470-184D039872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7730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E9FFD-46CC-4B73-8793-426C119EFEC9}" type="datetimeFigureOut">
              <a:rPr lang="es-MX" smtClean="0"/>
              <a:t>07/12/2015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3ECEA66-03DB-4481-9470-184D039872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1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E9FFD-46CC-4B73-8793-426C119EFEC9}" type="datetimeFigureOut">
              <a:rPr lang="es-MX" smtClean="0"/>
              <a:t>07/12/2015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3ECEA66-03DB-4481-9470-184D039872B3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0187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E9FFD-46CC-4B73-8793-426C119EFEC9}" type="datetimeFigureOut">
              <a:rPr lang="es-MX" smtClean="0"/>
              <a:t>07/12/2015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3ECEA66-03DB-4481-9470-184D039872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3861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E9FFD-46CC-4B73-8793-426C119EFEC9}" type="datetimeFigureOut">
              <a:rPr lang="es-MX" smtClean="0"/>
              <a:t>07/12/2015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3ECEA66-03DB-4481-9470-184D039872B3}" type="slidenum">
              <a:rPr lang="es-MX" smtClean="0"/>
              <a:t>‹Nº›</a:t>
            </a:fld>
            <a:endParaRPr lang="es-MX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4415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E9FFD-46CC-4B73-8793-426C119EFEC9}" type="datetimeFigureOut">
              <a:rPr lang="es-MX" smtClean="0"/>
              <a:t>07/12/2015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3ECEA66-03DB-4481-9470-184D039872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9018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E9FFD-46CC-4B73-8793-426C119EFEC9}" type="datetimeFigureOut">
              <a:rPr lang="es-MX" smtClean="0"/>
              <a:t>07/12/2015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EA66-03DB-4481-9470-184D039872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8949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E9FFD-46CC-4B73-8793-426C119EFEC9}" type="datetimeFigureOut">
              <a:rPr lang="es-MX" smtClean="0"/>
              <a:t>07/12/2015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EA66-03DB-4481-9470-184D039872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970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E9FFD-46CC-4B73-8793-426C119EFEC9}" type="datetimeFigureOut">
              <a:rPr lang="es-MX" smtClean="0"/>
              <a:t>07/12/2015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EA66-03DB-4481-9470-184D039872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803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E9FFD-46CC-4B73-8793-426C119EFEC9}" type="datetimeFigureOut">
              <a:rPr lang="es-MX" smtClean="0"/>
              <a:t>07/12/2015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3ECEA66-03DB-4481-9470-184D039872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617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E9FFD-46CC-4B73-8793-426C119EFEC9}" type="datetimeFigureOut">
              <a:rPr lang="es-MX" smtClean="0"/>
              <a:t>07/12/2015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3ECEA66-03DB-4481-9470-184D039872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0130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E9FFD-46CC-4B73-8793-426C119EFEC9}" type="datetimeFigureOut">
              <a:rPr lang="es-MX" smtClean="0"/>
              <a:t>07/12/2015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3ECEA66-03DB-4481-9470-184D039872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664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E9FFD-46CC-4B73-8793-426C119EFEC9}" type="datetimeFigureOut">
              <a:rPr lang="es-MX" smtClean="0"/>
              <a:t>07/12/2015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EA66-03DB-4481-9470-184D039872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723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E9FFD-46CC-4B73-8793-426C119EFEC9}" type="datetimeFigureOut">
              <a:rPr lang="es-MX" smtClean="0"/>
              <a:t>07/12/2015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EA66-03DB-4481-9470-184D039872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797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E9FFD-46CC-4B73-8793-426C119EFEC9}" type="datetimeFigureOut">
              <a:rPr lang="es-MX" smtClean="0"/>
              <a:t>07/12/2015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EA66-03DB-4481-9470-184D039872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7319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E9FFD-46CC-4B73-8793-426C119EFEC9}" type="datetimeFigureOut">
              <a:rPr lang="es-MX" smtClean="0"/>
              <a:t>07/12/2015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3ECEA66-03DB-4481-9470-184D039872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1343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E9FFD-46CC-4B73-8793-426C119EFEC9}" type="datetimeFigureOut">
              <a:rPr lang="es-MX" smtClean="0"/>
              <a:t>07/12/2015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3ECEA66-03DB-4481-9470-184D039872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1771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sz="8000" dirty="0" smtClean="0"/>
              <a:t>SERVI</a:t>
            </a:r>
            <a:endParaRPr lang="es-MX" sz="8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MX" dirty="0"/>
              <a:t>Lara Hernández Ricardo Luis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MX" dirty="0"/>
              <a:t>Romero Téllez Rolando de Jesús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MX" dirty="0"/>
              <a:t>Sánchez Ramírez Miguel Ángel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MX" dirty="0"/>
              <a:t>Zúñiga Grajeda Omar Alejandro</a:t>
            </a:r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809" y="603048"/>
            <a:ext cx="3730760" cy="261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92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Requisitos No Funcionales</a:t>
            </a:r>
            <a:endParaRPr lang="es-MX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320287"/>
              </p:ext>
            </p:extLst>
          </p:nvPr>
        </p:nvGraphicFramePr>
        <p:xfrm>
          <a:off x="2592925" y="1341609"/>
          <a:ext cx="8911688" cy="426983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93147"/>
                <a:gridCol w="2225728"/>
                <a:gridCol w="3162258"/>
                <a:gridCol w="1409742"/>
                <a:gridCol w="1420813"/>
              </a:tblGrid>
              <a:tr h="397823">
                <a:tc>
                  <a:txBody>
                    <a:bodyPr/>
                    <a:lstStyle/>
                    <a:p>
                      <a:pPr algn="ctr"/>
                      <a:r>
                        <a:rPr lang="es-MX" cap="none" spc="0" dirty="0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ID</a:t>
                      </a:r>
                      <a:endParaRPr lang="es-MX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cap="none" spc="0" dirty="0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Funcionalidad</a:t>
                      </a:r>
                      <a:endParaRPr lang="es-MX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cap="none" spc="0" dirty="0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Descripción</a:t>
                      </a:r>
                      <a:endParaRPr lang="es-MX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cap="none" spc="0" dirty="0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Actores</a:t>
                      </a:r>
                      <a:endParaRPr lang="es-MX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cap="none" spc="0" dirty="0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Prioridad</a:t>
                      </a:r>
                      <a:endParaRPr lang="es-MX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</a:tr>
              <a:tr h="6453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Visualizar Espacios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sistema debe mostrar una representación visual de los espacios y su disponibilidad.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Sistema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/>
                </a:tc>
              </a:tr>
              <a:tr h="6453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Información Personalizada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sistema debe capturar los grupos a los que un alumno asiste y debe mostrar información relevante de acuerdo a ello.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Sistema, Alumno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/>
                </a:tc>
              </a:tr>
              <a:tr h="6453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Filtros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sistema debe mostrar información relevante con base a filtros provistos por el alumno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Alumno, Sistema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</a:tr>
              <a:tr h="6453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Parametrizable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sistema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s-MX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453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Idiomas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s-MX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453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N7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Seguridad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sistema debe tener</a:t>
                      </a:r>
                      <a:r>
                        <a:rPr lang="es-MX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un algoritmo de seguridad para evitar posibles ataques en reporteo de salones.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Sistema,</a:t>
                      </a:r>
                      <a:r>
                        <a:rPr lang="es-MX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Alumno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91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Entrada y Salida Efectiva</a:t>
            </a:r>
            <a:endParaRPr lang="es-MX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306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Entrada: </a:t>
            </a:r>
            <a:r>
              <a:rPr lang="es-MX" dirty="0" err="1" smtClean="0"/>
              <a:t>Login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0" t="12253" r="25683" b="24684"/>
          <a:stretch/>
        </p:blipFill>
        <p:spPr>
          <a:xfrm>
            <a:off x="2879124" y="1371599"/>
            <a:ext cx="7871254" cy="537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5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Entrada: Configuración</a:t>
            </a:r>
            <a:endParaRPr lang="es-MX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96" r="24709" b="23423"/>
          <a:stretch/>
        </p:blipFill>
        <p:spPr>
          <a:xfrm>
            <a:off x="2942299" y="1264555"/>
            <a:ext cx="8212938" cy="551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8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Entrada: Reporte de Salón</a:t>
            </a:r>
            <a:endParaRPr lang="es-MX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56" r="24046" b="24342"/>
          <a:stretch/>
        </p:blipFill>
        <p:spPr>
          <a:xfrm>
            <a:off x="2821760" y="1178058"/>
            <a:ext cx="8454016" cy="551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9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Salida: Panel de Control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72" r="24151" b="23034"/>
          <a:stretch/>
        </p:blipFill>
        <p:spPr>
          <a:xfrm>
            <a:off x="2786874" y="1264555"/>
            <a:ext cx="8136500" cy="5502893"/>
          </a:xfrm>
        </p:spPr>
      </p:pic>
    </p:spTree>
    <p:extLst>
      <p:ext uri="{BB962C8B-B14F-4D97-AF65-F5344CB8AC3E}">
        <p14:creationId xmlns:p14="http://schemas.microsoft.com/office/powerpoint/2010/main" val="41699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Descripción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676400"/>
            <a:ext cx="8915400" cy="3777622"/>
          </a:xfrm>
        </p:spPr>
        <p:txBody>
          <a:bodyPr/>
          <a:lstStyle/>
          <a:p>
            <a:pPr algn="just"/>
            <a:r>
              <a:rPr lang="es-MX" dirty="0"/>
              <a:t>Plataforma web para organizar la localización de grupos y salones específicamente en </a:t>
            </a:r>
            <a:r>
              <a:rPr lang="es-MX" dirty="0" err="1"/>
              <a:t>Escom</a:t>
            </a:r>
            <a:r>
              <a:rPr lang="es-MX" dirty="0"/>
              <a:t>, de tal forma que permita encontrar salones disponibles para que la comunidad de la escuela pueda entrar a estudiar, así como aquellos que están siendo ocupados por los profesores.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463" y="3515491"/>
            <a:ext cx="5011179" cy="2971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8379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Análisis del proyecto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987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Paradigma DRA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762896"/>
            <a:ext cx="8915400" cy="3777622"/>
          </a:xfrm>
        </p:spPr>
        <p:txBody>
          <a:bodyPr/>
          <a:lstStyle/>
          <a:p>
            <a:pPr algn="just"/>
            <a:r>
              <a:rPr lang="es-MX" dirty="0" smtClean="0"/>
              <a:t>Elegimos </a:t>
            </a:r>
            <a:r>
              <a:rPr lang="es-MX" dirty="0"/>
              <a:t>éste paradigma debido a que se utiliza principalmente para crear sistemas de información, también porque al ser una adaptación del modelo lineal secuencial (Modelo de cascada) a alta velocidad se puede realizar en periodos de tiempo relativamente cortos y además ofrece ciertas ventajas, como lo son la posibilidad de reutilizar código y que se invierte poco tiempo en pruebas.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838" y="4086649"/>
            <a:ext cx="3275055" cy="229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53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Lenguajes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HTML 5, CSS 3, JavaScript, PHP, AJAX, </a:t>
            </a:r>
            <a:r>
              <a:rPr lang="en-US" dirty="0" smtClean="0"/>
              <a:t>Java.</a:t>
            </a:r>
            <a:r>
              <a:rPr lang="es-MX" dirty="0"/>
              <a:t> </a:t>
            </a:r>
            <a:r>
              <a:rPr lang="es-MX" dirty="0" smtClean="0"/>
              <a:t>   Éstos </a:t>
            </a:r>
            <a:r>
              <a:rPr lang="es-MX" dirty="0"/>
              <a:t>son los lenguajes ideales para desarrollar éste proyecto por ser lenguajes de contenido dinámico para mejorar la compatibilidad entre navegadores, utilizando Java como procesamiento de datos.</a:t>
            </a:r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72" y="3832653"/>
            <a:ext cx="2541373" cy="254137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162" y="3674589"/>
            <a:ext cx="2857500" cy="28575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592" y="3348679"/>
            <a:ext cx="1625089" cy="302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14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Justificación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592924" y="1791730"/>
            <a:ext cx="4310152" cy="470792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MX" dirty="0"/>
              <a:t>Se planteó éste proyecto debido a que se detectó la necesidad entre la comunidad de la escuela de poder encontrar espacios libres donde ser capaces de estudiar, anexos a los ya existentes, ya que los lugares asignados se saturan o no cuentan con el ambiente adecuado para el estudio o con herramientas útiles, mientras que un ambiente conocido como un salón, brinda las herramientas y el confort necesario para un estudio exitoso. Debido a dicha necesidad, la idea de una plataforma web capaz de realizar la búsqueda de los salones libres de manera rápida y eficaz nos pareció ideal.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988" y="2133600"/>
            <a:ext cx="4447137" cy="329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75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Diseño del proyecto</a:t>
            </a:r>
            <a:endParaRPr lang="es-MX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MX" sz="2800" dirty="0"/>
              <a:t>Diagramas UML</a:t>
            </a:r>
          </a:p>
        </p:txBody>
      </p:sp>
    </p:spTree>
    <p:extLst>
      <p:ext uri="{BB962C8B-B14F-4D97-AF65-F5344CB8AC3E}">
        <p14:creationId xmlns:p14="http://schemas.microsoft.com/office/powerpoint/2010/main" val="2560022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Diagrama Gane &amp; </a:t>
            </a:r>
            <a:r>
              <a:rPr lang="es-MX" dirty="0" err="1" smtClean="0"/>
              <a:t>Sarson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 </a:t>
            </a:r>
            <a:endParaRPr lang="es-MX" dirty="0"/>
          </a:p>
        </p:txBody>
      </p:sp>
      <p:grpSp>
        <p:nvGrpSpPr>
          <p:cNvPr id="7" name="Grupo 6"/>
          <p:cNvGrpSpPr/>
          <p:nvPr/>
        </p:nvGrpSpPr>
        <p:grpSpPr>
          <a:xfrm>
            <a:off x="2088300" y="1710108"/>
            <a:ext cx="8922567" cy="4451607"/>
            <a:chOff x="1297460" y="1825625"/>
            <a:chExt cx="8922567" cy="4451607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7460" y="1825625"/>
              <a:ext cx="8922567" cy="4451607"/>
            </a:xfrm>
            <a:prstGeom prst="rect">
              <a:avLst/>
            </a:prstGeom>
          </p:spPr>
        </p:pic>
        <p:cxnSp>
          <p:nvCxnSpPr>
            <p:cNvPr id="6" name="Conector recto 5"/>
            <p:cNvCxnSpPr/>
            <p:nvPr/>
          </p:nvCxnSpPr>
          <p:spPr>
            <a:xfrm>
              <a:off x="10220027" y="5202195"/>
              <a:ext cx="0" cy="107503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486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Requisitos Funcionales</a:t>
            </a:r>
            <a:endParaRPr lang="es-MX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608355"/>
              </p:ext>
            </p:extLst>
          </p:nvPr>
        </p:nvGraphicFramePr>
        <p:xfrm>
          <a:off x="2592925" y="1341609"/>
          <a:ext cx="8911688" cy="523784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93147"/>
                <a:gridCol w="2225728"/>
                <a:gridCol w="3162258"/>
                <a:gridCol w="1409742"/>
                <a:gridCol w="1420813"/>
              </a:tblGrid>
              <a:tr h="397823">
                <a:tc>
                  <a:txBody>
                    <a:bodyPr/>
                    <a:lstStyle/>
                    <a:p>
                      <a:pPr algn="ctr"/>
                      <a:r>
                        <a:rPr lang="es-MX" cap="none" spc="0" dirty="0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ID</a:t>
                      </a:r>
                      <a:endParaRPr lang="es-MX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cap="none" spc="0" dirty="0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Funcionalidad</a:t>
                      </a:r>
                      <a:endParaRPr lang="es-MX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cap="none" spc="0" dirty="0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Descripción</a:t>
                      </a:r>
                      <a:endParaRPr lang="es-MX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cap="none" spc="0" dirty="0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Actores</a:t>
                      </a:r>
                      <a:endParaRPr lang="es-MX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cap="none" spc="0" dirty="0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Prioridad</a:t>
                      </a:r>
                      <a:endParaRPr lang="es-MX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</a:tr>
              <a:tr h="6453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R1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Consultar Espacios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Permite a un alumno consultar los espacios disponibles al momento de la consulta.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Alumno, Sistema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1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40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R2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Reportar Espacio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Permite a un alumno reportar el estado de un espacio al sistema.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Alumno, Sistema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2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453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R3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Autentificar administrador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El sistema debe autentificar a un alumno mediante su información de login.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Sistema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3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453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R4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Eliminar Reporte Obsoleto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El sistema debe eliminar los reportes que proporcionen información obsoleta.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Sistema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2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453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R5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Obtener Horarios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El sistema debe recibir y capturar los horarios con los que formara la base de datos.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Sistema, SAES, Administrador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1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453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R6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Modificar Horarios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El sistema permite al Administrador realizar modificaciones a los horarios.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Sistema, Administrador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3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453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R7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Validar Horarios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El sistema deberá validar horarios al ser modificados o capturados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Sistema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4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40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R8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Modificar Reportes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El sistema permite al Administrador eliminar reportes.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Sistema, Administrador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3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689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3877</TotalTime>
  <Words>577</Words>
  <Application>Microsoft Office PowerPoint</Application>
  <PresentationFormat>Panorámica</PresentationFormat>
  <Paragraphs>105</Paragraphs>
  <Slides>15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Times New Roman</vt:lpstr>
      <vt:lpstr>Wingdings 3</vt:lpstr>
      <vt:lpstr>Espiral</vt:lpstr>
      <vt:lpstr>SERVI</vt:lpstr>
      <vt:lpstr>Descripción</vt:lpstr>
      <vt:lpstr>Análisis del proyecto</vt:lpstr>
      <vt:lpstr>Paradigma DRA</vt:lpstr>
      <vt:lpstr>Lenguajes</vt:lpstr>
      <vt:lpstr>Justificación</vt:lpstr>
      <vt:lpstr>Diseño del proyecto</vt:lpstr>
      <vt:lpstr>Diagrama Gane &amp; Sarson</vt:lpstr>
      <vt:lpstr>Requisitos Funcionales</vt:lpstr>
      <vt:lpstr>Requisitos No Funcionales</vt:lpstr>
      <vt:lpstr>Entrada y Salida Efectiva</vt:lpstr>
      <vt:lpstr>Entrada: Login</vt:lpstr>
      <vt:lpstr>Entrada: Configuración</vt:lpstr>
      <vt:lpstr>Entrada: Reporte de Salón</vt:lpstr>
      <vt:lpstr>Salida: Panel de Control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</dc:title>
  <dc:creator>Omar Alejandro Zuniga Grajeda</dc:creator>
  <cp:lastModifiedBy>Omar Zúñiga</cp:lastModifiedBy>
  <cp:revision>13</cp:revision>
  <dcterms:created xsi:type="dcterms:W3CDTF">2015-09-29T04:58:35Z</dcterms:created>
  <dcterms:modified xsi:type="dcterms:W3CDTF">2015-12-07T18:00:35Z</dcterms:modified>
</cp:coreProperties>
</file>