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3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73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02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0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8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9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9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2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3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58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8B76-1DEC-481B-9903-825939433F94}" type="datetimeFigureOut">
              <a:rPr lang="hu-HU" smtClean="0"/>
              <a:t>2018. 12. 08.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CBF6-A5DA-445E-808B-E35BF4A404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4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8"/>
          <p:cNvSpPr/>
          <p:nvPr/>
        </p:nvSpPr>
        <p:spPr>
          <a:xfrm>
            <a:off x="3747607" y="5020936"/>
            <a:ext cx="4781551" cy="17907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3918882" y="5238081"/>
            <a:ext cx="4438999" cy="142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7474645" y="2746325"/>
            <a:ext cx="4438999" cy="142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3918881" y="254569"/>
            <a:ext cx="4438999" cy="142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/>
          <p:cNvSpPr/>
          <p:nvPr/>
        </p:nvSpPr>
        <p:spPr>
          <a:xfrm>
            <a:off x="157937" y="2746325"/>
            <a:ext cx="4438999" cy="142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113903" y="3133899"/>
            <a:ext cx="252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Képkészítés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619231" y="642143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Képfeldolgozás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357882" y="3140151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Sakkprogram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619231" y="5625654"/>
            <a:ext cx="30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Robotvezérlés</a:t>
            </a:r>
          </a:p>
        </p:txBody>
      </p:sp>
      <p:cxnSp>
        <p:nvCxnSpPr>
          <p:cNvPr id="14" name="Görbe összekötő 13"/>
          <p:cNvCxnSpPr>
            <a:stCxn id="4" idx="0"/>
          </p:cNvCxnSpPr>
          <p:nvPr/>
        </p:nvCxnSpPr>
        <p:spPr>
          <a:xfrm>
            <a:off x="2377436" y="2746325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örbe összekötő 15"/>
          <p:cNvCxnSpPr>
            <a:stCxn id="4" idx="0"/>
            <a:endCxn id="8" idx="2"/>
          </p:cNvCxnSpPr>
          <p:nvPr/>
        </p:nvCxnSpPr>
        <p:spPr>
          <a:xfrm rot="5400000" flipH="1" flipV="1">
            <a:off x="2254373" y="1081817"/>
            <a:ext cx="1781017" cy="1548000"/>
          </a:xfrm>
          <a:prstGeom prst="curvedConnector2">
            <a:avLst/>
          </a:prstGeom>
          <a:ln w="25400" cap="flat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örbe összekötő 19"/>
          <p:cNvCxnSpPr>
            <a:stCxn id="8" idx="6"/>
            <a:endCxn id="10" idx="0"/>
          </p:cNvCxnSpPr>
          <p:nvPr/>
        </p:nvCxnSpPr>
        <p:spPr>
          <a:xfrm>
            <a:off x="8357880" y="965308"/>
            <a:ext cx="1336265" cy="1781017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örbe összekötő 21"/>
          <p:cNvCxnSpPr>
            <a:stCxn id="10" idx="4"/>
            <a:endCxn id="12" idx="6"/>
          </p:cNvCxnSpPr>
          <p:nvPr/>
        </p:nvCxnSpPr>
        <p:spPr>
          <a:xfrm rot="5400000">
            <a:off x="8135505" y="4390179"/>
            <a:ext cx="1781017" cy="1336264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örbe összekötő 23"/>
          <p:cNvCxnSpPr>
            <a:stCxn id="12" idx="2"/>
            <a:endCxn id="4" idx="4"/>
          </p:cNvCxnSpPr>
          <p:nvPr/>
        </p:nvCxnSpPr>
        <p:spPr>
          <a:xfrm rot="10800000">
            <a:off x="2377438" y="4167804"/>
            <a:ext cx="1541445" cy="1781017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1670532" y="1352881"/>
            <a:ext cx="103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Elkészült kép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9181034" y="1352881"/>
            <a:ext cx="184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Fehér bábuk helyzete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511540" y="5346492"/>
            <a:ext cx="135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Képfelvételi pozíció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9181034" y="5238081"/>
            <a:ext cx="195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lépés kezdő- és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végkoordinátája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</Words>
  <Application>Microsoft Office PowerPoint</Application>
  <PresentationFormat>Szélesvásznú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Roland</dc:creator>
  <cp:lastModifiedBy>Varga Roland</cp:lastModifiedBy>
  <cp:revision>6</cp:revision>
  <dcterms:created xsi:type="dcterms:W3CDTF">2018-12-08T20:07:00Z</dcterms:created>
  <dcterms:modified xsi:type="dcterms:W3CDTF">2018-12-08T21:49:51Z</dcterms:modified>
</cp:coreProperties>
</file>