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3" r:id="rId5"/>
    <p:sldId id="261" r:id="rId6"/>
    <p:sldId id="258" r:id="rId7"/>
    <p:sldId id="262" r:id="rId8"/>
    <p:sldId id="259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2A130-EDAC-44AF-AB03-0487A68F6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C737CE-FA28-4364-8DF5-227AA79D5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8C7CF-C662-47F5-97E4-86488439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038D-D4F4-4CEE-A501-9A62ED30AFB3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289B20-B601-4ACD-A5A2-A7050BDE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53565E-B9E6-4FAC-A40C-022F44A2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84-70E6-468A-B45A-3F0C074E09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279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B224D-0E76-43DB-B7CF-AC60DCBA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4114A3-C629-4644-9859-005B0F25D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6DEEB0-A2BA-4A2B-A5E3-05FCF40E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038D-D4F4-4CEE-A501-9A62ED30AFB3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FACC0C-0556-42A0-8C4C-2E267449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9FC6EA-B254-488A-A643-7A988B2C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84-70E6-468A-B45A-3F0C074E09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857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F1E4D9-EC0F-4B55-9A8A-40B6F67EB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1B10A-8EE0-443A-BD16-740C9B7E0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60127D-A324-4529-8B34-38A45364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038D-D4F4-4CEE-A501-9A62ED30AFB3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064FC9-D58E-4110-8EF0-AB9B13DF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58FE56-33A1-4DEE-907E-BFB0DDED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84-70E6-468A-B45A-3F0C074E09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992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CFE1E-C51F-4F6B-A7D4-31BC2E94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E78ECA-EE7A-4541-863E-DBF7AA029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4E42D6-8E3A-4935-BA52-AA9D0D0A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038D-D4F4-4CEE-A501-9A62ED30AFB3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0A65DB-51C3-4138-83F2-F0E66D7B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76FE4-6F4B-4CCF-B6C6-8240AE16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84-70E6-468A-B45A-3F0C074E09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49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FF1D0-5335-48A0-BCC0-074064BF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87D8F9-752E-492D-BD2A-8F63C07EB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121085-FC49-4270-BB36-544E60B2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038D-D4F4-4CEE-A501-9A62ED30AFB3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92974B-F2CF-40DD-ACC0-89797573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08DDDF-89F9-4A44-BA44-35C9CCF0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84-70E6-468A-B45A-3F0C074E09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046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179DE-92A8-4B14-9190-F58B1D30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C7EA66-F57F-4881-BE63-26CF585CC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8C32FF-8BB0-49B2-93F9-27A77C994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FD2B14-2002-4E72-8788-55BF9C48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038D-D4F4-4CEE-A501-9A62ED30AFB3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A05EC1-59E5-4A92-8483-5B951A1A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0A9373-5753-4EE9-9B69-2C032A7C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84-70E6-468A-B45A-3F0C074E09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688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F012B-AACE-486F-9961-A8C6B0CC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34B746-B171-4BF9-8588-9D3A2642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AB4507-DDC8-4A11-9D5A-98E8D77D6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C45242-5481-4A0C-BF72-1578A2E15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837949-C909-4920-AE33-E4CE061DC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035F1E-F714-4929-BE3B-9F2A47D4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038D-D4F4-4CEE-A501-9A62ED30AFB3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8F9FBC-1790-4012-819C-B62669C4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D1E885-1491-4A06-9DB8-E05EA111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84-70E6-468A-B45A-3F0C074E09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093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78FDC-229A-4AEA-B341-D9B804A3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ED7807-DF2F-447B-ABB0-72459017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038D-D4F4-4CEE-A501-9A62ED30AFB3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D40BFF-1804-47BB-A735-4C7F49FB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7240F1-DA15-4735-8385-BE7269A2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84-70E6-468A-B45A-3F0C074E09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55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6001CF-ACFF-4E04-9C32-B8F5705B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038D-D4F4-4CEE-A501-9A62ED30AFB3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4B597E-2C7D-4675-AA05-DF199C49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A0DB53-9291-4696-8C6D-D4FA2519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84-70E6-468A-B45A-3F0C074E09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404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3B1BE-69FA-44FA-A0E0-B20E4DE9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AAC326-0D77-4E57-856A-AF1BA631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010DFB-D684-4B74-9626-6265EFA2F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EA3881-4229-4E01-B646-1AFF2168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038D-D4F4-4CEE-A501-9A62ED30AFB3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1B3707-47C2-42E1-9ACB-376536D0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E1323D-FA45-4357-A79A-B95CCA87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84-70E6-468A-B45A-3F0C074E09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974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1FA85-097C-4539-AD20-52E95DB2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DB92A2-A5BA-4350-8EF3-D375A6910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99E805-BA6C-40FF-AC7E-DC95D427C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F282E8-B58F-4245-B54B-9FF20DB0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038D-D4F4-4CEE-A501-9A62ED30AFB3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C663B5-E8A8-420C-8D80-5978AE6F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A2EC3B-ABA1-4C7D-A977-2B8793CC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F084-70E6-468A-B45A-3F0C074E09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050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5F0F55-2E53-4BE0-9652-1E94C0FE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5F52B6-AD4B-4E71-ACDF-3F00A25B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1BBA99-EDC9-49B8-A88F-FD1B1F849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F038D-D4F4-4CEE-A501-9A62ED30AFB3}" type="datetimeFigureOut">
              <a:rPr lang="es-CO" smtClean="0"/>
              <a:t>11/08/2021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B0D9E4-1B0E-4FEF-B4D8-BB9C5920E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A403EC-048F-4DBD-AFD6-956D08E9E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F084-70E6-468A-B45A-3F0C074E09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48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8B406EF-C0C0-434C-B2E8-CDA2B0D9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36" y="1091674"/>
            <a:ext cx="10647895" cy="42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0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>
              <a:lumMod val="95000"/>
              <a:lumOff val="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A53501-058A-4EE5-80FA-70101D9D9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2" y="526612"/>
            <a:ext cx="10288465" cy="58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926F2F1-4C0D-4A13-B6CD-665D1A577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719137"/>
            <a:ext cx="98107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7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CC6153-5BE8-4E47-9F94-388CA018E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5" y="225084"/>
            <a:ext cx="11901169" cy="3316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E0D85C7-0914-498F-B959-0AE52AAF3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5" y="3647627"/>
            <a:ext cx="11901169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B1082D-68BE-4085-B5CB-D9008F1EF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38" y="1262429"/>
            <a:ext cx="11448923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1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1F123EF-C6BC-48A4-91E5-4EEE9FD1E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" y="443824"/>
            <a:ext cx="10288905" cy="597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9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tx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C918B57-08F5-4572-8156-71CAB7FE7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933" y="1040233"/>
            <a:ext cx="9172134" cy="47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6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6EF3E6A-F62D-489E-B6B4-853B2B133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500062"/>
            <a:ext cx="100488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54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Rolan piñeres</dc:creator>
  <cp:lastModifiedBy>Rolan piñeres</cp:lastModifiedBy>
  <cp:revision>2</cp:revision>
  <dcterms:created xsi:type="dcterms:W3CDTF">2021-08-11T04:48:38Z</dcterms:created>
  <dcterms:modified xsi:type="dcterms:W3CDTF">2021-08-11T19:46:48Z</dcterms:modified>
</cp:coreProperties>
</file>