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448" r:id="rId5"/>
    <p:sldId id="2451" r:id="rId6"/>
    <p:sldId id="2462" r:id="rId7"/>
    <p:sldId id="259" r:id="rId8"/>
    <p:sldId id="2432" r:id="rId9"/>
    <p:sldId id="2433" r:id="rId10"/>
    <p:sldId id="2450" r:id="rId11"/>
    <p:sldId id="260" r:id="rId12"/>
    <p:sldId id="2457" r:id="rId13"/>
    <p:sldId id="2453" r:id="rId14"/>
    <p:sldId id="262" r:id="rId15"/>
    <p:sldId id="2454" r:id="rId16"/>
    <p:sldId id="2456" r:id="rId17"/>
    <p:sldId id="2464" r:id="rId18"/>
    <p:sldId id="2465" r:id="rId19"/>
    <p:sldId id="2466" r:id="rId20"/>
    <p:sldId id="2467" r:id="rId21"/>
    <p:sldId id="2436" r:id="rId22"/>
    <p:sldId id="2463" r:id="rId23"/>
    <p:sldId id="2470" r:id="rId24"/>
    <p:sldId id="2469" r:id="rId25"/>
    <p:sldId id="2468" r:id="rId26"/>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4586A3E9-C5F2-4DEA-BE77-45E0766DA0E6}">
          <p14:sldIdLst/>
        </p14:section>
        <p14:section name="DEF WEB SCRAP Y SCRAPPER" id="{B50DFA2D-A1A3-4D6A-B6E8-E00689923B8F}">
          <p14:sldIdLst>
            <p14:sldId id="2448"/>
          </p14:sldIdLst>
        </p14:section>
        <p14:section name="PROBLEMAS" id="{E6C25D69-7A87-4AF9-8D1F-B6358A95F61E}">
          <p14:sldIdLst>
            <p14:sldId id="2451"/>
            <p14:sldId id="2462"/>
          </p14:sldIdLst>
        </p14:section>
        <p14:section name="Ventajas / DES" id="{140BF006-82BC-482E-B7B1-C4BC68BD0343}">
          <p14:sldIdLst>
            <p14:sldId id="259"/>
          </p14:sldIdLst>
        </p14:section>
        <p14:section name="PROCESO" id="{D9FD677B-0BE8-4C3A-A7C8-87FEC1E200C3}">
          <p14:sldIdLst/>
        </p14:section>
        <p14:section name="TIPOS" id="{9060A067-A939-49A0-8C6D-20EF99B4C573}">
          <p14:sldIdLst>
            <p14:sldId id="2432"/>
          </p14:sldIdLst>
        </p14:section>
        <p14:section name="EJEMPLO" id="{777A5318-1B19-4837-8F61-3B96D751649F}">
          <p14:sldIdLst>
            <p14:sldId id="2433"/>
          </p14:sldIdLst>
        </p14:section>
        <p14:section name="USOS" id="{E2C98F66-33CC-4D63-B54A-9B2583BD05BD}">
          <p14:sldIdLst>
            <p14:sldId id="2450"/>
          </p14:sldIdLst>
        </p14:section>
        <p14:section name="APPS" id="{E19687D3-CA55-404A-B6EE-F92437400704}">
          <p14:sldIdLst>
            <p14:sldId id="260"/>
          </p14:sldIdLst>
        </p14:section>
        <p14:section name="Tipos" id="{9F70E4A2-7646-4DAF-A07B-797AE33EC833}">
          <p14:sldIdLst/>
        </p14:section>
        <p14:section name="Medios" id="{DD85E0B7-9105-4C6F-B8BE-EDC1168B0A08}">
          <p14:sldIdLst>
            <p14:sldId id="2457"/>
          </p14:sldIdLst>
        </p14:section>
        <p14:section name="Crawling" id="{F8038767-21F3-4DAC-A4B5-68C319180D27}">
          <p14:sldIdLst>
            <p14:sldId id="2453"/>
          </p14:sldIdLst>
        </p14:section>
        <p14:section name="Proceso" id="{021F1547-CC65-42A3-8C24-0EF3B01BED21}">
          <p14:sldIdLst>
            <p14:sldId id="262"/>
          </p14:sldIdLst>
        </p14:section>
        <p14:section name="XPATH" id="{C3A97DDC-9FA5-4E57-9D45-E66BBE3C4F5D}">
          <p14:sldIdLst>
            <p14:sldId id="2454"/>
          </p14:sldIdLst>
        </p14:section>
        <p14:section name="FUNC XPATH" id="{78ECBF7C-4B39-413A-A6C7-CD5B4E147991}">
          <p14:sldIdLst>
            <p14:sldId id="2456"/>
            <p14:sldId id="2464"/>
            <p14:sldId id="2465"/>
            <p14:sldId id="2466"/>
            <p14:sldId id="2467"/>
          </p14:sldIdLst>
        </p14:section>
        <p14:section name="Request" id="{F0BED1D1-0F27-45E3-91A6-634FC4EC25BB}">
          <p14:sldIdLst>
            <p14:sldId id="2436"/>
          </p14:sldIdLst>
        </p14:section>
        <p14:section name="BeauSoup" id="{30A73985-C594-4D9F-ADB0-B312D73AB264}">
          <p14:sldIdLst>
            <p14:sldId id="2463"/>
            <p14:sldId id="2470"/>
            <p14:sldId id="2469"/>
          </p14:sldIdLst>
        </p14:section>
        <p14:section name="Parser" id="{92FC67AE-C3D9-46B0-8CD6-13ED4B0A5EA1}">
          <p14:sldIdLst>
            <p14:sldId id="2468"/>
          </p14:sldIdLst>
        </p14:section>
      </p14:sectionLst>
    </p:ex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8" autoAdjust="0"/>
    <p:restoredTop sz="95033" autoAdjust="0"/>
  </p:normalViewPr>
  <p:slideViewPr>
    <p:cSldViewPr snapToGrid="0">
      <p:cViewPr varScale="1">
        <p:scale>
          <a:sx n="72" d="100"/>
          <a:sy n="72" d="100"/>
        </p:scale>
        <p:origin x="684" y="78"/>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96" d="100"/>
          <a:sy n="96" d="100"/>
        </p:scale>
        <p:origin x="289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BEAC412-C0E0-4680-B40F-6137FEAD1B2F}" type="datetime1">
              <a:rPr lang="es-ES" smtClean="0"/>
              <a:t>09/08/2021</a:t>
            </a:fld>
            <a:endParaRPr lang="es-ES"/>
          </a:p>
        </p:txBody>
      </p:sp>
      <p:sp>
        <p:nvSpPr>
          <p:cNvPr id="4" name="Marcador de pie de página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65AE8BC-2AB3-9E4C-9797-2A6F8A74C74E}" type="slidenum">
              <a:rPr lang="es-ES" smtClean="0"/>
              <a:t>‹Nº›</a:t>
            </a:fld>
            <a:endParaRPr lang="es-ES"/>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5A5784-D07A-4C59-A2CF-0329D6DB4ACE}" type="datetime1">
              <a:rPr lang="es-ES" smtClean="0"/>
              <a:pPr/>
              <a:t>09/08/2021</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28B34ED-4CDD-41C9-90F7-D768D5559A6F}" type="slidenum">
              <a:rPr lang="es-ES" noProof="0" smtClean="0"/>
              <a:t>‹Nº›</a:t>
            </a:fld>
            <a:endParaRPr lang="es-ES" noProof="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228B34ED-4CDD-41C9-90F7-D768D5559A6F}" type="slidenum">
              <a:rPr lang="es-ES" smtClean="0"/>
              <a:t>1</a:t>
            </a:fld>
            <a:endParaRPr lang="es-ES"/>
          </a:p>
        </p:txBody>
      </p:sp>
    </p:spTree>
    <p:extLst>
      <p:ext uri="{BB962C8B-B14F-4D97-AF65-F5344CB8AC3E}">
        <p14:creationId xmlns:p14="http://schemas.microsoft.com/office/powerpoint/2010/main" val="3796574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228B34ED-4CDD-41C9-90F7-D768D5559A6F}" type="slidenum">
              <a:rPr lang="es-ES" smtClean="0"/>
              <a:t>10</a:t>
            </a:fld>
            <a:endParaRPr lang="es-ES"/>
          </a:p>
        </p:txBody>
      </p:sp>
    </p:spTree>
    <p:extLst>
      <p:ext uri="{BB962C8B-B14F-4D97-AF65-F5344CB8AC3E}">
        <p14:creationId xmlns:p14="http://schemas.microsoft.com/office/powerpoint/2010/main" val="4079812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228B34ED-4CDD-41C9-90F7-D768D5559A6F}" type="slidenum">
              <a:rPr lang="es-ES" smtClean="0"/>
              <a:t>11</a:t>
            </a:fld>
            <a:endParaRPr lang="es-ES"/>
          </a:p>
        </p:txBody>
      </p:sp>
    </p:spTree>
    <p:extLst>
      <p:ext uri="{BB962C8B-B14F-4D97-AF65-F5344CB8AC3E}">
        <p14:creationId xmlns:p14="http://schemas.microsoft.com/office/powerpoint/2010/main" val="2145406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228B34ED-4CDD-41C9-90F7-D768D5559A6F}" type="slidenum">
              <a:rPr lang="es-ES" smtClean="0"/>
              <a:t>12</a:t>
            </a:fld>
            <a:endParaRPr lang="es-ES"/>
          </a:p>
        </p:txBody>
      </p:sp>
    </p:spTree>
    <p:extLst>
      <p:ext uri="{BB962C8B-B14F-4D97-AF65-F5344CB8AC3E}">
        <p14:creationId xmlns:p14="http://schemas.microsoft.com/office/powerpoint/2010/main" val="1214910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228B34ED-4CDD-41C9-90F7-D768D5559A6F}" type="slidenum">
              <a:rPr lang="es-ES" smtClean="0"/>
              <a:t>13</a:t>
            </a:fld>
            <a:endParaRPr lang="es-ES"/>
          </a:p>
        </p:txBody>
      </p:sp>
    </p:spTree>
    <p:extLst>
      <p:ext uri="{BB962C8B-B14F-4D97-AF65-F5344CB8AC3E}">
        <p14:creationId xmlns:p14="http://schemas.microsoft.com/office/powerpoint/2010/main" val="1632949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228B34ED-4CDD-41C9-90F7-D768D5559A6F}" type="slidenum">
              <a:rPr lang="es-ES" smtClean="0"/>
              <a:t>18</a:t>
            </a:fld>
            <a:endParaRPr lang="es-ES"/>
          </a:p>
        </p:txBody>
      </p:sp>
    </p:spTree>
    <p:extLst>
      <p:ext uri="{BB962C8B-B14F-4D97-AF65-F5344CB8AC3E}">
        <p14:creationId xmlns:p14="http://schemas.microsoft.com/office/powerpoint/2010/main" val="4115261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228B34ED-4CDD-41C9-90F7-D768D5559A6F}" type="slidenum">
              <a:rPr lang="es-ES" smtClean="0"/>
              <a:t>2</a:t>
            </a:fld>
            <a:endParaRPr lang="es-ES"/>
          </a:p>
        </p:txBody>
      </p:sp>
    </p:spTree>
    <p:extLst>
      <p:ext uri="{BB962C8B-B14F-4D97-AF65-F5344CB8AC3E}">
        <p14:creationId xmlns:p14="http://schemas.microsoft.com/office/powerpoint/2010/main" val="3220755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228B34ED-4CDD-41C9-90F7-D768D5559A6F}" type="slidenum">
              <a:rPr lang="es-ES" smtClean="0"/>
              <a:t>3</a:t>
            </a:fld>
            <a:endParaRPr lang="es-ES"/>
          </a:p>
        </p:txBody>
      </p:sp>
    </p:spTree>
    <p:extLst>
      <p:ext uri="{BB962C8B-B14F-4D97-AF65-F5344CB8AC3E}">
        <p14:creationId xmlns:p14="http://schemas.microsoft.com/office/powerpoint/2010/main" val="3552508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228B34ED-4CDD-41C9-90F7-D768D5559A6F}" type="slidenum">
              <a:rPr lang="es-ES" smtClean="0"/>
              <a:t>4</a:t>
            </a:fld>
            <a:endParaRPr lang="es-ES"/>
          </a:p>
        </p:txBody>
      </p:sp>
    </p:spTree>
    <p:extLst>
      <p:ext uri="{BB962C8B-B14F-4D97-AF65-F5344CB8AC3E}">
        <p14:creationId xmlns:p14="http://schemas.microsoft.com/office/powerpoint/2010/main" val="1632949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228B34ED-4CDD-41C9-90F7-D768D5559A6F}" type="slidenum">
              <a:rPr lang="es-ES" smtClean="0"/>
              <a:t>5</a:t>
            </a:fld>
            <a:endParaRPr lang="es-ES"/>
          </a:p>
        </p:txBody>
      </p:sp>
    </p:spTree>
    <p:extLst>
      <p:ext uri="{BB962C8B-B14F-4D97-AF65-F5344CB8AC3E}">
        <p14:creationId xmlns:p14="http://schemas.microsoft.com/office/powerpoint/2010/main" val="3726802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228B34ED-4CDD-41C9-90F7-D768D5559A6F}" type="slidenum">
              <a:rPr lang="es-ES" smtClean="0"/>
              <a:t>6</a:t>
            </a:fld>
            <a:endParaRPr lang="es-ES"/>
          </a:p>
        </p:txBody>
      </p:sp>
    </p:spTree>
    <p:extLst>
      <p:ext uri="{BB962C8B-B14F-4D97-AF65-F5344CB8AC3E}">
        <p14:creationId xmlns:p14="http://schemas.microsoft.com/office/powerpoint/2010/main" val="995862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228B34ED-4CDD-41C9-90F7-D768D5559A6F}" type="slidenum">
              <a:rPr lang="es-ES" smtClean="0"/>
              <a:t>7</a:t>
            </a:fld>
            <a:endParaRPr lang="es-ES"/>
          </a:p>
        </p:txBody>
      </p:sp>
    </p:spTree>
    <p:extLst>
      <p:ext uri="{BB962C8B-B14F-4D97-AF65-F5344CB8AC3E}">
        <p14:creationId xmlns:p14="http://schemas.microsoft.com/office/powerpoint/2010/main" val="2575837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228B34ED-4CDD-41C9-90F7-D768D5559A6F}" type="slidenum">
              <a:rPr lang="es-ES" smtClean="0"/>
              <a:t>8</a:t>
            </a:fld>
            <a:endParaRPr lang="es-ES"/>
          </a:p>
        </p:txBody>
      </p:sp>
    </p:spTree>
    <p:extLst>
      <p:ext uri="{BB962C8B-B14F-4D97-AF65-F5344CB8AC3E}">
        <p14:creationId xmlns:p14="http://schemas.microsoft.com/office/powerpoint/2010/main" val="1360010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228B34ED-4CDD-41C9-90F7-D768D5559A6F}" type="slidenum">
              <a:rPr lang="es-ES" smtClean="0"/>
              <a:t>9</a:t>
            </a:fld>
            <a:endParaRPr lang="es-ES"/>
          </a:p>
        </p:txBody>
      </p:sp>
    </p:spTree>
    <p:extLst>
      <p:ext uri="{BB962C8B-B14F-4D97-AF65-F5344CB8AC3E}">
        <p14:creationId xmlns:p14="http://schemas.microsoft.com/office/powerpoint/2010/main" val="3392505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p:bg>
      <p:bgRef idx="1001">
        <a:schemeClr val="bg1"/>
      </p:bgRef>
    </p:bg>
    <p:spTree>
      <p:nvGrpSpPr>
        <p:cNvPr id="1" name=""/>
        <p:cNvGrpSpPr/>
        <p:nvPr/>
      </p:nvGrpSpPr>
      <p:grpSpPr>
        <a:xfrm>
          <a:off x="0" y="0"/>
          <a:ext cx="0" cy="0"/>
          <a:chOff x="0" y="0"/>
          <a:chExt cx="0" cy="0"/>
        </a:xfrm>
      </p:grpSpPr>
      <p:sp>
        <p:nvSpPr>
          <p:cNvPr id="3" name="Marcador de posición de imagen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lstStyle>
            <a:lvl1pPr marL="0" indent="0" algn="ctr">
              <a:buNone/>
              <a:defRPr/>
            </a:lvl1pPr>
          </a:lstStyle>
          <a:p>
            <a:pPr rtl="0"/>
            <a:r>
              <a:rPr lang="es-ES" noProof="0"/>
              <a:t>Haga clic en el icono para agregar una imagen</a:t>
            </a:r>
          </a:p>
        </p:txBody>
      </p:sp>
      <p:sp>
        <p:nvSpPr>
          <p:cNvPr id="14" name="Marcador de texto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es-ES" noProof="0"/>
              <a:t>Haga clic para modificar los estilos de texto del patrón</a:t>
            </a:r>
          </a:p>
        </p:txBody>
      </p:sp>
      <p:sp>
        <p:nvSpPr>
          <p:cNvPr id="7" name="Marcador de texto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cap="all" baseline="0"/>
            </a:lvl1pPr>
          </a:lstStyle>
          <a:p>
            <a:pPr rtl="0"/>
            <a:r>
              <a:rPr lang="es-ES" spc="300" noProof="0"/>
              <a:t>REVISIÓN ANUAL</a:t>
            </a:r>
          </a:p>
        </p:txBody>
      </p:sp>
      <p:sp>
        <p:nvSpPr>
          <p:cNvPr id="2" name="Título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rtlCol="0">
            <a:noAutofit/>
          </a:bodyPr>
          <a:lstStyle>
            <a:lvl1pPr>
              <a:lnSpc>
                <a:spcPct val="150000"/>
              </a:lnSpc>
              <a:spcBef>
                <a:spcPts val="1000"/>
              </a:spcBef>
              <a:defRPr sz="4000" cap="all" spc="300" baseline="0"/>
            </a:lvl1pPr>
          </a:lstStyle>
          <a:p>
            <a:pPr rtl="0"/>
            <a:r>
              <a:rPr lang="es-ES" noProof="0"/>
              <a:t>Haga clic para modificar los estilos de texto maestro</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sumen">
    <p:spTree>
      <p:nvGrpSpPr>
        <p:cNvPr id="1" name=""/>
        <p:cNvGrpSpPr/>
        <p:nvPr/>
      </p:nvGrpSpPr>
      <p:grpSpPr>
        <a:xfrm>
          <a:off x="0" y="0"/>
          <a:ext cx="0" cy="0"/>
          <a:chOff x="0" y="0"/>
          <a:chExt cx="0" cy="0"/>
        </a:xfrm>
      </p:grpSpPr>
      <p:sp>
        <p:nvSpPr>
          <p:cNvPr id="9" name="Marcador de posición de imagen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rtlCol="0" anchor="ctr"/>
          <a:lstStyle>
            <a:lvl1pPr marL="0" indent="0" algn="ctr">
              <a:buNone/>
              <a:defRPr/>
            </a:lvl1pPr>
          </a:lstStyle>
          <a:p>
            <a:pPr rtl="0"/>
            <a:r>
              <a:rPr lang="es-ES" noProof="0"/>
              <a:t>Haga clic en el icono para agregar una imagen</a:t>
            </a:r>
          </a:p>
        </p:txBody>
      </p:sp>
      <p:sp>
        <p:nvSpPr>
          <p:cNvPr id="11" name="Marcador de número de diapositiva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es-ES" noProof="0" smtClean="0"/>
              <a:t>‹Nº›</a:t>
            </a:fld>
            <a:endParaRPr lang="es-ES" noProof="0"/>
          </a:p>
        </p:txBody>
      </p:sp>
      <p:sp>
        <p:nvSpPr>
          <p:cNvPr id="16" name="Marcador de contenido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rtlCol="0">
            <a:noAutofit/>
          </a:bodyPr>
          <a:lstStyle>
            <a:lvl1pPr>
              <a:defRPr/>
            </a:lvl1pPr>
          </a:lstStyle>
          <a:p>
            <a:pPr marL="0" indent="0" rtl="0">
              <a:lnSpc>
                <a:spcPct val="100000"/>
              </a:lnSpc>
              <a:buNone/>
            </a:pPr>
            <a:r>
              <a:rPr lang="es-ES" sz="1600" noProof="0">
                <a:cs typeface="Biome Light" panose="020B0303030204020804" pitchFamily="34" charset="0"/>
              </a:rPr>
              <a:t>Haga clic para modificar los estilos de texto maestro.</a:t>
            </a:r>
          </a:p>
          <a:p>
            <a:pPr marL="0" indent="0" rtl="0">
              <a:buNone/>
            </a:pPr>
            <a:endParaRPr lang="es-ES" noProof="0"/>
          </a:p>
        </p:txBody>
      </p:sp>
      <p:sp>
        <p:nvSpPr>
          <p:cNvPr id="17" name="Marcador de número de diapositiva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s-ES" noProof="0" smtClean="0"/>
              <a:pPr rtl="0"/>
              <a:t>‹Nº›</a:t>
            </a:fld>
            <a:endParaRPr lang="es-ES" noProof="0"/>
          </a:p>
        </p:txBody>
      </p:sp>
      <p:sp>
        <p:nvSpPr>
          <p:cNvPr id="7" name="Título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defRPr>
            </a:lvl1pPr>
          </a:lstStyle>
          <a:p>
            <a:pPr rtl="0"/>
            <a:r>
              <a:rPr lang="es-ES" noProof="0"/>
              <a:t>Haga clic para modificar el estilo de título del patrón</a:t>
            </a:r>
          </a:p>
        </p:txBody>
      </p:sp>
      <p:sp>
        <p:nvSpPr>
          <p:cNvPr id="2" name="Rectángulo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ierre">
    <p:bg>
      <p:bgRef idx="1001">
        <a:schemeClr val="bg1"/>
      </p:bgRef>
    </p:bg>
    <p:spTree>
      <p:nvGrpSpPr>
        <p:cNvPr id="1" name=""/>
        <p:cNvGrpSpPr/>
        <p:nvPr/>
      </p:nvGrpSpPr>
      <p:grpSpPr>
        <a:xfrm>
          <a:off x="0" y="0"/>
          <a:ext cx="0" cy="0"/>
          <a:chOff x="0" y="0"/>
          <a:chExt cx="0" cy="0"/>
        </a:xfrm>
      </p:grpSpPr>
      <p:sp>
        <p:nvSpPr>
          <p:cNvPr id="3" name="Marcador de posición de imagen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lstStyle>
            <a:lvl1pPr marL="0" indent="0" algn="ctr">
              <a:buNone/>
              <a:defRPr/>
            </a:lvl1pPr>
          </a:lstStyle>
          <a:p>
            <a:pPr rtl="0"/>
            <a:r>
              <a:rPr lang="es-ES" noProof="0"/>
              <a:t>Haga clic en el icono para agregar una imagen</a:t>
            </a:r>
          </a:p>
        </p:txBody>
      </p:sp>
      <p:sp>
        <p:nvSpPr>
          <p:cNvPr id="6" name="Título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rtlCol="0">
            <a:noAutofit/>
          </a:bodyPr>
          <a:lstStyle/>
          <a:p>
            <a:pPr rtl="0"/>
            <a:r>
              <a:rPr lang="es-ES" sz="4000" spc="300" noProof="0"/>
              <a:t>Haga clic para modificar el estilo de título del patrón</a:t>
            </a:r>
          </a:p>
        </p:txBody>
      </p:sp>
      <p:sp>
        <p:nvSpPr>
          <p:cNvPr id="14" name="Marcador de texto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spc="300">
                <a:solidFill>
                  <a:schemeClr val="tx1"/>
                </a:solidFill>
              </a:defRPr>
            </a:lvl1pPr>
            <a:lvl2pPr marL="457200" indent="0">
              <a:buNone/>
              <a:defRPr/>
            </a:lvl2pPr>
          </a:lstStyle>
          <a:p>
            <a:pPr lvl="0" rtl="0"/>
            <a:r>
              <a:rPr lang="es-ES" noProof="0"/>
              <a:t>HAGA CLIC PARA MODIFICAR LOS ESTILOS DE TEXTO MAESTRO</a:t>
            </a:r>
          </a:p>
        </p:txBody>
      </p:sp>
      <p:sp>
        <p:nvSpPr>
          <p:cNvPr id="31" name="Marcador de texto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es-ES" noProof="0"/>
              <a:t>HAGA CLIC PARA EDITAR</a:t>
            </a:r>
          </a:p>
        </p:txBody>
      </p:sp>
      <p:sp>
        <p:nvSpPr>
          <p:cNvPr id="32" name="Marcador de texto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es-ES" noProof="0"/>
              <a:t>Haga clic para editar</a:t>
            </a:r>
          </a:p>
        </p:txBody>
      </p:sp>
      <p:sp>
        <p:nvSpPr>
          <p:cNvPr id="33" name="Marcador de texto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es-ES" noProof="0"/>
              <a:t>Haga clic para editar</a:t>
            </a:r>
          </a:p>
        </p:txBody>
      </p:sp>
      <p:sp>
        <p:nvSpPr>
          <p:cNvPr id="34" name="Marcador de imagen en línea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rtlCol="0">
            <a:noAutofit/>
          </a:bodyPr>
          <a:lstStyle>
            <a:lvl1pPr marL="0" indent="0">
              <a:buNone/>
              <a:defRPr/>
            </a:lvl1pPr>
          </a:lstStyle>
          <a:p>
            <a:pPr rtl="0"/>
            <a:r>
              <a:rPr lang="es-ES" noProof="0"/>
              <a:t>Icono</a:t>
            </a:r>
          </a:p>
        </p:txBody>
      </p:sp>
      <p:sp>
        <p:nvSpPr>
          <p:cNvPr id="35" name="Marcador de imagen en línea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rtlCol="0">
            <a:noAutofit/>
          </a:bodyPr>
          <a:lstStyle>
            <a:lvl1pPr marL="0" indent="0">
              <a:buNone/>
              <a:defRPr/>
            </a:lvl1pPr>
          </a:lstStyle>
          <a:p>
            <a:pPr rtl="0"/>
            <a:r>
              <a:rPr lang="es-ES" noProof="0"/>
              <a:t>Icono</a:t>
            </a:r>
          </a:p>
        </p:txBody>
      </p:sp>
      <p:sp>
        <p:nvSpPr>
          <p:cNvPr id="36" name="Marcador de imagen en línea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rtlCol="0">
            <a:noAutofit/>
          </a:bodyPr>
          <a:lstStyle>
            <a:lvl1pPr marL="0" indent="0">
              <a:buNone/>
              <a:defRPr/>
            </a:lvl1pPr>
          </a:lstStyle>
          <a:p>
            <a:pPr rtl="0"/>
            <a:r>
              <a:rPr lang="es-ES" noProof="0"/>
              <a:t>Icono</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Marcador de posición de imagen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rtlCol="0" anchor="ctr"/>
          <a:lstStyle>
            <a:lvl1pPr marL="0" indent="0"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rtlCol="0" anchor="t">
            <a:noAutofit/>
          </a:bodyPr>
          <a:lstStyle>
            <a:lvl1pPr algn="l">
              <a:lnSpc>
                <a:spcPct val="150000"/>
              </a:lnSpc>
              <a:spcBef>
                <a:spcPts val="1000"/>
              </a:spcBef>
              <a:defRPr sz="5400" baseline="0"/>
            </a:lvl1pPr>
          </a:lstStyle>
          <a:p>
            <a:pPr rtl="0"/>
            <a:r>
              <a:rPr lang="es-ES" noProof="0"/>
              <a:t>Título</a:t>
            </a:r>
          </a:p>
        </p:txBody>
      </p:sp>
      <p:sp>
        <p:nvSpPr>
          <p:cNvPr id="5" name="Marcador de pie de página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es-ES" noProof="0"/>
              <a:t>Agregar un pie de página</a:t>
            </a:r>
          </a:p>
        </p:txBody>
      </p:sp>
      <p:sp>
        <p:nvSpPr>
          <p:cNvPr id="6" name="Marcador de posición de número de diapositiva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es-ES" noProof="0" smtClean="0"/>
              <a:t>‹Nº›</a:t>
            </a:fld>
            <a:endParaRPr lang="es-ES" noProof="0"/>
          </a:p>
        </p:txBody>
      </p:sp>
      <p:sp>
        <p:nvSpPr>
          <p:cNvPr id="13" name="Marcador de texto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rtlCol="0">
            <a:noAutofit/>
          </a:bodyPr>
          <a:lstStyle>
            <a:lvl1pPr marL="0" indent="0">
              <a:buNone/>
              <a:defRPr sz="1800" spc="300"/>
            </a:lvl1pPr>
          </a:lstStyle>
          <a:p>
            <a:pPr lvl="0" rtl="0"/>
            <a:r>
              <a:rPr lang="es-ES" noProof="0"/>
              <a:t>HAGA CLIC PARA MODIFICAR LOS ESTILOS DE TEXTO MAESTRO</a:t>
            </a:r>
          </a:p>
        </p:txBody>
      </p:sp>
      <p:sp>
        <p:nvSpPr>
          <p:cNvPr id="3" name="Rectángulo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ción">
    <p:spTree>
      <p:nvGrpSpPr>
        <p:cNvPr id="1" name=""/>
        <p:cNvGrpSpPr/>
        <p:nvPr/>
      </p:nvGrpSpPr>
      <p:grpSpPr>
        <a:xfrm>
          <a:off x="0" y="0"/>
          <a:ext cx="0" cy="0"/>
          <a:chOff x="0" y="0"/>
          <a:chExt cx="0" cy="0"/>
        </a:xfrm>
      </p:grpSpPr>
      <p:sp>
        <p:nvSpPr>
          <p:cNvPr id="20" name="Marcador de texto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rtl="0"/>
            <a:r>
              <a:rPr lang="es-ES" noProof="0"/>
              <a:t>HAGA CLIC PARA MODIFICAR LOS ESTILOS DE TEXTO MAESTRO</a:t>
            </a:r>
          </a:p>
        </p:txBody>
      </p:sp>
      <p:sp>
        <p:nvSpPr>
          <p:cNvPr id="9" name="Marcador de posición de imagen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rtlCol="0" anchor="ctr"/>
          <a:lstStyle>
            <a:lvl1pPr marL="0" indent="0" algn="ctr">
              <a:buNone/>
              <a:defRPr/>
            </a:lvl1pPr>
          </a:lstStyle>
          <a:p>
            <a:pPr rtl="0"/>
            <a:r>
              <a:rPr lang="es-ES" noProof="0"/>
              <a:t>Haga clic en el icono para agregar una imagen</a:t>
            </a:r>
          </a:p>
        </p:txBody>
      </p:sp>
      <p:sp>
        <p:nvSpPr>
          <p:cNvPr id="11" name="Marcador de número de diapositiva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es-ES" noProof="0" smtClean="0"/>
              <a:t>‹Nº›</a:t>
            </a:fld>
            <a:endParaRPr lang="es-ES" noProof="0"/>
          </a:p>
        </p:txBody>
      </p:sp>
      <p:sp>
        <p:nvSpPr>
          <p:cNvPr id="16" name="Marcador de contenido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rtlCol="0">
            <a:noAutofit/>
          </a:bodyPr>
          <a:lstStyle>
            <a:lvl1pPr>
              <a:defRPr/>
            </a:lvl1pPr>
          </a:lstStyle>
          <a:p>
            <a:pPr marL="0" indent="0" rtl="0">
              <a:lnSpc>
                <a:spcPct val="100000"/>
              </a:lnSpc>
              <a:buNone/>
            </a:pPr>
            <a:r>
              <a:rPr lang="es-ES" sz="1600" noProof="0">
                <a:cs typeface="Biome Light" panose="020B0303030204020804" pitchFamily="34" charset="0"/>
              </a:rPr>
              <a:t>Haga clic para modificar los estilos de texto maestro.</a:t>
            </a:r>
          </a:p>
          <a:p>
            <a:pPr marL="0" indent="0" rtl="0">
              <a:buNone/>
            </a:pPr>
            <a:endParaRPr lang="es-ES" noProof="0"/>
          </a:p>
        </p:txBody>
      </p:sp>
      <p:sp>
        <p:nvSpPr>
          <p:cNvPr id="17" name="Marcador de número de diapositiva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s-ES" noProof="0" smtClean="0"/>
              <a:pPr rtl="0"/>
              <a:t>‹Nº›</a:t>
            </a:fld>
            <a:endParaRPr lang="es-ES" noProof="0"/>
          </a:p>
        </p:txBody>
      </p:sp>
      <p:sp>
        <p:nvSpPr>
          <p:cNvPr id="2" name="Título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alto de sección">
    <p:spTree>
      <p:nvGrpSpPr>
        <p:cNvPr id="1" name=""/>
        <p:cNvGrpSpPr/>
        <p:nvPr/>
      </p:nvGrpSpPr>
      <p:grpSpPr>
        <a:xfrm>
          <a:off x="0" y="0"/>
          <a:ext cx="0" cy="0"/>
          <a:chOff x="0" y="0"/>
          <a:chExt cx="0" cy="0"/>
        </a:xfrm>
      </p:grpSpPr>
      <p:sp>
        <p:nvSpPr>
          <p:cNvPr id="11" name="Marcador de posición de imagen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rtlCol="0" anchor="ctr"/>
          <a:lstStyle>
            <a:lvl1pPr marL="0" indent="0" algn="ctr">
              <a:buNone/>
              <a:defRPr/>
            </a:lvl1pPr>
          </a:lstStyle>
          <a:p>
            <a:pPr rtl="0"/>
            <a:r>
              <a:rPr lang="es-ES" noProof="0"/>
              <a:t>Haga clic en el icono para agregar una imagen</a:t>
            </a:r>
          </a:p>
        </p:txBody>
      </p:sp>
      <p:sp>
        <p:nvSpPr>
          <p:cNvPr id="8" name="Título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rtlCol="0" anchor="b"/>
          <a:lstStyle>
            <a:lvl1pPr algn="l">
              <a:defRPr sz="6000" spc="300"/>
            </a:lvl1pPr>
          </a:lstStyle>
          <a:p>
            <a:pPr rtl="0"/>
            <a:r>
              <a:rPr lang="es-ES" noProof="0"/>
              <a:t>HAGA CLIC PARA MODIFICAR EL TÍTULO DEL PATRÓN</a:t>
            </a:r>
          </a:p>
        </p:txBody>
      </p:sp>
      <p:sp>
        <p:nvSpPr>
          <p:cNvPr id="3" name="Marcador de texto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EDITAR ESTILOS DE TEXTO MAESTRO</a:t>
            </a:r>
          </a:p>
        </p:txBody>
      </p:sp>
      <p:sp>
        <p:nvSpPr>
          <p:cNvPr id="5" name="Marcador de pie de página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es-ES" noProof="0"/>
              <a:t>Agregar un pie de página</a:t>
            </a:r>
          </a:p>
        </p:txBody>
      </p:sp>
      <p:sp>
        <p:nvSpPr>
          <p:cNvPr id="6" name="Marcador de posición de número de diapositiva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es-ES" noProof="0" smtClean="0"/>
              <a:t>‹Nº›</a:t>
            </a:fld>
            <a:endParaRPr lang="es-ES" noProof="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quip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rtlCol="0">
            <a:noAutofit/>
          </a:bodyPr>
          <a:lstStyle>
            <a:lvl1pPr algn="l">
              <a:defRPr sz="3200" spc="300"/>
            </a:lvl1pPr>
          </a:lstStyle>
          <a:p>
            <a:pPr rtl="0"/>
            <a:r>
              <a:rPr lang="es-ES" noProof="0"/>
              <a:t>TÍTULO DE LA DIAPOSITIVA AQUÍ</a:t>
            </a:r>
          </a:p>
        </p:txBody>
      </p:sp>
      <p:sp>
        <p:nvSpPr>
          <p:cNvPr id="3" name="Marcador de contenido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rtlCol="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9" name="Marcador de número de diapositiva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pPr rtl="0"/>
            <a:fld id="{8C2E478F-E849-4A8C-AF1F-CBCC78A7CBFA}" type="slidenum">
              <a:rPr lang="es-ES" noProof="0" smtClean="0"/>
              <a:t>‹Nº›</a:t>
            </a:fld>
            <a:endParaRPr lang="es-ES" noProof="0"/>
          </a:p>
        </p:txBody>
      </p:sp>
      <p:sp>
        <p:nvSpPr>
          <p:cNvPr id="5" name="Marcador de posición de imagen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rtlCol="0">
            <a:noAutofit/>
          </a:bodyPr>
          <a:lstStyle/>
          <a:p>
            <a:pPr rtl="0"/>
            <a:r>
              <a:rPr lang="es-ES" noProof="0"/>
              <a:t>Haga clic en el icono para agregar una imagen</a:t>
            </a:r>
          </a:p>
        </p:txBody>
      </p:sp>
      <p:sp>
        <p:nvSpPr>
          <p:cNvPr id="9" name="Marcador de posición de imagen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rtlCol="0">
            <a:noAutofit/>
          </a:bodyPr>
          <a:lstStyle/>
          <a:p>
            <a:pPr rtl="0"/>
            <a:r>
              <a:rPr lang="es-ES" noProof="0"/>
              <a:t>Haga clic en el icono para agregar una imagen</a:t>
            </a:r>
          </a:p>
        </p:txBody>
      </p:sp>
      <p:sp>
        <p:nvSpPr>
          <p:cNvPr id="10" name="Marcador de posición de imagen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rtlCol="0">
            <a:noAutofit/>
          </a:bodyPr>
          <a:lstStyle/>
          <a:p>
            <a:pPr rtl="0"/>
            <a:r>
              <a:rPr lang="es-ES" noProof="0"/>
              <a:t>Haga clic en el icono para agregar una imagen</a:t>
            </a:r>
          </a:p>
        </p:txBody>
      </p:sp>
      <p:sp>
        <p:nvSpPr>
          <p:cNvPr id="11" name="Marcador de posición de imagen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rtlCol="0">
            <a:noAutofit/>
          </a:bodyPr>
          <a:lstStyle/>
          <a:p>
            <a:pPr rtl="0"/>
            <a:r>
              <a:rPr lang="es-ES" noProof="0"/>
              <a:t>Haga clic en el icono para agregar una imagen</a:t>
            </a:r>
          </a:p>
        </p:txBody>
      </p:sp>
      <p:sp>
        <p:nvSpPr>
          <p:cNvPr id="12" name="Marcador de posición de imagen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rtlCol="0">
            <a:noAutofit/>
          </a:bodyPr>
          <a:lstStyle/>
          <a:p>
            <a:pPr rtl="0"/>
            <a:r>
              <a:rPr lang="es-ES" noProof="0"/>
              <a:t>Haga clic en el icono para agregar una imagen</a:t>
            </a:r>
          </a:p>
        </p:txBody>
      </p:sp>
      <p:sp>
        <p:nvSpPr>
          <p:cNvPr id="13" name="Marcador de posición de imagen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rtlCol="0">
            <a:noAutofit/>
          </a:bodyPr>
          <a:lstStyle/>
          <a:p>
            <a:pPr rtl="0"/>
            <a:r>
              <a:rPr lang="es-ES" noProof="0"/>
              <a:t>Haga clic en el icono para agregar una imagen</a:t>
            </a:r>
          </a:p>
        </p:txBody>
      </p:sp>
      <p:sp>
        <p:nvSpPr>
          <p:cNvPr id="4" name="Rectángulo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noProof="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áfico y tabl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rtlCol="0">
            <a:noAutofit/>
          </a:bodyPr>
          <a:lstStyle>
            <a:lvl1pPr>
              <a:defRPr sz="4800" spc="300"/>
            </a:lvl1pPr>
          </a:lstStyle>
          <a:p>
            <a:pPr rtl="0"/>
            <a:r>
              <a:rPr lang="es-ES" noProof="0"/>
              <a:t>Haga clic para modificar el estilo de título del patrón</a:t>
            </a:r>
          </a:p>
        </p:txBody>
      </p:sp>
      <p:sp>
        <p:nvSpPr>
          <p:cNvPr id="3" name="Marcador de pie de página 2">
            <a:extLst>
              <a:ext uri="{FF2B5EF4-FFF2-40B4-BE49-F238E27FC236}">
                <a16:creationId xmlns:a16="http://schemas.microsoft.com/office/drawing/2014/main" id="{6BC7A58C-70BA-43E5-BD90-83ADB63B0C00}"/>
              </a:ext>
            </a:extLst>
          </p:cNvPr>
          <p:cNvSpPr>
            <a:spLocks noGrp="1"/>
          </p:cNvSpPr>
          <p:nvPr>
            <p:ph type="ftr" sz="quarter" idx="10"/>
          </p:nvPr>
        </p:nvSpPr>
        <p:spPr/>
        <p:txBody>
          <a:bodyPr rtlCol="0"/>
          <a:lstStyle/>
          <a:p>
            <a:pPr rtl="0"/>
            <a:r>
              <a:rPr lang="es-ES" noProof="0"/>
              <a:t>Agregue un pie de página</a:t>
            </a:r>
          </a:p>
        </p:txBody>
      </p:sp>
      <p:sp>
        <p:nvSpPr>
          <p:cNvPr id="4" name="Marcador de posición de número de diapositiva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rtlCol="0"/>
          <a:lstStyle/>
          <a:p>
            <a:pPr rtl="0"/>
            <a:fld id="{8C2E478F-E849-4A8C-AF1F-CBCC78A7CBFA}" type="slidenum">
              <a:rPr lang="es-ES" noProof="0" smtClean="0"/>
              <a:t>‹Nº›</a:t>
            </a:fld>
            <a:endParaRPr lang="es-ES" noProof="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
    <p:bg>
      <p:bgRef idx="1001">
        <a:schemeClr val="bg1"/>
      </p:bgRef>
    </p:bg>
    <p:spTree>
      <p:nvGrpSpPr>
        <p:cNvPr id="1" name=""/>
        <p:cNvGrpSpPr/>
        <p:nvPr/>
      </p:nvGrpSpPr>
      <p:grpSpPr>
        <a:xfrm>
          <a:off x="0" y="0"/>
          <a:ext cx="0" cy="0"/>
          <a:chOff x="0" y="0"/>
          <a:chExt cx="0" cy="0"/>
        </a:xfrm>
      </p:grpSpPr>
      <p:sp>
        <p:nvSpPr>
          <p:cNvPr id="3" name="Marcador de posición de imagen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nchor="ctr"/>
          <a:lstStyle>
            <a:lvl1pPr marL="0" indent="0"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a:defRPr sz="1400" spc="300" baseline="0">
                <a:latin typeface="+mn-lt"/>
              </a:defRPr>
            </a:lvl1pPr>
          </a:lstStyle>
          <a:p>
            <a:pPr rtl="0"/>
            <a:r>
              <a:rPr lang="es-ES" noProof="0"/>
              <a:t>Haga clic para modificar el estilo de título del patrón</a:t>
            </a:r>
          </a:p>
        </p:txBody>
      </p:sp>
      <p:sp>
        <p:nvSpPr>
          <p:cNvPr id="7" name="Marcador de texto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rtlCol="0">
            <a:noAutofit/>
          </a:bodyPr>
          <a:lstStyle>
            <a:lvl1pPr marL="0" indent="0" algn="ctr">
              <a:buNone/>
              <a:defRPr sz="3200"/>
            </a:lvl1pPr>
          </a:lstStyle>
          <a:p>
            <a:pPr lvl="0" rtl="0"/>
            <a:r>
              <a:rPr lang="es-ES" noProof="0"/>
              <a:t>HAGA CLIC PARA MODIFICAR LOS ESTILOS DE TEXTO MAESTRO</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umna de contenido 2">
    <p:spTree>
      <p:nvGrpSpPr>
        <p:cNvPr id="1" name=""/>
        <p:cNvGrpSpPr/>
        <p:nvPr/>
      </p:nvGrpSpPr>
      <p:grpSpPr>
        <a:xfrm>
          <a:off x="0" y="0"/>
          <a:ext cx="0" cy="0"/>
          <a:chOff x="0" y="0"/>
          <a:chExt cx="0" cy="0"/>
        </a:xfrm>
      </p:grpSpPr>
      <p:sp>
        <p:nvSpPr>
          <p:cNvPr id="17" name="Título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rtlCol="0" anchor="ctr">
            <a:noAutofit/>
          </a:bodyPr>
          <a:lstStyle/>
          <a:p>
            <a:pPr algn="ctr" rtl="0"/>
            <a:r>
              <a:rPr lang="es-ES" sz="4800" noProof="0"/>
              <a:t>Haga clic para modificar el estilo de título del patrón</a:t>
            </a:r>
          </a:p>
        </p:txBody>
      </p:sp>
      <p:sp>
        <p:nvSpPr>
          <p:cNvPr id="19" name="Marcador de posición de imagen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rtlCol="0">
            <a:noAutofit/>
          </a:bodyPr>
          <a:lstStyle/>
          <a:p>
            <a:pPr rtl="0"/>
            <a:r>
              <a:rPr lang="es-ES" noProof="0"/>
              <a:t>Haga clic en el icono para agregar una imagen</a:t>
            </a:r>
          </a:p>
        </p:txBody>
      </p:sp>
      <p:sp>
        <p:nvSpPr>
          <p:cNvPr id="18" name="Marcador de posición de imagen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rtlCol="0">
            <a:noAutofit/>
          </a:bodyPr>
          <a:lstStyle/>
          <a:p>
            <a:pPr rtl="0"/>
            <a:r>
              <a:rPr lang="es-ES" noProof="0"/>
              <a:t>Haga clic en el icono para agregar una imagen</a:t>
            </a:r>
          </a:p>
        </p:txBody>
      </p:sp>
      <p:sp>
        <p:nvSpPr>
          <p:cNvPr id="10" name="Marcador de posición de texto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rtlCol="0">
            <a:noAutofit/>
          </a:bodyPr>
          <a:lstStyle>
            <a:lvl1pPr marL="0" indent="0">
              <a:buNone/>
              <a:defRPr sz="2400"/>
            </a:lvl1pPr>
          </a:lstStyle>
          <a:p>
            <a:pPr lvl="0" rtl="0"/>
            <a:r>
              <a:rPr lang="es-ES" spc="300" noProof="0">
                <a:solidFill>
                  <a:schemeClr val="tx1"/>
                </a:solidFill>
              </a:rPr>
              <a:t>Haga clic para modificar los estilos de texto del patrón</a:t>
            </a:r>
          </a:p>
        </p:txBody>
      </p:sp>
      <p:sp>
        <p:nvSpPr>
          <p:cNvPr id="11" name="Marcador de posición de contenido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rtlCol="0">
            <a:noAutofit/>
          </a:bodyPr>
          <a:lstStyle/>
          <a:p>
            <a:pPr lvl="0" rtl="0">
              <a:lnSpc>
                <a:spcPct val="100000"/>
              </a:lnSpc>
              <a:buFont typeface="Wingdings" panose="05000000000000000000" pitchFamily="2" charset="2"/>
              <a:buChar char="§"/>
            </a:pPr>
            <a:r>
              <a:rPr lang="es-ES" sz="1400" noProof="0">
                <a:solidFill>
                  <a:schemeClr val="tx1"/>
                </a:solidFill>
              </a:rPr>
              <a:t>Haga clic para modificar los estilos de texto del patrón</a:t>
            </a:r>
          </a:p>
        </p:txBody>
      </p:sp>
      <p:sp>
        <p:nvSpPr>
          <p:cNvPr id="12" name="Marcador de texto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rtlCol="0">
            <a:noAutofit/>
          </a:bodyPr>
          <a:lstStyle>
            <a:lvl1pPr marL="0" indent="0">
              <a:buNone/>
              <a:defRPr sz="2400"/>
            </a:lvl1pPr>
          </a:lstStyle>
          <a:p>
            <a:pPr lvl="0" rtl="0"/>
            <a:r>
              <a:rPr lang="es-ES" spc="300" noProof="0">
                <a:solidFill>
                  <a:schemeClr val="tx1"/>
                </a:solidFill>
              </a:rPr>
              <a:t>Haga clic para modificar los estilos de texto del patrón</a:t>
            </a:r>
          </a:p>
        </p:txBody>
      </p:sp>
      <p:sp>
        <p:nvSpPr>
          <p:cNvPr id="14" name="Marcador de contenido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rtlCol="0">
            <a:noAutofit/>
          </a:bodyPr>
          <a:lstStyle/>
          <a:p>
            <a:pPr lvl="0" rtl="0">
              <a:lnSpc>
                <a:spcPct val="100000"/>
              </a:lnSpc>
              <a:buFont typeface="Wingdings" panose="05000000000000000000" pitchFamily="2" charset="2"/>
              <a:buChar char="§"/>
            </a:pPr>
            <a:r>
              <a:rPr lang="es-ES" sz="1400" noProof="0">
                <a:solidFill>
                  <a:schemeClr val="tx1"/>
                </a:solidFill>
              </a:rPr>
              <a:t>Haga clic para modificar los estilos de texto del patrón</a:t>
            </a:r>
          </a:p>
        </p:txBody>
      </p:sp>
      <p:sp>
        <p:nvSpPr>
          <p:cNvPr id="20" name="Marcador de número de diapositiva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rtlCol="0">
            <a:noAutofit/>
          </a:bodyPr>
          <a:lstStyle/>
          <a:p>
            <a:pPr rtl="0"/>
            <a:fld id="{8C2E478F-E849-4A8C-AF1F-CBCC78A7CBFA}" type="slidenum">
              <a:rPr lang="es-ES" noProof="0" smtClean="0"/>
              <a:t>‹Nº›</a:t>
            </a:fld>
            <a:endParaRPr lang="es-ES" noProof="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lumna de contenido 3">
    <p:spTree>
      <p:nvGrpSpPr>
        <p:cNvPr id="1" name=""/>
        <p:cNvGrpSpPr/>
        <p:nvPr/>
      </p:nvGrpSpPr>
      <p:grpSpPr>
        <a:xfrm>
          <a:off x="0" y="0"/>
          <a:ext cx="0" cy="0"/>
          <a:chOff x="0" y="0"/>
          <a:chExt cx="0" cy="0"/>
        </a:xfrm>
      </p:grpSpPr>
      <p:sp>
        <p:nvSpPr>
          <p:cNvPr id="22" name="Título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rtlCol="0" anchor="ctr">
            <a:noAutofit/>
          </a:bodyPr>
          <a:lstStyle/>
          <a:p>
            <a:pPr algn="ctr" rtl="0"/>
            <a:r>
              <a:rPr lang="es-ES" sz="4800" noProof="0"/>
              <a:t>Haga clic para modificar el estilo de título del patrón</a:t>
            </a:r>
          </a:p>
        </p:txBody>
      </p:sp>
      <p:sp>
        <p:nvSpPr>
          <p:cNvPr id="28" name="Marcador de texto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es-ES" noProof="0"/>
              <a:t>HAGA CLIC PARA MODIFICAR LOS ESTILOS DE TEXTO MAESTRO</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4" name="Marcador de posición de imagen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rtlCol="0">
            <a:noAutofit/>
          </a:bodyPr>
          <a:lstStyle/>
          <a:p>
            <a:pPr rtl="0"/>
            <a:r>
              <a:rPr lang="es-ES" noProof="0"/>
              <a:t>Haga clic en el icono para agregar una imagen</a:t>
            </a:r>
          </a:p>
        </p:txBody>
      </p:sp>
      <p:sp>
        <p:nvSpPr>
          <p:cNvPr id="25" name="Marcador de posición de imagen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rtlCol="0">
            <a:noAutofit/>
          </a:bodyPr>
          <a:lstStyle/>
          <a:p>
            <a:pPr rtl="0"/>
            <a:r>
              <a:rPr lang="es-ES" noProof="0"/>
              <a:t>Haga clic en el icono para agregar una imagen</a:t>
            </a:r>
          </a:p>
        </p:txBody>
      </p:sp>
      <p:sp>
        <p:nvSpPr>
          <p:cNvPr id="26" name="Marcador de posición de imagen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rtlCol="0">
            <a:noAutofit/>
          </a:bodyPr>
          <a:lstStyle/>
          <a:p>
            <a:pPr rtl="0"/>
            <a:r>
              <a:rPr lang="es-ES" noProof="0"/>
              <a:t>Haga clic en el icono para agregar una imagen</a:t>
            </a:r>
          </a:p>
        </p:txBody>
      </p:sp>
      <p:sp>
        <p:nvSpPr>
          <p:cNvPr id="29" name="Marcador de texto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es-ES" noProof="0"/>
              <a:t>HAGA CLIC PARA MODIFICAR LOS ESTILOS DE TEXTO MAESTRO</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30" name="Marcador de texto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es-ES" noProof="0"/>
              <a:t>HAGA CLIC PARA MODIFICAR LOS ESTILOS DE TEXTO MAESTRO</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31" name="Marcador de posición de número de diapositiva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rtlCol="0">
            <a:noAutofit/>
          </a:bodyPr>
          <a:lstStyle/>
          <a:p>
            <a:pPr rtl="0"/>
            <a:fld id="{8C2E478F-E849-4A8C-AF1F-CBCC78A7CBFA}" type="slidenum">
              <a:rPr lang="es-ES" noProof="0" smtClean="0"/>
              <a:t>‹Nº›</a:t>
            </a:fld>
            <a:endParaRPr lang="es-ES" noProof="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pie de página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s-ES" noProof="0"/>
              <a:t>Agregar un pie de página</a:t>
            </a:r>
          </a:p>
        </p:txBody>
      </p:sp>
      <p:sp>
        <p:nvSpPr>
          <p:cNvPr id="6" name="Marcador de posición de número de diapositiva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es-ES" noProof="0" smtClean="0"/>
              <a:t>‹Nº›</a:t>
            </a:fld>
            <a:endParaRPr lang="es-ES" noProof="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8.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Marcador de posición de imagen 7" descr="imagen abstracta">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p:pic>
      <p:sp>
        <p:nvSpPr>
          <p:cNvPr id="3" name="Marcador de texto 2">
            <a:extLst>
              <a:ext uri="{FF2B5EF4-FFF2-40B4-BE49-F238E27FC236}">
                <a16:creationId xmlns:a16="http://schemas.microsoft.com/office/drawing/2014/main" id="{C0AE828D-1E63-455F-949D-0C5454A7FE88}"/>
              </a:ext>
            </a:extLst>
          </p:cNvPr>
          <p:cNvSpPr>
            <a:spLocks noGrp="1"/>
          </p:cNvSpPr>
          <p:nvPr>
            <p:ph type="body" sz="quarter" idx="12"/>
          </p:nvPr>
        </p:nvSpPr>
        <p:spPr/>
        <p:txBody>
          <a:bodyPr rtlCol="0"/>
          <a:lstStyle/>
          <a:p>
            <a:pPr rtl="0"/>
            <a:r>
              <a:rPr lang="es-ES"/>
              <a:t>24.9.XX</a:t>
            </a:r>
          </a:p>
        </p:txBody>
      </p:sp>
      <p:pic>
        <p:nvPicPr>
          <p:cNvPr id="11" name="Imagen 10">
            <a:extLst>
              <a:ext uri="{FF2B5EF4-FFF2-40B4-BE49-F238E27FC236}">
                <a16:creationId xmlns:a16="http://schemas.microsoft.com/office/drawing/2014/main" id="{4148AD94-E8D5-4996-9FC5-94FEE69F4937}"/>
              </a:ext>
            </a:extLst>
          </p:cNvPr>
          <p:cNvPicPr>
            <a:picLocks noChangeAspect="1"/>
          </p:cNvPicPr>
          <p:nvPr/>
        </p:nvPicPr>
        <p:blipFill>
          <a:blip r:embed="rId5"/>
          <a:stretch>
            <a:fillRect/>
          </a:stretch>
        </p:blipFill>
        <p:spPr>
          <a:xfrm>
            <a:off x="657230" y="417065"/>
            <a:ext cx="10877538" cy="4571998"/>
          </a:xfrm>
          <a:prstGeom prst="rect">
            <a:avLst/>
          </a:prstGeom>
        </p:spPr>
      </p:pic>
      <p:sp>
        <p:nvSpPr>
          <p:cNvPr id="12" name="CuadroTexto 11">
            <a:extLst>
              <a:ext uri="{FF2B5EF4-FFF2-40B4-BE49-F238E27FC236}">
                <a16:creationId xmlns:a16="http://schemas.microsoft.com/office/drawing/2014/main" id="{35CB0943-11AA-4662-BD0A-751E2CA15D7B}"/>
              </a:ext>
            </a:extLst>
          </p:cNvPr>
          <p:cNvSpPr txBox="1"/>
          <p:nvPr/>
        </p:nvSpPr>
        <p:spPr>
          <a:xfrm>
            <a:off x="657230" y="5240606"/>
            <a:ext cx="10877538" cy="1200329"/>
          </a:xfrm>
          <a:prstGeom prst="rect">
            <a:avLst/>
          </a:prstGeom>
          <a:noFill/>
        </p:spPr>
        <p:txBody>
          <a:bodyPr wrap="square">
            <a:spAutoFit/>
          </a:bodyPr>
          <a:lstStyle/>
          <a:p>
            <a:pPr algn="just"/>
            <a:r>
              <a:rPr lang="es-ES" sz="2400" b="1" dirty="0">
                <a:latin typeface="Bahnschrift Light" panose="020B0502040204020203" pitchFamily="34" charset="0"/>
              </a:rPr>
              <a:t>Un </a:t>
            </a:r>
            <a:r>
              <a:rPr lang="es-ES" sz="2400" b="1" dirty="0" err="1">
                <a:latin typeface="Bahnschrift Light" panose="020B0502040204020203" pitchFamily="34" charset="0"/>
              </a:rPr>
              <a:t>scraper</a:t>
            </a:r>
            <a:r>
              <a:rPr lang="es-ES" sz="2400" b="1" dirty="0">
                <a:latin typeface="Bahnschrift Light" panose="020B0502040204020203" pitchFamily="34" charset="0"/>
              </a:rPr>
              <a:t>, araña o </a:t>
            </a:r>
            <a:r>
              <a:rPr lang="es-ES" sz="2400" b="1" dirty="0" err="1">
                <a:latin typeface="Bahnschrift Light" panose="020B0502040204020203" pitchFamily="34" charset="0"/>
              </a:rPr>
              <a:t>crawler</a:t>
            </a:r>
            <a:r>
              <a:rPr lang="es-ES" sz="2400" b="1" dirty="0">
                <a:latin typeface="Bahnschrift Light" panose="020B0502040204020203" pitchFamily="34" charset="0"/>
              </a:rPr>
              <a:t> web es un programa que, de forma automatizada, visita páginas web, reconoce contenidos, los descarga y los extrae a una base de datos.</a:t>
            </a:r>
            <a:endParaRPr lang="es-CO" sz="2400" b="1" dirty="0">
              <a:latin typeface="Bahnschrift Light" panose="020B0502040204020203" pitchFamily="34" charset="0"/>
            </a:endParaRP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762668FB-51EF-473B-89E5-AB8206BF498C}"/>
              </a:ext>
            </a:extLst>
          </p:cNvPr>
          <p:cNvSpPr>
            <a:spLocks noGrp="1"/>
          </p:cNvSpPr>
          <p:nvPr>
            <p:ph type="sldNum" sz="quarter" idx="11"/>
          </p:nvPr>
        </p:nvSpPr>
        <p:spPr/>
        <p:txBody>
          <a:bodyPr rtlCol="0"/>
          <a:lstStyle/>
          <a:p>
            <a:pPr rtl="0"/>
            <a:fld id="{8C2E478F-E849-4A8C-AF1F-CBCC78A7CBFA}" type="slidenum">
              <a:rPr lang="es-ES" smtClean="0"/>
              <a:t>10</a:t>
            </a:fld>
            <a:endParaRPr lang="es-ES"/>
          </a:p>
        </p:txBody>
      </p:sp>
      <p:sp>
        <p:nvSpPr>
          <p:cNvPr id="2" name="CuadroTexto 1">
            <a:extLst>
              <a:ext uri="{FF2B5EF4-FFF2-40B4-BE49-F238E27FC236}">
                <a16:creationId xmlns:a16="http://schemas.microsoft.com/office/drawing/2014/main" id="{91ACF888-6F19-4616-BF0F-5EF673F39E6B}"/>
              </a:ext>
            </a:extLst>
          </p:cNvPr>
          <p:cNvSpPr txBox="1"/>
          <p:nvPr/>
        </p:nvSpPr>
        <p:spPr>
          <a:xfrm>
            <a:off x="1617785" y="4051495"/>
            <a:ext cx="8897238" cy="1938992"/>
          </a:xfrm>
          <a:prstGeom prst="rect">
            <a:avLst/>
          </a:prstGeom>
          <a:noFill/>
        </p:spPr>
        <p:txBody>
          <a:bodyPr wrap="square" rtlCol="0">
            <a:spAutoFit/>
          </a:bodyPr>
          <a:lstStyle/>
          <a:p>
            <a:pPr algn="just"/>
            <a:r>
              <a:rPr lang="es-ES" sz="2000" dirty="0">
                <a:latin typeface="Bahnschrift Light" panose="020B0502040204020203" pitchFamily="34" charset="0"/>
              </a:rPr>
              <a:t>Proceso de analizar una secuencia de símbolos a fin de determinar su estructura gramatical definida. También llamado análisis de sintaxis.</a:t>
            </a:r>
          </a:p>
          <a:p>
            <a:pPr algn="just"/>
            <a:endParaRPr lang="es-ES" sz="2000" dirty="0">
              <a:latin typeface="Bahnschrift Light" panose="020B0502040204020203" pitchFamily="34" charset="0"/>
            </a:endParaRPr>
          </a:p>
          <a:p>
            <a:pPr algn="just"/>
            <a:r>
              <a:rPr lang="es-ES" sz="2000" dirty="0">
                <a:latin typeface="Bahnschrift Light" panose="020B0502040204020203" pitchFamily="34" charset="0"/>
              </a:rPr>
              <a:t>Un parseador (parser) es un programa de computación que lleva a cabo esta tarea. El parseo transforma una entrada de texto en una estructura de datos (usualmente un árbol) que es apropiada para ser procesada.</a:t>
            </a:r>
            <a:endParaRPr lang="es-CO" sz="2000" dirty="0">
              <a:latin typeface="Bahnschrift Light" panose="020B0502040204020203" pitchFamily="34" charset="0"/>
            </a:endParaRPr>
          </a:p>
        </p:txBody>
      </p:sp>
      <p:pic>
        <p:nvPicPr>
          <p:cNvPr id="5" name="Imagen 4">
            <a:extLst>
              <a:ext uri="{FF2B5EF4-FFF2-40B4-BE49-F238E27FC236}">
                <a16:creationId xmlns:a16="http://schemas.microsoft.com/office/drawing/2014/main" id="{E24A0C13-F120-4DDE-A00D-419D855B246B}"/>
              </a:ext>
            </a:extLst>
          </p:cNvPr>
          <p:cNvPicPr>
            <a:picLocks noChangeAspect="1"/>
          </p:cNvPicPr>
          <p:nvPr/>
        </p:nvPicPr>
        <p:blipFill>
          <a:blip r:embed="rId3"/>
          <a:stretch>
            <a:fillRect/>
          </a:stretch>
        </p:blipFill>
        <p:spPr>
          <a:xfrm>
            <a:off x="1617785" y="848138"/>
            <a:ext cx="8897238" cy="2915479"/>
          </a:xfrm>
          <a:prstGeom prst="rect">
            <a:avLst/>
          </a:prstGeom>
        </p:spPr>
      </p:pic>
    </p:spTree>
    <p:extLst>
      <p:ext uri="{BB962C8B-B14F-4D97-AF65-F5344CB8AC3E}">
        <p14:creationId xmlns:p14="http://schemas.microsoft.com/office/powerpoint/2010/main" val="2129108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agen 24">
            <a:extLst>
              <a:ext uri="{FF2B5EF4-FFF2-40B4-BE49-F238E27FC236}">
                <a16:creationId xmlns:a16="http://schemas.microsoft.com/office/drawing/2014/main" id="{4618A66B-ECFE-45FE-8C63-944CF98FDA16}"/>
              </a:ext>
            </a:extLst>
          </p:cNvPr>
          <p:cNvPicPr>
            <a:picLocks noChangeAspect="1"/>
          </p:cNvPicPr>
          <p:nvPr/>
        </p:nvPicPr>
        <p:blipFill>
          <a:blip r:embed="rId3"/>
          <a:stretch>
            <a:fillRect/>
          </a:stretch>
        </p:blipFill>
        <p:spPr>
          <a:xfrm>
            <a:off x="2739265" y="973040"/>
            <a:ext cx="6285465" cy="4911919"/>
          </a:xfrm>
          <a:prstGeom prst="rect">
            <a:avLst/>
          </a:prstGeom>
        </p:spPr>
      </p:pic>
    </p:spTree>
    <p:extLst>
      <p:ext uri="{BB962C8B-B14F-4D97-AF65-F5344CB8AC3E}">
        <p14:creationId xmlns:p14="http://schemas.microsoft.com/office/powerpoint/2010/main" val="1619265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5">
            <a:extLst>
              <a:ext uri="{FF2B5EF4-FFF2-40B4-BE49-F238E27FC236}">
                <a16:creationId xmlns:a16="http://schemas.microsoft.com/office/drawing/2014/main" id="{E4A248D7-680E-4181-9558-ED00D7CEAD68}"/>
              </a:ext>
            </a:extLst>
          </p:cNvPr>
          <p:cNvSpPr>
            <a:spLocks noGrp="1"/>
          </p:cNvSpPr>
          <p:nvPr>
            <p:ph type="body" sz="quarter" idx="13"/>
          </p:nvPr>
        </p:nvSpPr>
        <p:spPr>
          <a:xfrm>
            <a:off x="977554" y="1362656"/>
            <a:ext cx="7898468" cy="757582"/>
          </a:xfrm>
        </p:spPr>
        <p:txBody>
          <a:bodyPr rtlCol="0">
            <a:normAutofit lnSpcReduction="10000"/>
          </a:bodyPr>
          <a:lstStyle/>
          <a:p>
            <a:pPr marL="0" indent="0" algn="just" rtl="0">
              <a:lnSpc>
                <a:spcPct val="100000"/>
              </a:lnSpc>
              <a:spcBef>
                <a:spcPts val="0"/>
              </a:spcBef>
              <a:buNone/>
              <a:defRPr/>
            </a:pPr>
            <a:r>
              <a:rPr lang="es-ES" spc="300" dirty="0"/>
              <a:t>ES UN LENGUAJE QUE PERMITE CONSTRUIR EXPRESIONES PARA EXTRAER INFORMACION XML</a:t>
            </a:r>
          </a:p>
          <a:p>
            <a:pPr marL="0" indent="0" rtl="0">
              <a:lnSpc>
                <a:spcPct val="100000"/>
              </a:lnSpc>
              <a:spcBef>
                <a:spcPts val="0"/>
              </a:spcBef>
              <a:buNone/>
              <a:defRPr/>
            </a:pPr>
            <a:endParaRPr lang="es-ES" spc="300" dirty="0"/>
          </a:p>
          <a:p>
            <a:pPr rtl="0"/>
            <a:endParaRPr lang="es-ES" dirty="0"/>
          </a:p>
        </p:txBody>
      </p:sp>
      <p:sp>
        <p:nvSpPr>
          <p:cNvPr id="12" name="Marcador de contenido 24">
            <a:extLst>
              <a:ext uri="{FF2B5EF4-FFF2-40B4-BE49-F238E27FC236}">
                <a16:creationId xmlns:a16="http://schemas.microsoft.com/office/drawing/2014/main" id="{3DD3B9ED-231E-423D-B8D7-6DE1C249CA4E}"/>
              </a:ext>
            </a:extLst>
          </p:cNvPr>
          <p:cNvSpPr txBox="1">
            <a:spLocks/>
          </p:cNvSpPr>
          <p:nvPr/>
        </p:nvSpPr>
        <p:spPr>
          <a:xfrm>
            <a:off x="4541520" y="3670301"/>
            <a:ext cx="3108960" cy="275589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lnSpc>
                <a:spcPct val="100000"/>
              </a:lnSpc>
              <a:spcBef>
                <a:spcPts val="0"/>
              </a:spcBef>
              <a:buNone/>
              <a:defRPr/>
            </a:pPr>
            <a:r>
              <a:rPr lang="es-ES" sz="2400" spc="300" dirty="0"/>
              <a:t>XML CADA NIVEL TIENE SUS NODOS</a:t>
            </a:r>
            <a:endParaRPr lang="es-ES" sz="1400" dirty="0"/>
          </a:p>
          <a:p>
            <a:pPr rtl="0"/>
            <a:endParaRPr lang="es-ES" dirty="0"/>
          </a:p>
        </p:txBody>
      </p:sp>
      <p:sp>
        <p:nvSpPr>
          <p:cNvPr id="21" name="Marcador de número de diapositiva 20">
            <a:extLst>
              <a:ext uri="{FF2B5EF4-FFF2-40B4-BE49-F238E27FC236}">
                <a16:creationId xmlns:a16="http://schemas.microsoft.com/office/drawing/2014/main" id="{27B9B9E1-D2EC-4B8B-BC3C-67231FDDCC79}"/>
              </a:ext>
            </a:extLst>
          </p:cNvPr>
          <p:cNvSpPr>
            <a:spLocks noGrp="1"/>
          </p:cNvSpPr>
          <p:nvPr>
            <p:ph type="sldNum" sz="quarter" idx="16"/>
          </p:nvPr>
        </p:nvSpPr>
        <p:spPr/>
        <p:txBody>
          <a:bodyPr rtlCol="0"/>
          <a:lstStyle/>
          <a:p>
            <a:pPr rtl="0"/>
            <a:fld id="{8C2E478F-E849-4A8C-AF1F-CBCC78A7CBFA}" type="slidenum">
              <a:rPr lang="es-ES" smtClean="0"/>
              <a:t>12</a:t>
            </a:fld>
            <a:endParaRPr lang="es-ES"/>
          </a:p>
        </p:txBody>
      </p:sp>
      <p:pic>
        <p:nvPicPr>
          <p:cNvPr id="4" name="Imagen 3">
            <a:extLst>
              <a:ext uri="{FF2B5EF4-FFF2-40B4-BE49-F238E27FC236}">
                <a16:creationId xmlns:a16="http://schemas.microsoft.com/office/drawing/2014/main" id="{2F23E8F0-83D5-4671-91BC-15B66E02504D}"/>
              </a:ext>
            </a:extLst>
          </p:cNvPr>
          <p:cNvPicPr>
            <a:picLocks noChangeAspect="1"/>
          </p:cNvPicPr>
          <p:nvPr/>
        </p:nvPicPr>
        <p:blipFill>
          <a:blip r:embed="rId3"/>
          <a:stretch>
            <a:fillRect/>
          </a:stretch>
        </p:blipFill>
        <p:spPr>
          <a:xfrm>
            <a:off x="952069" y="2368695"/>
            <a:ext cx="7639050" cy="3933825"/>
          </a:xfrm>
          <a:prstGeom prst="rect">
            <a:avLst/>
          </a:prstGeom>
        </p:spPr>
      </p:pic>
      <p:sp>
        <p:nvSpPr>
          <p:cNvPr id="20" name="Marcador de texto 5">
            <a:extLst>
              <a:ext uri="{FF2B5EF4-FFF2-40B4-BE49-F238E27FC236}">
                <a16:creationId xmlns:a16="http://schemas.microsoft.com/office/drawing/2014/main" id="{D806B872-7B4B-40B0-BE39-3BB5F647E1E8}"/>
              </a:ext>
            </a:extLst>
          </p:cNvPr>
          <p:cNvSpPr txBox="1">
            <a:spLocks/>
          </p:cNvSpPr>
          <p:nvPr/>
        </p:nvSpPr>
        <p:spPr>
          <a:xfrm>
            <a:off x="1663268" y="2454610"/>
            <a:ext cx="1640234" cy="43590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Wingdings" panose="05000000000000000000" pitchFamily="2" charset="2"/>
              <a:buNone/>
              <a:defRPr sz="2400" kern="1200" spc="3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Wingdings" panose="05000000000000000000" pitchFamily="2" charset="2"/>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Wingdings" panose="05000000000000000000" pitchFamily="2" charset="2"/>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defRPr/>
            </a:pPr>
            <a:r>
              <a:rPr lang="es-ES" sz="1800" b="1" dirty="0">
                <a:solidFill>
                  <a:srgbClr val="FF0000"/>
                </a:solidFill>
              </a:rPr>
              <a:t>NODO RAIZ</a:t>
            </a:r>
          </a:p>
          <a:p>
            <a:pPr>
              <a:lnSpc>
                <a:spcPct val="100000"/>
              </a:lnSpc>
              <a:spcBef>
                <a:spcPts val="0"/>
              </a:spcBef>
              <a:defRPr/>
            </a:pPr>
            <a:endParaRPr lang="es-ES" dirty="0"/>
          </a:p>
          <a:p>
            <a:endParaRPr lang="es-ES" dirty="0"/>
          </a:p>
        </p:txBody>
      </p:sp>
      <p:sp>
        <p:nvSpPr>
          <p:cNvPr id="22" name="Marcador de texto 5">
            <a:extLst>
              <a:ext uri="{FF2B5EF4-FFF2-40B4-BE49-F238E27FC236}">
                <a16:creationId xmlns:a16="http://schemas.microsoft.com/office/drawing/2014/main" id="{1C82D72F-7F93-4B26-A496-41BA33FBC890}"/>
              </a:ext>
            </a:extLst>
          </p:cNvPr>
          <p:cNvSpPr txBox="1">
            <a:spLocks/>
          </p:cNvSpPr>
          <p:nvPr/>
        </p:nvSpPr>
        <p:spPr>
          <a:xfrm>
            <a:off x="7357856" y="2672563"/>
            <a:ext cx="1944462" cy="43590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Wingdings" panose="05000000000000000000" pitchFamily="2" charset="2"/>
              <a:buNone/>
              <a:defRPr sz="2400" kern="1200" spc="3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Wingdings" panose="05000000000000000000" pitchFamily="2" charset="2"/>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Wingdings" panose="05000000000000000000" pitchFamily="2" charset="2"/>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defRPr/>
            </a:pPr>
            <a:r>
              <a:rPr lang="es-ES" sz="1800" b="1" dirty="0">
                <a:solidFill>
                  <a:srgbClr val="FF0000"/>
                </a:solidFill>
              </a:rPr>
              <a:t>NODO HIJO</a:t>
            </a:r>
          </a:p>
          <a:p>
            <a:pPr>
              <a:lnSpc>
                <a:spcPct val="100000"/>
              </a:lnSpc>
              <a:spcBef>
                <a:spcPts val="0"/>
              </a:spcBef>
              <a:defRPr/>
            </a:pPr>
            <a:endParaRPr lang="es-ES" dirty="0"/>
          </a:p>
          <a:p>
            <a:endParaRPr lang="es-ES" dirty="0"/>
          </a:p>
        </p:txBody>
      </p:sp>
      <p:sp>
        <p:nvSpPr>
          <p:cNvPr id="23" name="Marcador de texto 5">
            <a:extLst>
              <a:ext uri="{FF2B5EF4-FFF2-40B4-BE49-F238E27FC236}">
                <a16:creationId xmlns:a16="http://schemas.microsoft.com/office/drawing/2014/main" id="{B773F464-A455-451E-9FC9-67D61E93A91E}"/>
              </a:ext>
            </a:extLst>
          </p:cNvPr>
          <p:cNvSpPr txBox="1">
            <a:spLocks/>
          </p:cNvSpPr>
          <p:nvPr/>
        </p:nvSpPr>
        <p:spPr>
          <a:xfrm>
            <a:off x="4890172" y="4117654"/>
            <a:ext cx="1640234" cy="43590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Wingdings" panose="05000000000000000000" pitchFamily="2" charset="2"/>
              <a:buNone/>
              <a:defRPr sz="2400" kern="1200" spc="3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Wingdings" panose="05000000000000000000" pitchFamily="2" charset="2"/>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Wingdings" panose="05000000000000000000" pitchFamily="2" charset="2"/>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defRPr/>
            </a:pPr>
            <a:r>
              <a:rPr lang="es-ES" sz="1800" b="1" dirty="0">
                <a:solidFill>
                  <a:srgbClr val="FF0000"/>
                </a:solidFill>
              </a:rPr>
              <a:t>NODO RAIZ</a:t>
            </a:r>
          </a:p>
          <a:p>
            <a:pPr>
              <a:lnSpc>
                <a:spcPct val="100000"/>
              </a:lnSpc>
              <a:spcBef>
                <a:spcPts val="0"/>
              </a:spcBef>
              <a:defRPr/>
            </a:pPr>
            <a:endParaRPr lang="es-ES" dirty="0"/>
          </a:p>
          <a:p>
            <a:endParaRPr lang="es-ES" dirty="0"/>
          </a:p>
        </p:txBody>
      </p:sp>
      <p:sp>
        <p:nvSpPr>
          <p:cNvPr id="24" name="Marcador de texto 5">
            <a:extLst>
              <a:ext uri="{FF2B5EF4-FFF2-40B4-BE49-F238E27FC236}">
                <a16:creationId xmlns:a16="http://schemas.microsoft.com/office/drawing/2014/main" id="{7A2EF75D-0EA7-4A39-8847-3D149798817F}"/>
              </a:ext>
            </a:extLst>
          </p:cNvPr>
          <p:cNvSpPr txBox="1">
            <a:spLocks/>
          </p:cNvSpPr>
          <p:nvPr/>
        </p:nvSpPr>
        <p:spPr>
          <a:xfrm>
            <a:off x="4926788" y="4372947"/>
            <a:ext cx="1640234" cy="43590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Wingdings" panose="05000000000000000000" pitchFamily="2" charset="2"/>
              <a:buNone/>
              <a:defRPr sz="2400" kern="1200" spc="3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Wingdings" panose="05000000000000000000" pitchFamily="2" charset="2"/>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Wingdings" panose="05000000000000000000" pitchFamily="2" charset="2"/>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defRPr/>
            </a:pPr>
            <a:r>
              <a:rPr lang="es-ES" sz="1800" b="1" dirty="0">
                <a:solidFill>
                  <a:srgbClr val="FF0000"/>
                </a:solidFill>
              </a:rPr>
              <a:t>NODO HIJO</a:t>
            </a:r>
          </a:p>
          <a:p>
            <a:pPr>
              <a:lnSpc>
                <a:spcPct val="100000"/>
              </a:lnSpc>
              <a:spcBef>
                <a:spcPts val="0"/>
              </a:spcBef>
              <a:defRPr/>
            </a:pPr>
            <a:endParaRPr lang="es-ES" dirty="0"/>
          </a:p>
          <a:p>
            <a:endParaRPr lang="es-ES" dirty="0"/>
          </a:p>
        </p:txBody>
      </p:sp>
      <p:sp>
        <p:nvSpPr>
          <p:cNvPr id="25" name="Rectángulo 24">
            <a:extLst>
              <a:ext uri="{FF2B5EF4-FFF2-40B4-BE49-F238E27FC236}">
                <a16:creationId xmlns:a16="http://schemas.microsoft.com/office/drawing/2014/main" id="{AF179D92-8A07-45CC-9DE3-8BE1F74CE1E6}"/>
              </a:ext>
              <a:ext uri="{C183D7F6-B498-43B3-948B-1728B52AA6E4}">
                <adec:decorative xmlns:adec="http://schemas.microsoft.com/office/drawing/2017/decorative" val="1"/>
              </a:ext>
            </a:extLst>
          </p:cNvPr>
          <p:cNvSpPr/>
          <p:nvPr/>
        </p:nvSpPr>
        <p:spPr>
          <a:xfrm>
            <a:off x="1014619" y="253227"/>
            <a:ext cx="9675690" cy="810459"/>
          </a:xfrm>
          <a:prstGeom prst="rect">
            <a:avLst/>
          </a:prstGeom>
          <a:gradFill flip="none" rotWithShape="1">
            <a:gsLst>
              <a:gs pos="100000">
                <a:schemeClr val="tx1">
                  <a:lumMod val="95000"/>
                  <a:lumOff val="5000"/>
                </a:schemeClr>
              </a:gs>
              <a:gs pos="1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6" name="Marcador de texto 5">
            <a:extLst>
              <a:ext uri="{FF2B5EF4-FFF2-40B4-BE49-F238E27FC236}">
                <a16:creationId xmlns:a16="http://schemas.microsoft.com/office/drawing/2014/main" id="{A6C96EF0-78E2-4BDE-9D9F-223C90044584}"/>
              </a:ext>
            </a:extLst>
          </p:cNvPr>
          <p:cNvSpPr txBox="1">
            <a:spLocks/>
          </p:cNvSpPr>
          <p:nvPr/>
        </p:nvSpPr>
        <p:spPr>
          <a:xfrm>
            <a:off x="1501691" y="253227"/>
            <a:ext cx="3045157" cy="97021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Wingdings" panose="05000000000000000000" pitchFamily="2" charset="2"/>
              <a:buNone/>
              <a:defRPr sz="2400" kern="1200" spc="3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Wingdings" panose="05000000000000000000" pitchFamily="2" charset="2"/>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Wingdings" panose="05000000000000000000" pitchFamily="2" charset="2"/>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defRPr/>
            </a:pPr>
            <a:r>
              <a:rPr lang="es-ES" sz="5100" b="1" dirty="0">
                <a:solidFill>
                  <a:schemeClr val="bg1"/>
                </a:solidFill>
              </a:rPr>
              <a:t>XPATH</a:t>
            </a:r>
          </a:p>
          <a:p>
            <a:pPr>
              <a:lnSpc>
                <a:spcPct val="100000"/>
              </a:lnSpc>
              <a:spcBef>
                <a:spcPts val="0"/>
              </a:spcBef>
              <a:defRPr/>
            </a:pPr>
            <a:endParaRPr lang="es-ES" dirty="0"/>
          </a:p>
          <a:p>
            <a:endParaRPr lang="es-ES" dirty="0"/>
          </a:p>
        </p:txBody>
      </p:sp>
    </p:spTree>
    <p:extLst>
      <p:ext uri="{BB962C8B-B14F-4D97-AF65-F5344CB8AC3E}">
        <p14:creationId xmlns:p14="http://schemas.microsoft.com/office/powerpoint/2010/main" val="714960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822AEEC1-5BBE-483B-AB16-3DC0FAF173D3}"/>
              </a:ext>
            </a:extLst>
          </p:cNvPr>
          <p:cNvSpPr/>
          <p:nvPr/>
        </p:nvSpPr>
        <p:spPr>
          <a:xfrm>
            <a:off x="0" y="0"/>
            <a:ext cx="12192000" cy="1232452"/>
          </a:xfrm>
          <a:prstGeom prst="rect">
            <a:avLst/>
          </a:prstGeom>
          <a:solidFill>
            <a:schemeClr val="tx1">
              <a:lumMod val="95000"/>
              <a:lumOff val="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Marcador de texto 5">
            <a:extLst>
              <a:ext uri="{FF2B5EF4-FFF2-40B4-BE49-F238E27FC236}">
                <a16:creationId xmlns:a16="http://schemas.microsoft.com/office/drawing/2014/main" id="{42904F2B-5363-47A4-910A-B57C96DF1E10}"/>
              </a:ext>
            </a:extLst>
          </p:cNvPr>
          <p:cNvSpPr txBox="1">
            <a:spLocks/>
          </p:cNvSpPr>
          <p:nvPr/>
        </p:nvSpPr>
        <p:spPr>
          <a:xfrm>
            <a:off x="492661" y="608680"/>
            <a:ext cx="8426052" cy="3363198"/>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150000"/>
              </a:lnSpc>
              <a:spcBef>
                <a:spcPts val="1000"/>
              </a:spcBef>
              <a:buFont typeface="Wingdings" panose="05000000000000000000" pitchFamily="2" charset="2"/>
              <a:buNone/>
              <a:defRPr sz="2400" kern="1200" spc="3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Wingdings" panose="05000000000000000000" pitchFamily="2" charset="2"/>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Wingdings" panose="05000000000000000000" pitchFamily="2" charset="2"/>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defRPr/>
            </a:pPr>
            <a:r>
              <a:rPr lang="es-ES" sz="2600" b="1" dirty="0">
                <a:solidFill>
                  <a:srgbClr val="FF0000"/>
                </a:solidFill>
                <a:latin typeface="Bahnschrift Light" panose="020B0502040204020203" pitchFamily="34" charset="0"/>
              </a:rPr>
              <a:t>Ejes de búsqueda / Funciones</a:t>
            </a:r>
          </a:p>
          <a:p>
            <a:pPr>
              <a:lnSpc>
                <a:spcPct val="100000"/>
              </a:lnSpc>
              <a:spcBef>
                <a:spcPts val="0"/>
              </a:spcBef>
              <a:defRPr/>
            </a:pPr>
            <a:endParaRPr lang="es-ES" sz="1900" b="1" dirty="0">
              <a:solidFill>
                <a:srgbClr val="FF0000"/>
              </a:solidFill>
              <a:latin typeface="Bahnschrift Light" panose="020B0502040204020203" pitchFamily="34" charset="0"/>
            </a:endParaRPr>
          </a:p>
          <a:p>
            <a:pPr>
              <a:lnSpc>
                <a:spcPct val="100000"/>
              </a:lnSpc>
              <a:spcBef>
                <a:spcPts val="0"/>
              </a:spcBef>
              <a:defRPr/>
            </a:pPr>
            <a:endParaRPr lang="es-ES" sz="1900" b="1" dirty="0">
              <a:solidFill>
                <a:srgbClr val="FF0000"/>
              </a:solidFill>
              <a:latin typeface="Bahnschrift Light" panose="020B0502040204020203" pitchFamily="34" charset="0"/>
            </a:endParaRPr>
          </a:p>
          <a:p>
            <a:pPr>
              <a:lnSpc>
                <a:spcPct val="100000"/>
              </a:lnSpc>
              <a:spcBef>
                <a:spcPts val="0"/>
              </a:spcBef>
              <a:defRPr/>
            </a:pPr>
            <a:endParaRPr lang="es-ES" sz="1900" b="1" dirty="0">
              <a:solidFill>
                <a:srgbClr val="FF0000"/>
              </a:solidFill>
              <a:latin typeface="Bahnschrift Light" panose="020B0502040204020203" pitchFamily="34" charset="0"/>
            </a:endParaRPr>
          </a:p>
          <a:p>
            <a:pPr>
              <a:lnSpc>
                <a:spcPct val="100000"/>
              </a:lnSpc>
              <a:spcBef>
                <a:spcPts val="0"/>
              </a:spcBef>
              <a:defRPr/>
            </a:pPr>
            <a:r>
              <a:rPr lang="es-ES" sz="2200" b="1" dirty="0">
                <a:latin typeface="Bahnschrift Light" panose="020B0502040204020203" pitchFamily="34" charset="0"/>
              </a:rPr>
              <a:t>// Realizar búsqueda en cualquier parte del documento</a:t>
            </a:r>
          </a:p>
          <a:p>
            <a:pPr>
              <a:lnSpc>
                <a:spcPct val="100000"/>
              </a:lnSpc>
              <a:spcBef>
                <a:spcPts val="0"/>
              </a:spcBef>
              <a:defRPr/>
            </a:pPr>
            <a:endParaRPr lang="es-ES" sz="2200" b="1" dirty="0">
              <a:latin typeface="Bahnschrift Light" panose="020B0502040204020203" pitchFamily="34" charset="0"/>
            </a:endParaRPr>
          </a:p>
          <a:p>
            <a:pPr>
              <a:lnSpc>
                <a:spcPct val="100000"/>
              </a:lnSpc>
              <a:spcBef>
                <a:spcPts val="0"/>
              </a:spcBef>
              <a:defRPr/>
            </a:pPr>
            <a:r>
              <a:rPr lang="es-ES" sz="2200" b="1" dirty="0">
                <a:latin typeface="Bahnschrift Light" panose="020B0502040204020203" pitchFamily="34" charset="0"/>
              </a:rPr>
              <a:t>/ En la raíz {Body}</a:t>
            </a:r>
          </a:p>
          <a:p>
            <a:pPr>
              <a:lnSpc>
                <a:spcPct val="100000"/>
              </a:lnSpc>
              <a:spcBef>
                <a:spcPts val="0"/>
              </a:spcBef>
              <a:defRPr/>
            </a:pPr>
            <a:endParaRPr lang="es-ES" sz="2200" b="1" dirty="0">
              <a:latin typeface="Bahnschrift Light" panose="020B0502040204020203" pitchFamily="34" charset="0"/>
            </a:endParaRPr>
          </a:p>
          <a:p>
            <a:pPr>
              <a:lnSpc>
                <a:spcPct val="100000"/>
              </a:lnSpc>
              <a:spcBef>
                <a:spcPts val="0"/>
              </a:spcBef>
              <a:defRPr/>
            </a:pPr>
            <a:r>
              <a:rPr lang="es-ES" sz="2200" b="1" dirty="0">
                <a:latin typeface="Bahnschrift Light" panose="020B0502040204020203" pitchFamily="34" charset="0"/>
              </a:rPr>
              <a:t>./ Búsqueda relativa En donde se encuentra</a:t>
            </a:r>
          </a:p>
          <a:p>
            <a:pPr>
              <a:lnSpc>
                <a:spcPct val="100000"/>
              </a:lnSpc>
              <a:spcBef>
                <a:spcPts val="0"/>
              </a:spcBef>
              <a:defRPr/>
            </a:pPr>
            <a:endParaRPr lang="es-ES" sz="2200" b="1" dirty="0">
              <a:latin typeface="Bahnschrift Light" panose="020B0502040204020203" pitchFamily="34" charset="0"/>
            </a:endParaRPr>
          </a:p>
          <a:p>
            <a:pPr>
              <a:lnSpc>
                <a:spcPct val="100000"/>
              </a:lnSpc>
              <a:spcBef>
                <a:spcPts val="0"/>
              </a:spcBef>
              <a:defRPr/>
            </a:pPr>
            <a:r>
              <a:rPr lang="es-ES" sz="2200" b="1" dirty="0">
                <a:latin typeface="Bahnschrift Light" panose="020B0502040204020203" pitchFamily="34" charset="0"/>
              </a:rPr>
              <a:t>//h1 </a:t>
            </a:r>
          </a:p>
          <a:p>
            <a:pPr>
              <a:lnSpc>
                <a:spcPct val="100000"/>
              </a:lnSpc>
              <a:spcBef>
                <a:spcPts val="0"/>
              </a:spcBef>
              <a:defRPr/>
            </a:pPr>
            <a:r>
              <a:rPr lang="es-ES" sz="2200" b="1" dirty="0">
                <a:latin typeface="Bahnschrift Light" panose="020B0502040204020203" pitchFamily="34" charset="0"/>
              </a:rPr>
              <a:t>Predicado [@id=“titulo” and/or @class=“titulo”]</a:t>
            </a:r>
          </a:p>
          <a:p>
            <a:pPr>
              <a:lnSpc>
                <a:spcPct val="100000"/>
              </a:lnSpc>
              <a:spcBef>
                <a:spcPts val="0"/>
              </a:spcBef>
              <a:defRPr/>
            </a:pPr>
            <a:endParaRPr lang="es-ES" sz="2200" b="1" dirty="0">
              <a:latin typeface="Bahnschrift Light" panose="020B0502040204020203" pitchFamily="34" charset="0"/>
            </a:endParaRPr>
          </a:p>
          <a:p>
            <a:pPr>
              <a:lnSpc>
                <a:spcPct val="100000"/>
              </a:lnSpc>
              <a:spcBef>
                <a:spcPts val="0"/>
              </a:spcBef>
              <a:defRPr/>
            </a:pPr>
            <a:r>
              <a:rPr lang="es-ES" sz="2200" b="1" dirty="0">
                <a:latin typeface="Bahnschrift Light" panose="020B0502040204020203" pitchFamily="34" charset="0"/>
              </a:rPr>
              <a:t>Buscar por atributos</a:t>
            </a:r>
          </a:p>
          <a:p>
            <a:pPr>
              <a:lnSpc>
                <a:spcPct val="100000"/>
              </a:lnSpc>
              <a:spcBef>
                <a:spcPts val="0"/>
              </a:spcBef>
              <a:defRPr/>
            </a:pPr>
            <a:endParaRPr lang="es-ES" dirty="0"/>
          </a:p>
          <a:p>
            <a:endParaRPr lang="es-ES" dirty="0"/>
          </a:p>
        </p:txBody>
      </p:sp>
      <p:sp>
        <p:nvSpPr>
          <p:cNvPr id="13" name="Marcador de texto 5">
            <a:extLst>
              <a:ext uri="{FF2B5EF4-FFF2-40B4-BE49-F238E27FC236}">
                <a16:creationId xmlns:a16="http://schemas.microsoft.com/office/drawing/2014/main" id="{CD073838-93E6-4494-B61C-345200525A0C}"/>
              </a:ext>
            </a:extLst>
          </p:cNvPr>
          <p:cNvSpPr txBox="1">
            <a:spLocks/>
          </p:cNvSpPr>
          <p:nvPr/>
        </p:nvSpPr>
        <p:spPr>
          <a:xfrm>
            <a:off x="492661" y="3971878"/>
            <a:ext cx="9804278" cy="391031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Wingdings" panose="05000000000000000000" pitchFamily="2" charset="2"/>
              <a:buNone/>
              <a:defRPr sz="2400" kern="1200" spc="3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Wingdings" panose="05000000000000000000" pitchFamily="2" charset="2"/>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Wingdings" panose="05000000000000000000" pitchFamily="2" charset="2"/>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defRPr/>
            </a:pPr>
            <a:endParaRPr lang="es-ES" sz="2000" b="1" dirty="0">
              <a:solidFill>
                <a:srgbClr val="FF0000"/>
              </a:solidFill>
            </a:endParaRPr>
          </a:p>
          <a:p>
            <a:pPr>
              <a:lnSpc>
                <a:spcPct val="100000"/>
              </a:lnSpc>
              <a:spcBef>
                <a:spcPts val="0"/>
              </a:spcBef>
              <a:defRPr/>
            </a:pPr>
            <a:r>
              <a:rPr lang="es-ES" sz="2000" b="1" dirty="0"/>
              <a:t>//div[@class=“container container-uno”] // acceso a todos los hijos</a:t>
            </a:r>
          </a:p>
          <a:p>
            <a:pPr>
              <a:lnSpc>
                <a:spcPct val="100000"/>
              </a:lnSpc>
              <a:spcBef>
                <a:spcPts val="0"/>
              </a:spcBef>
              <a:defRPr/>
            </a:pPr>
            <a:r>
              <a:rPr lang="es-ES" sz="2000" b="1" dirty="0"/>
              <a:t> </a:t>
            </a:r>
          </a:p>
          <a:p>
            <a:pPr>
              <a:lnSpc>
                <a:spcPct val="100000"/>
              </a:lnSpc>
              <a:spcBef>
                <a:spcPts val="0"/>
              </a:spcBef>
              <a:defRPr/>
            </a:pPr>
            <a:r>
              <a:rPr lang="es-ES" sz="2000" b="1" dirty="0"/>
              <a:t>/acceso únicamente a los hijos</a:t>
            </a:r>
          </a:p>
          <a:p>
            <a:pPr>
              <a:lnSpc>
                <a:spcPct val="100000"/>
              </a:lnSpc>
              <a:spcBef>
                <a:spcPts val="0"/>
              </a:spcBef>
              <a:defRPr/>
            </a:pPr>
            <a:endParaRPr lang="es-ES" sz="2000" b="1" dirty="0"/>
          </a:p>
          <a:p>
            <a:pPr>
              <a:lnSpc>
                <a:spcPct val="100000"/>
              </a:lnSpc>
              <a:spcBef>
                <a:spcPts val="0"/>
              </a:spcBef>
              <a:defRPr/>
            </a:pPr>
            <a:r>
              <a:rPr lang="es-ES" sz="2000" b="1" dirty="0"/>
              <a:t>/li[1] -  (Last()) - [position()=1]</a:t>
            </a:r>
          </a:p>
        </p:txBody>
      </p:sp>
    </p:spTree>
    <p:extLst>
      <p:ext uri="{BB962C8B-B14F-4D97-AF65-F5344CB8AC3E}">
        <p14:creationId xmlns:p14="http://schemas.microsoft.com/office/powerpoint/2010/main" val="3516891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riángulo rectángulo 11">
            <a:extLst>
              <a:ext uri="{FF2B5EF4-FFF2-40B4-BE49-F238E27FC236}">
                <a16:creationId xmlns:a16="http://schemas.microsoft.com/office/drawing/2014/main" id="{E530F43E-02EC-49FE-9F93-2D6078ADA7C2}"/>
              </a:ext>
            </a:extLst>
          </p:cNvPr>
          <p:cNvSpPr/>
          <p:nvPr/>
        </p:nvSpPr>
        <p:spPr>
          <a:xfrm>
            <a:off x="0" y="0"/>
            <a:ext cx="12192000" cy="6858000"/>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7" name="Imagen 6">
            <a:extLst>
              <a:ext uri="{FF2B5EF4-FFF2-40B4-BE49-F238E27FC236}">
                <a16:creationId xmlns:a16="http://schemas.microsoft.com/office/drawing/2014/main" id="{1AA13FF1-E9C6-4F6E-8447-FD357EA7EA8C}"/>
              </a:ext>
            </a:extLst>
          </p:cNvPr>
          <p:cNvPicPr>
            <a:picLocks noChangeAspect="1"/>
          </p:cNvPicPr>
          <p:nvPr/>
        </p:nvPicPr>
        <p:blipFill>
          <a:blip r:embed="rId2"/>
          <a:stretch>
            <a:fillRect/>
          </a:stretch>
        </p:blipFill>
        <p:spPr>
          <a:xfrm>
            <a:off x="380378" y="1400071"/>
            <a:ext cx="4982434" cy="4057858"/>
          </a:xfrm>
          <a:prstGeom prst="rect">
            <a:avLst/>
          </a:prstGeom>
        </p:spPr>
      </p:pic>
      <p:pic>
        <p:nvPicPr>
          <p:cNvPr id="9" name="Imagen 8">
            <a:extLst>
              <a:ext uri="{FF2B5EF4-FFF2-40B4-BE49-F238E27FC236}">
                <a16:creationId xmlns:a16="http://schemas.microsoft.com/office/drawing/2014/main" id="{791C4664-67CB-4C42-8313-C48199D9E5A9}"/>
              </a:ext>
            </a:extLst>
          </p:cNvPr>
          <p:cNvPicPr>
            <a:picLocks noChangeAspect="1"/>
          </p:cNvPicPr>
          <p:nvPr/>
        </p:nvPicPr>
        <p:blipFill>
          <a:blip r:embed="rId3"/>
          <a:stretch>
            <a:fillRect/>
          </a:stretch>
        </p:blipFill>
        <p:spPr>
          <a:xfrm>
            <a:off x="6096000" y="1350064"/>
            <a:ext cx="5014208" cy="4157872"/>
          </a:xfrm>
          <a:prstGeom prst="rect">
            <a:avLst/>
          </a:prstGeom>
        </p:spPr>
      </p:pic>
      <p:sp>
        <p:nvSpPr>
          <p:cNvPr id="10" name="CuadroTexto 9">
            <a:extLst>
              <a:ext uri="{FF2B5EF4-FFF2-40B4-BE49-F238E27FC236}">
                <a16:creationId xmlns:a16="http://schemas.microsoft.com/office/drawing/2014/main" id="{9B14F7EE-DC92-4E5F-8969-EED44DE63304}"/>
              </a:ext>
            </a:extLst>
          </p:cNvPr>
          <p:cNvSpPr txBox="1"/>
          <p:nvPr/>
        </p:nvSpPr>
        <p:spPr>
          <a:xfrm>
            <a:off x="5075581" y="530086"/>
            <a:ext cx="2835965" cy="400110"/>
          </a:xfrm>
          <a:prstGeom prst="rect">
            <a:avLst/>
          </a:prstGeom>
          <a:noFill/>
        </p:spPr>
        <p:txBody>
          <a:bodyPr wrap="square" rtlCol="0">
            <a:spAutoFit/>
          </a:bodyPr>
          <a:lstStyle/>
          <a:p>
            <a:r>
              <a:rPr lang="es-ES" sz="2000" b="1" dirty="0">
                <a:latin typeface="Bahnschrift Light" panose="020B0502040204020203" pitchFamily="34" charset="0"/>
              </a:rPr>
              <a:t>FUNCIONES</a:t>
            </a:r>
            <a:endParaRPr lang="es-CO" sz="2000" b="1" dirty="0">
              <a:latin typeface="Bahnschrift Light" panose="020B0502040204020203" pitchFamily="34" charset="0"/>
            </a:endParaRPr>
          </a:p>
        </p:txBody>
      </p:sp>
    </p:spTree>
    <p:extLst>
      <p:ext uri="{BB962C8B-B14F-4D97-AF65-F5344CB8AC3E}">
        <p14:creationId xmlns:p14="http://schemas.microsoft.com/office/powerpoint/2010/main" val="2202751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FD24416A-3BBA-4FF6-B185-CD188E815071}"/>
              </a:ext>
            </a:extLst>
          </p:cNvPr>
          <p:cNvSpPr/>
          <p:nvPr/>
        </p:nvSpPr>
        <p:spPr>
          <a:xfrm>
            <a:off x="0" y="0"/>
            <a:ext cx="474345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7" name="Imagen 6">
            <a:extLst>
              <a:ext uri="{FF2B5EF4-FFF2-40B4-BE49-F238E27FC236}">
                <a16:creationId xmlns:a16="http://schemas.microsoft.com/office/drawing/2014/main" id="{E8AFFCBC-DFFB-4186-8BD1-7FA9FF80A97D}"/>
              </a:ext>
            </a:extLst>
          </p:cNvPr>
          <p:cNvPicPr>
            <a:picLocks noChangeAspect="1"/>
          </p:cNvPicPr>
          <p:nvPr/>
        </p:nvPicPr>
        <p:blipFill>
          <a:blip r:embed="rId2"/>
          <a:stretch>
            <a:fillRect/>
          </a:stretch>
        </p:blipFill>
        <p:spPr>
          <a:xfrm>
            <a:off x="1011721" y="1181306"/>
            <a:ext cx="4629150" cy="3905250"/>
          </a:xfrm>
          <a:prstGeom prst="rect">
            <a:avLst/>
          </a:prstGeom>
        </p:spPr>
      </p:pic>
      <p:pic>
        <p:nvPicPr>
          <p:cNvPr id="9" name="Imagen 8">
            <a:extLst>
              <a:ext uri="{FF2B5EF4-FFF2-40B4-BE49-F238E27FC236}">
                <a16:creationId xmlns:a16="http://schemas.microsoft.com/office/drawing/2014/main" id="{BFDE7246-A79D-48E2-A31D-0C77D2646DEC}"/>
              </a:ext>
            </a:extLst>
          </p:cNvPr>
          <p:cNvPicPr>
            <a:picLocks noChangeAspect="1"/>
          </p:cNvPicPr>
          <p:nvPr/>
        </p:nvPicPr>
        <p:blipFill>
          <a:blip r:embed="rId3"/>
          <a:stretch>
            <a:fillRect/>
          </a:stretch>
        </p:blipFill>
        <p:spPr>
          <a:xfrm>
            <a:off x="6436829" y="1181306"/>
            <a:ext cx="4743450" cy="4124325"/>
          </a:xfrm>
          <a:prstGeom prst="rect">
            <a:avLst/>
          </a:prstGeom>
        </p:spPr>
      </p:pic>
      <p:sp>
        <p:nvSpPr>
          <p:cNvPr id="10" name="CuadroTexto 9">
            <a:extLst>
              <a:ext uri="{FF2B5EF4-FFF2-40B4-BE49-F238E27FC236}">
                <a16:creationId xmlns:a16="http://schemas.microsoft.com/office/drawing/2014/main" id="{D11F98CA-FB3A-49DB-8FF4-52E6FC3EA219}"/>
              </a:ext>
            </a:extLst>
          </p:cNvPr>
          <p:cNvSpPr txBox="1"/>
          <p:nvPr/>
        </p:nvSpPr>
        <p:spPr>
          <a:xfrm>
            <a:off x="5287616" y="450573"/>
            <a:ext cx="2835965" cy="400110"/>
          </a:xfrm>
          <a:prstGeom prst="rect">
            <a:avLst/>
          </a:prstGeom>
          <a:noFill/>
        </p:spPr>
        <p:txBody>
          <a:bodyPr wrap="square" rtlCol="0">
            <a:spAutoFit/>
          </a:bodyPr>
          <a:lstStyle/>
          <a:p>
            <a:r>
              <a:rPr lang="es-ES" sz="2000" b="1" dirty="0">
                <a:latin typeface="Bahnschrift Light" panose="020B0502040204020203" pitchFamily="34" charset="0"/>
              </a:rPr>
              <a:t>INDEXACIÓN</a:t>
            </a:r>
            <a:endParaRPr lang="es-CO" sz="2000" b="1" dirty="0">
              <a:latin typeface="Bahnschrift Light" panose="020B0502040204020203" pitchFamily="34" charset="0"/>
            </a:endParaRPr>
          </a:p>
        </p:txBody>
      </p:sp>
    </p:spTree>
    <p:extLst>
      <p:ext uri="{BB962C8B-B14F-4D97-AF65-F5344CB8AC3E}">
        <p14:creationId xmlns:p14="http://schemas.microsoft.com/office/powerpoint/2010/main" val="303135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B44AB701-8947-499E-ACDB-5B8EDFC2383C}"/>
              </a:ext>
            </a:extLst>
          </p:cNvPr>
          <p:cNvPicPr>
            <a:picLocks noChangeAspect="1"/>
          </p:cNvPicPr>
          <p:nvPr/>
        </p:nvPicPr>
        <p:blipFill>
          <a:blip r:embed="rId2"/>
          <a:stretch>
            <a:fillRect/>
          </a:stretch>
        </p:blipFill>
        <p:spPr>
          <a:xfrm>
            <a:off x="342900" y="292310"/>
            <a:ext cx="5753100" cy="4029075"/>
          </a:xfrm>
          <a:prstGeom prst="rect">
            <a:avLst/>
          </a:prstGeom>
        </p:spPr>
      </p:pic>
      <p:pic>
        <p:nvPicPr>
          <p:cNvPr id="7" name="Imagen 6">
            <a:extLst>
              <a:ext uri="{FF2B5EF4-FFF2-40B4-BE49-F238E27FC236}">
                <a16:creationId xmlns:a16="http://schemas.microsoft.com/office/drawing/2014/main" id="{39B7C355-7291-4C7D-8D96-CCBDD6B16444}"/>
              </a:ext>
            </a:extLst>
          </p:cNvPr>
          <p:cNvPicPr>
            <a:picLocks noChangeAspect="1"/>
          </p:cNvPicPr>
          <p:nvPr/>
        </p:nvPicPr>
        <p:blipFill>
          <a:blip r:embed="rId3"/>
          <a:stretch>
            <a:fillRect/>
          </a:stretch>
        </p:blipFill>
        <p:spPr>
          <a:xfrm>
            <a:off x="6723804" y="411199"/>
            <a:ext cx="5073115" cy="3791296"/>
          </a:xfrm>
          <a:prstGeom prst="rect">
            <a:avLst/>
          </a:prstGeom>
        </p:spPr>
      </p:pic>
    </p:spTree>
    <p:extLst>
      <p:ext uri="{BB962C8B-B14F-4D97-AF65-F5344CB8AC3E}">
        <p14:creationId xmlns:p14="http://schemas.microsoft.com/office/powerpoint/2010/main" val="309464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45601B7A-C3FE-443C-9599-0831790514A1}"/>
              </a:ext>
            </a:extLst>
          </p:cNvPr>
          <p:cNvPicPr>
            <a:picLocks noChangeAspect="1"/>
          </p:cNvPicPr>
          <p:nvPr/>
        </p:nvPicPr>
        <p:blipFill>
          <a:blip r:embed="rId2"/>
          <a:stretch>
            <a:fillRect/>
          </a:stretch>
        </p:blipFill>
        <p:spPr>
          <a:xfrm>
            <a:off x="172278" y="265042"/>
            <a:ext cx="5380383" cy="3429000"/>
          </a:xfrm>
          <a:prstGeom prst="rect">
            <a:avLst/>
          </a:prstGeom>
        </p:spPr>
      </p:pic>
      <p:pic>
        <p:nvPicPr>
          <p:cNvPr id="8" name="Imagen 7">
            <a:extLst>
              <a:ext uri="{FF2B5EF4-FFF2-40B4-BE49-F238E27FC236}">
                <a16:creationId xmlns:a16="http://schemas.microsoft.com/office/drawing/2014/main" id="{A7AE8212-F9EB-45CB-A69E-B929AFC0B526}"/>
              </a:ext>
            </a:extLst>
          </p:cNvPr>
          <p:cNvPicPr>
            <a:picLocks noChangeAspect="1"/>
          </p:cNvPicPr>
          <p:nvPr/>
        </p:nvPicPr>
        <p:blipFill>
          <a:blip r:embed="rId3"/>
          <a:stretch>
            <a:fillRect/>
          </a:stretch>
        </p:blipFill>
        <p:spPr>
          <a:xfrm>
            <a:off x="5552661" y="265043"/>
            <a:ext cx="6467061" cy="3375991"/>
          </a:xfrm>
          <a:prstGeom prst="rect">
            <a:avLst/>
          </a:prstGeom>
        </p:spPr>
      </p:pic>
      <p:pic>
        <p:nvPicPr>
          <p:cNvPr id="9" name="Imagen 8">
            <a:extLst>
              <a:ext uri="{FF2B5EF4-FFF2-40B4-BE49-F238E27FC236}">
                <a16:creationId xmlns:a16="http://schemas.microsoft.com/office/drawing/2014/main" id="{D07B497E-EE71-48E8-A228-6B4C7BB4BCC1}"/>
              </a:ext>
            </a:extLst>
          </p:cNvPr>
          <p:cNvPicPr>
            <a:picLocks noChangeAspect="1"/>
          </p:cNvPicPr>
          <p:nvPr/>
        </p:nvPicPr>
        <p:blipFill>
          <a:blip r:embed="rId4"/>
          <a:stretch>
            <a:fillRect/>
          </a:stretch>
        </p:blipFill>
        <p:spPr>
          <a:xfrm>
            <a:off x="172277" y="3882887"/>
            <a:ext cx="3538331" cy="2871307"/>
          </a:xfrm>
          <a:prstGeom prst="rect">
            <a:avLst/>
          </a:prstGeom>
        </p:spPr>
      </p:pic>
      <p:sp>
        <p:nvSpPr>
          <p:cNvPr id="11" name="CuadroTexto 10">
            <a:extLst>
              <a:ext uri="{FF2B5EF4-FFF2-40B4-BE49-F238E27FC236}">
                <a16:creationId xmlns:a16="http://schemas.microsoft.com/office/drawing/2014/main" id="{B0801464-9533-44FE-920B-F88E8C967208}"/>
              </a:ext>
            </a:extLst>
          </p:cNvPr>
          <p:cNvSpPr txBox="1"/>
          <p:nvPr/>
        </p:nvSpPr>
        <p:spPr>
          <a:xfrm>
            <a:off x="5362575" y="4300835"/>
            <a:ext cx="6096000" cy="1200329"/>
          </a:xfrm>
          <a:prstGeom prst="rect">
            <a:avLst/>
          </a:prstGeom>
          <a:noFill/>
        </p:spPr>
        <p:txBody>
          <a:bodyPr wrap="square">
            <a:spAutoFit/>
          </a:bodyPr>
          <a:lstStyle/>
          <a:p>
            <a:r>
              <a:rPr lang="fr-FR" dirty="0"/>
              <a:t>//body/div[@class="contenedor"]/nav/ul[1]</a:t>
            </a:r>
          </a:p>
          <a:p>
            <a:r>
              <a:rPr lang="fr-FR" dirty="0"/>
              <a:t>//div[@class="contenedor"]//ul/li[last()]</a:t>
            </a:r>
          </a:p>
          <a:p>
            <a:r>
              <a:rPr lang="fr-FR" dirty="0"/>
              <a:t>//h2[</a:t>
            </a:r>
            <a:r>
              <a:rPr lang="fr-FR" dirty="0" err="1"/>
              <a:t>contains</a:t>
            </a:r>
            <a:r>
              <a:rPr lang="fr-FR" dirty="0"/>
              <a:t>(</a:t>
            </a:r>
            <a:r>
              <a:rPr lang="fr-FR" dirty="0" err="1"/>
              <a:t>text</a:t>
            </a:r>
            <a:r>
              <a:rPr lang="fr-FR" dirty="0"/>
              <a:t>(), "Est")]/</a:t>
            </a:r>
            <a:r>
              <a:rPr lang="fr-FR" dirty="0" err="1"/>
              <a:t>text</a:t>
            </a:r>
            <a:r>
              <a:rPr lang="fr-FR" dirty="0"/>
              <a:t>()</a:t>
            </a:r>
          </a:p>
          <a:p>
            <a:r>
              <a:rPr lang="es-CO" dirty="0"/>
              <a:t>$x("//div")</a:t>
            </a:r>
          </a:p>
        </p:txBody>
      </p:sp>
    </p:spTree>
    <p:extLst>
      <p:ext uri="{BB962C8B-B14F-4D97-AF65-F5344CB8AC3E}">
        <p14:creationId xmlns:p14="http://schemas.microsoft.com/office/powerpoint/2010/main" val="2303819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Marcador de posición de imagen 7" descr="imagen abstracta">
            <a:extLst>
              <a:ext uri="{FF2B5EF4-FFF2-40B4-BE49-F238E27FC236}">
                <a16:creationId xmlns:a16="http://schemas.microsoft.com/office/drawing/2014/main" id="{D5C5EA1B-F06D-4AD1-B526-89C2DF772232}"/>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l="22717" r="45642"/>
          <a:stretch/>
        </p:blipFill>
        <p:spPr>
          <a:xfrm rot="16200000">
            <a:off x="2667000" y="-2667000"/>
            <a:ext cx="6858000" cy="12192000"/>
          </a:xfrm>
          <a:prstGeom prst="rect">
            <a:avLst/>
          </a:prstGeom>
          <a:noFill/>
        </p:spPr>
      </p:pic>
      <p:sp>
        <p:nvSpPr>
          <p:cNvPr id="19" name="CuadroTexto 18">
            <a:extLst>
              <a:ext uri="{FF2B5EF4-FFF2-40B4-BE49-F238E27FC236}">
                <a16:creationId xmlns:a16="http://schemas.microsoft.com/office/drawing/2014/main" id="{66D71742-D2D9-415F-9716-B1E4528A91B7}"/>
              </a:ext>
            </a:extLst>
          </p:cNvPr>
          <p:cNvSpPr txBox="1"/>
          <p:nvPr/>
        </p:nvSpPr>
        <p:spPr>
          <a:xfrm>
            <a:off x="480863" y="267147"/>
            <a:ext cx="6096000" cy="646331"/>
          </a:xfrm>
          <a:prstGeom prst="rect">
            <a:avLst/>
          </a:prstGeom>
          <a:noFill/>
        </p:spPr>
        <p:txBody>
          <a:bodyPr wrap="square">
            <a:spAutoFit/>
          </a:bodyPr>
          <a:lstStyle/>
          <a:p>
            <a:r>
              <a:rPr lang="es-CO" sz="3600" b="1" dirty="0">
                <a:latin typeface="Bahnschrift Light" panose="020B0502040204020203" pitchFamily="34" charset="0"/>
              </a:rPr>
              <a:t>Librería Requests en Python</a:t>
            </a:r>
          </a:p>
        </p:txBody>
      </p:sp>
      <p:sp>
        <p:nvSpPr>
          <p:cNvPr id="29" name="CuadroTexto 28">
            <a:extLst>
              <a:ext uri="{FF2B5EF4-FFF2-40B4-BE49-F238E27FC236}">
                <a16:creationId xmlns:a16="http://schemas.microsoft.com/office/drawing/2014/main" id="{831E2EA2-643A-421F-84D7-23ADE2A86C3F}"/>
              </a:ext>
            </a:extLst>
          </p:cNvPr>
          <p:cNvSpPr txBox="1"/>
          <p:nvPr/>
        </p:nvSpPr>
        <p:spPr>
          <a:xfrm>
            <a:off x="480863" y="1145736"/>
            <a:ext cx="11326823" cy="1938992"/>
          </a:xfrm>
          <a:prstGeom prst="rect">
            <a:avLst/>
          </a:prstGeom>
          <a:noFill/>
        </p:spPr>
        <p:txBody>
          <a:bodyPr wrap="square">
            <a:spAutoFit/>
          </a:bodyPr>
          <a:lstStyle/>
          <a:p>
            <a:pPr algn="just"/>
            <a:r>
              <a:rPr lang="es-ES" sz="2400" dirty="0">
                <a:latin typeface="Bahnschrift Light" panose="020B0502040204020203" pitchFamily="34" charset="0"/>
              </a:rPr>
              <a:t>La librería Requests se conoce por su función de descargar el contenido de la página</a:t>
            </a:r>
          </a:p>
          <a:p>
            <a:pPr algn="just"/>
            <a:r>
              <a:rPr lang="es-ES" sz="2400" dirty="0">
                <a:latin typeface="Bahnschrift Light" panose="020B0502040204020203" pitchFamily="34" charset="0"/>
              </a:rPr>
              <a:t>El contenido de la respuesta, el que contiene la página en HTML, será el que pasemos posteriormente a Beautiful Soup para generar el árbol de elementos y poder hacer consultas al mismo.</a:t>
            </a:r>
            <a:endParaRPr lang="es-CO" sz="2400" dirty="0">
              <a:latin typeface="Bahnschrift Light" panose="020B0502040204020203" pitchFamily="34" charset="0"/>
            </a:endParaRPr>
          </a:p>
        </p:txBody>
      </p:sp>
      <p:sp>
        <p:nvSpPr>
          <p:cNvPr id="6" name="CuadroTexto 5">
            <a:extLst>
              <a:ext uri="{FF2B5EF4-FFF2-40B4-BE49-F238E27FC236}">
                <a16:creationId xmlns:a16="http://schemas.microsoft.com/office/drawing/2014/main" id="{8ED27BD0-AC4E-4F0E-97D2-53A7F73F1333}"/>
              </a:ext>
            </a:extLst>
          </p:cNvPr>
          <p:cNvSpPr txBox="1"/>
          <p:nvPr/>
        </p:nvSpPr>
        <p:spPr>
          <a:xfrm>
            <a:off x="480863" y="3174533"/>
            <a:ext cx="11499102" cy="3416320"/>
          </a:xfrm>
          <a:prstGeom prst="rect">
            <a:avLst/>
          </a:prstGeom>
          <a:noFill/>
        </p:spPr>
        <p:txBody>
          <a:bodyPr wrap="square">
            <a:spAutoFit/>
          </a:bodyPr>
          <a:lstStyle/>
          <a:p>
            <a:r>
              <a:rPr lang="es-ES" sz="2400" dirty="0">
                <a:latin typeface="Bahnschrift Light" panose="020B0502040204020203" pitchFamily="34" charset="0"/>
              </a:rPr>
              <a:t>Lo primero que podemos hacer es verificar el código de estado. Los códigos HTTP van de “1XX” a “5XX”. Los códigos de estado frecuentes que probablemente haya visto son “200”, “404” y “500”.</a:t>
            </a:r>
          </a:p>
          <a:p>
            <a:endParaRPr lang="es-ES" sz="2400" dirty="0">
              <a:latin typeface="Bahnschrift Light" panose="020B0502040204020203" pitchFamily="34" charset="0"/>
            </a:endParaRPr>
          </a:p>
          <a:p>
            <a:r>
              <a:rPr lang="es-ES" sz="2400" dirty="0">
                <a:latin typeface="Bahnschrift Light" panose="020B0502040204020203" pitchFamily="34" charset="0"/>
              </a:rPr>
              <a:t>Significado de cada código de estado:</a:t>
            </a:r>
          </a:p>
          <a:p>
            <a:endParaRPr lang="es-ES" sz="2400" dirty="0">
              <a:latin typeface="Bahnschrift Light" panose="020B0502040204020203" pitchFamily="34" charset="0"/>
            </a:endParaRPr>
          </a:p>
          <a:p>
            <a:r>
              <a:rPr lang="es-ES" sz="2400" dirty="0">
                <a:latin typeface="Bahnschrift Light" panose="020B0502040204020203" pitchFamily="34" charset="0"/>
              </a:rPr>
              <a:t>1XX: información  -    2XX: éxito -  3XX: redireccionamiento</a:t>
            </a:r>
          </a:p>
          <a:p>
            <a:r>
              <a:rPr lang="es-ES" sz="2400" dirty="0">
                <a:latin typeface="Bahnschrift Light" panose="020B0502040204020203" pitchFamily="34" charset="0"/>
              </a:rPr>
              <a:t>4XX: error del cliente (usted cometió un error)</a:t>
            </a:r>
          </a:p>
          <a:p>
            <a:r>
              <a:rPr lang="es-ES" sz="2400" dirty="0">
                <a:latin typeface="Bahnschrift Light" panose="020B0502040204020203" pitchFamily="34" charset="0"/>
              </a:rPr>
              <a:t>5XX: error del servidor (se cometió un error en este)</a:t>
            </a:r>
            <a:endParaRPr lang="es-CO" sz="2400" dirty="0">
              <a:latin typeface="Bahnschrift Light" panose="020B0502040204020203" pitchFamily="34" charset="0"/>
            </a:endParaRPr>
          </a:p>
        </p:txBody>
      </p:sp>
    </p:spTree>
    <p:extLst>
      <p:ext uri="{BB962C8B-B14F-4D97-AF65-F5344CB8AC3E}">
        <p14:creationId xmlns:p14="http://schemas.microsoft.com/office/powerpoint/2010/main" val="927727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D98127B-8BEB-4E1B-8121-F29ACC1FA20A}"/>
              </a:ext>
            </a:extLst>
          </p:cNvPr>
          <p:cNvSpPr/>
          <p:nvPr/>
        </p:nvSpPr>
        <p:spPr>
          <a:xfrm>
            <a:off x="0" y="0"/>
            <a:ext cx="12192000" cy="13517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CuadroTexto 13">
            <a:extLst>
              <a:ext uri="{FF2B5EF4-FFF2-40B4-BE49-F238E27FC236}">
                <a16:creationId xmlns:a16="http://schemas.microsoft.com/office/drawing/2014/main" id="{00D2F1B6-0DDC-45AA-943B-9870A5292694}"/>
              </a:ext>
            </a:extLst>
          </p:cNvPr>
          <p:cNvSpPr txBox="1"/>
          <p:nvPr/>
        </p:nvSpPr>
        <p:spPr>
          <a:xfrm>
            <a:off x="957942" y="3709661"/>
            <a:ext cx="9971313" cy="1631216"/>
          </a:xfrm>
          <a:prstGeom prst="rect">
            <a:avLst/>
          </a:prstGeom>
          <a:noFill/>
        </p:spPr>
        <p:txBody>
          <a:bodyPr wrap="square" rtlCol="0">
            <a:spAutoFit/>
          </a:bodyPr>
          <a:lstStyle/>
          <a:p>
            <a:pPr algn="just"/>
            <a:r>
              <a:rPr lang="es-ES" sz="2000" dirty="0">
                <a:latin typeface="Bahnschrift Light" panose="020B0502040204020203" pitchFamily="34" charset="0"/>
              </a:rPr>
              <a:t>Para ello, utiliza la librería requests. El contenido de la respuesta, el que contiene la página en HTML, será el que pasemos posteriormente a Beautiful Soup para generar el árbol de elementos y poder hacer consultas al mismo.</a:t>
            </a:r>
          </a:p>
          <a:p>
            <a:pPr algn="just"/>
            <a:endParaRPr lang="es-ES" sz="2000" dirty="0">
              <a:latin typeface="Bahnschrift Light" panose="020B0502040204020203" pitchFamily="34" charset="0"/>
            </a:endParaRPr>
          </a:p>
          <a:p>
            <a:pPr algn="just"/>
            <a:r>
              <a:rPr lang="es-ES" sz="2000" dirty="0">
                <a:latin typeface="Bahnschrift Light" panose="020B0502040204020203" pitchFamily="34" charset="0"/>
              </a:rPr>
              <a:t>Robots.txt</a:t>
            </a:r>
            <a:endParaRPr lang="es-CO" sz="2000" dirty="0">
              <a:latin typeface="Bahnschrift Light" panose="020B0502040204020203" pitchFamily="34" charset="0"/>
            </a:endParaRPr>
          </a:p>
        </p:txBody>
      </p:sp>
      <p:sp>
        <p:nvSpPr>
          <p:cNvPr id="16" name="CuadroTexto 15">
            <a:extLst>
              <a:ext uri="{FF2B5EF4-FFF2-40B4-BE49-F238E27FC236}">
                <a16:creationId xmlns:a16="http://schemas.microsoft.com/office/drawing/2014/main" id="{A63862CE-0717-452A-B778-DA785BDC46BA}"/>
              </a:ext>
            </a:extLst>
          </p:cNvPr>
          <p:cNvSpPr txBox="1"/>
          <p:nvPr/>
        </p:nvSpPr>
        <p:spPr>
          <a:xfrm>
            <a:off x="895466" y="1488160"/>
            <a:ext cx="9971313" cy="1938992"/>
          </a:xfrm>
          <a:prstGeom prst="rect">
            <a:avLst/>
          </a:prstGeom>
          <a:noFill/>
        </p:spPr>
        <p:txBody>
          <a:bodyPr wrap="square">
            <a:spAutoFit/>
          </a:bodyPr>
          <a:lstStyle/>
          <a:p>
            <a:pPr algn="just"/>
            <a:r>
              <a:rPr lang="es-ES" sz="2000" dirty="0">
                <a:latin typeface="Bahnschrift Light" panose="020B0502040204020203" pitchFamily="34" charset="0"/>
              </a:rPr>
              <a:t>Beautiful Soup es una librería Python que permite extraer información de contenido en formato HTML o XML. Para usarla, es necesario especificar un parser, que es responsable de transformar un documento HTML o XML en un árbol complejo de objetos Python. Esto permite, por ejemplo, que podamos interactuar con los elementos de una página web como si estuviésemos utilizando las herramientas del desarrollador de un navegador.</a:t>
            </a:r>
            <a:endParaRPr lang="es-CO" sz="2000" dirty="0">
              <a:latin typeface="Bahnschrift Light" panose="020B0502040204020203" pitchFamily="34" charset="0"/>
            </a:endParaRPr>
          </a:p>
        </p:txBody>
      </p:sp>
      <p:sp>
        <p:nvSpPr>
          <p:cNvPr id="18" name="CuadroTexto 17">
            <a:extLst>
              <a:ext uri="{FF2B5EF4-FFF2-40B4-BE49-F238E27FC236}">
                <a16:creationId xmlns:a16="http://schemas.microsoft.com/office/drawing/2014/main" id="{179E594D-3259-4D53-90A5-53666505D005}"/>
              </a:ext>
            </a:extLst>
          </p:cNvPr>
          <p:cNvSpPr txBox="1"/>
          <p:nvPr/>
        </p:nvSpPr>
        <p:spPr>
          <a:xfrm>
            <a:off x="957942" y="355831"/>
            <a:ext cx="6096000" cy="584775"/>
          </a:xfrm>
          <a:prstGeom prst="rect">
            <a:avLst/>
          </a:prstGeom>
          <a:noFill/>
        </p:spPr>
        <p:txBody>
          <a:bodyPr wrap="square">
            <a:spAutoFit/>
          </a:bodyPr>
          <a:lstStyle/>
          <a:p>
            <a:r>
              <a:rPr lang="es-CO" sz="3200" b="1" dirty="0">
                <a:solidFill>
                  <a:schemeClr val="tx1">
                    <a:lumMod val="50000"/>
                    <a:lumOff val="50000"/>
                  </a:schemeClr>
                </a:solidFill>
                <a:latin typeface="Bahnschrift Light" panose="020B0502040204020203" pitchFamily="34" charset="0"/>
              </a:rPr>
              <a:t>Qué es Beautiful Soup</a:t>
            </a:r>
          </a:p>
        </p:txBody>
      </p:sp>
    </p:spTree>
    <p:extLst>
      <p:ext uri="{BB962C8B-B14F-4D97-AF65-F5344CB8AC3E}">
        <p14:creationId xmlns:p14="http://schemas.microsoft.com/office/powerpoint/2010/main" val="3160728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rtlCol="0"/>
          <a:lstStyle/>
          <a:p>
            <a:pPr rtl="0"/>
            <a:fld id="{8C2E478F-E849-4A8C-AF1F-CBCC78A7CBFA}" type="slidenum">
              <a:rPr lang="es-ES" smtClean="0"/>
              <a:t>2</a:t>
            </a:fld>
            <a:endParaRPr lang="es-ES"/>
          </a:p>
        </p:txBody>
      </p:sp>
      <p:sp>
        <p:nvSpPr>
          <p:cNvPr id="14" name="CuadroTexto 13">
            <a:extLst>
              <a:ext uri="{FF2B5EF4-FFF2-40B4-BE49-F238E27FC236}">
                <a16:creationId xmlns:a16="http://schemas.microsoft.com/office/drawing/2014/main" id="{2D079B6E-87E5-4A3A-9790-6DD93966EDBF}"/>
              </a:ext>
            </a:extLst>
          </p:cNvPr>
          <p:cNvSpPr txBox="1"/>
          <p:nvPr/>
        </p:nvSpPr>
        <p:spPr>
          <a:xfrm>
            <a:off x="8693834" y="3757861"/>
            <a:ext cx="1969477" cy="369332"/>
          </a:xfrm>
          <a:prstGeom prst="rect">
            <a:avLst/>
          </a:prstGeom>
          <a:noFill/>
        </p:spPr>
        <p:txBody>
          <a:bodyPr wrap="square" rtlCol="0">
            <a:spAutoFit/>
          </a:bodyPr>
          <a:lstStyle/>
          <a:p>
            <a:r>
              <a:rPr lang="es-ES" dirty="0">
                <a:solidFill>
                  <a:schemeClr val="bg1"/>
                </a:solidFill>
              </a:rPr>
              <a:t>XML</a:t>
            </a:r>
            <a:endParaRPr lang="es-CO" dirty="0">
              <a:solidFill>
                <a:schemeClr val="bg1"/>
              </a:solidFill>
            </a:endParaRPr>
          </a:p>
        </p:txBody>
      </p:sp>
      <p:pic>
        <p:nvPicPr>
          <p:cNvPr id="16" name="Imagen 15">
            <a:extLst>
              <a:ext uri="{FF2B5EF4-FFF2-40B4-BE49-F238E27FC236}">
                <a16:creationId xmlns:a16="http://schemas.microsoft.com/office/drawing/2014/main" id="{538F5741-34EE-4C0E-B665-B4944DC60509}"/>
              </a:ext>
            </a:extLst>
          </p:cNvPr>
          <p:cNvPicPr>
            <a:picLocks noChangeAspect="1"/>
          </p:cNvPicPr>
          <p:nvPr/>
        </p:nvPicPr>
        <p:blipFill>
          <a:blip r:embed="rId3"/>
          <a:stretch>
            <a:fillRect/>
          </a:stretch>
        </p:blipFill>
        <p:spPr>
          <a:xfrm>
            <a:off x="0" y="-203788"/>
            <a:ext cx="12192000" cy="6854653"/>
          </a:xfrm>
          <a:prstGeom prst="rect">
            <a:avLst/>
          </a:prstGeom>
        </p:spPr>
      </p:pic>
      <p:sp>
        <p:nvSpPr>
          <p:cNvPr id="17" name="CuadroTexto 16">
            <a:extLst>
              <a:ext uri="{FF2B5EF4-FFF2-40B4-BE49-F238E27FC236}">
                <a16:creationId xmlns:a16="http://schemas.microsoft.com/office/drawing/2014/main" id="{D6EDE046-8559-4DF8-8A8C-71DBAFE6F9A8}"/>
              </a:ext>
            </a:extLst>
          </p:cNvPr>
          <p:cNvSpPr txBox="1"/>
          <p:nvPr/>
        </p:nvSpPr>
        <p:spPr>
          <a:xfrm>
            <a:off x="8693834" y="3502661"/>
            <a:ext cx="1125415" cy="400110"/>
          </a:xfrm>
          <a:prstGeom prst="rect">
            <a:avLst/>
          </a:prstGeom>
          <a:noFill/>
        </p:spPr>
        <p:txBody>
          <a:bodyPr wrap="square" rtlCol="0">
            <a:spAutoFit/>
          </a:bodyPr>
          <a:lstStyle/>
          <a:p>
            <a:r>
              <a:rPr lang="es-ES" sz="2000" dirty="0">
                <a:solidFill>
                  <a:schemeClr val="bg1"/>
                </a:solidFill>
              </a:rPr>
              <a:t>XML</a:t>
            </a:r>
            <a:endParaRPr lang="es-CO" sz="2000" dirty="0">
              <a:solidFill>
                <a:schemeClr val="bg1"/>
              </a:solidFill>
            </a:endParaRPr>
          </a:p>
        </p:txBody>
      </p:sp>
    </p:spTree>
    <p:extLst>
      <p:ext uri="{BB962C8B-B14F-4D97-AF65-F5344CB8AC3E}">
        <p14:creationId xmlns:p14="http://schemas.microsoft.com/office/powerpoint/2010/main" val="2944765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45C31426-E2DA-4F12-9FEC-46524A29AB37}"/>
              </a:ext>
            </a:extLst>
          </p:cNvPr>
          <p:cNvPicPr>
            <a:picLocks noChangeAspect="1"/>
          </p:cNvPicPr>
          <p:nvPr/>
        </p:nvPicPr>
        <p:blipFill>
          <a:blip r:embed="rId2"/>
          <a:stretch>
            <a:fillRect/>
          </a:stretch>
        </p:blipFill>
        <p:spPr>
          <a:xfrm>
            <a:off x="1148073" y="212218"/>
            <a:ext cx="9895854" cy="6433564"/>
          </a:xfrm>
          <a:prstGeom prst="rect">
            <a:avLst/>
          </a:prstGeom>
        </p:spPr>
      </p:pic>
    </p:spTree>
    <p:extLst>
      <p:ext uri="{BB962C8B-B14F-4D97-AF65-F5344CB8AC3E}">
        <p14:creationId xmlns:p14="http://schemas.microsoft.com/office/powerpoint/2010/main" val="2138573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D3201E23-5B85-4096-A641-453A3C642674}"/>
              </a:ext>
            </a:extLst>
          </p:cNvPr>
          <p:cNvSpPr txBox="1"/>
          <p:nvPr/>
        </p:nvSpPr>
        <p:spPr>
          <a:xfrm>
            <a:off x="927652" y="2369909"/>
            <a:ext cx="10774017" cy="707886"/>
          </a:xfrm>
          <a:prstGeom prst="rect">
            <a:avLst/>
          </a:prstGeom>
          <a:noFill/>
        </p:spPr>
        <p:txBody>
          <a:bodyPr wrap="square">
            <a:spAutoFit/>
          </a:bodyPr>
          <a:lstStyle/>
          <a:p>
            <a:pPr algn="just"/>
            <a:r>
              <a:rPr lang="es-ES" sz="2000" dirty="0">
                <a:latin typeface="Bahnschrift Light" panose="020B0502040204020203" pitchFamily="34" charset="0"/>
              </a:rPr>
              <a:t>El último paso es hacer una búsqueda en el árbol y obtener los objetos que contienen la información y datos que necesitamos.</a:t>
            </a:r>
            <a:endParaRPr lang="es-CO" sz="2000" dirty="0">
              <a:latin typeface="Bahnschrift Light" panose="020B0502040204020203" pitchFamily="34" charset="0"/>
            </a:endParaRPr>
          </a:p>
        </p:txBody>
      </p:sp>
      <p:sp>
        <p:nvSpPr>
          <p:cNvPr id="11" name="CuadroTexto 10">
            <a:extLst>
              <a:ext uri="{FF2B5EF4-FFF2-40B4-BE49-F238E27FC236}">
                <a16:creationId xmlns:a16="http://schemas.microsoft.com/office/drawing/2014/main" id="{5FB2E88B-E810-451E-A6E6-3065E45F89F4}"/>
              </a:ext>
            </a:extLst>
          </p:cNvPr>
          <p:cNvSpPr txBox="1"/>
          <p:nvPr/>
        </p:nvSpPr>
        <p:spPr>
          <a:xfrm>
            <a:off x="927652" y="1221735"/>
            <a:ext cx="10336696" cy="1015663"/>
          </a:xfrm>
          <a:prstGeom prst="rect">
            <a:avLst/>
          </a:prstGeom>
          <a:noFill/>
        </p:spPr>
        <p:txBody>
          <a:bodyPr wrap="square">
            <a:spAutoFit/>
          </a:bodyPr>
          <a:lstStyle/>
          <a:p>
            <a:pPr algn="just"/>
            <a:r>
              <a:rPr lang="es-ES" sz="2000" dirty="0">
                <a:latin typeface="Bahnschrift Light" panose="020B0502040204020203" pitchFamily="34" charset="0"/>
              </a:rPr>
              <a:t>Para ello, utiliza la librería requests. El contenido de la respuesta, el que contiene la página en HTML, será el que pasemos posteriormente a Beautiful Soup para generar el árbol de elementos y poder hacer consultas al mismo.</a:t>
            </a:r>
            <a:endParaRPr lang="es-CO" sz="2000" dirty="0">
              <a:latin typeface="Bahnschrift Light" panose="020B0502040204020203" pitchFamily="34" charset="0"/>
            </a:endParaRPr>
          </a:p>
        </p:txBody>
      </p:sp>
      <p:sp>
        <p:nvSpPr>
          <p:cNvPr id="12" name="CuadroTexto 11">
            <a:extLst>
              <a:ext uri="{FF2B5EF4-FFF2-40B4-BE49-F238E27FC236}">
                <a16:creationId xmlns:a16="http://schemas.microsoft.com/office/drawing/2014/main" id="{FB256570-70CB-4185-9A1E-5A3168E29269}"/>
              </a:ext>
            </a:extLst>
          </p:cNvPr>
          <p:cNvSpPr txBox="1"/>
          <p:nvPr/>
        </p:nvSpPr>
        <p:spPr>
          <a:xfrm>
            <a:off x="927652" y="689114"/>
            <a:ext cx="2845651" cy="400110"/>
          </a:xfrm>
          <a:prstGeom prst="rect">
            <a:avLst/>
          </a:prstGeom>
          <a:noFill/>
        </p:spPr>
        <p:txBody>
          <a:bodyPr wrap="none" rtlCol="0">
            <a:spAutoFit/>
          </a:bodyPr>
          <a:lstStyle/>
          <a:p>
            <a:r>
              <a:rPr lang="es-ES" sz="2000" b="1" dirty="0">
                <a:latin typeface="Bahnschrift Light" panose="020B0502040204020203" pitchFamily="34" charset="0"/>
              </a:rPr>
              <a:t>Descargar el contenido</a:t>
            </a:r>
            <a:endParaRPr lang="es-CO" sz="2000" b="1" dirty="0">
              <a:latin typeface="Bahnschrift Light" panose="020B0502040204020203" pitchFamily="34" charset="0"/>
            </a:endParaRPr>
          </a:p>
        </p:txBody>
      </p:sp>
      <p:sp>
        <p:nvSpPr>
          <p:cNvPr id="15" name="CuadroTexto 14">
            <a:extLst>
              <a:ext uri="{FF2B5EF4-FFF2-40B4-BE49-F238E27FC236}">
                <a16:creationId xmlns:a16="http://schemas.microsoft.com/office/drawing/2014/main" id="{C6F0F674-76BB-4614-A80B-2B01B2C79663}"/>
              </a:ext>
            </a:extLst>
          </p:cNvPr>
          <p:cNvSpPr txBox="1"/>
          <p:nvPr/>
        </p:nvSpPr>
        <p:spPr>
          <a:xfrm>
            <a:off x="927652" y="3317799"/>
            <a:ext cx="10336696" cy="1631216"/>
          </a:xfrm>
          <a:prstGeom prst="rect">
            <a:avLst/>
          </a:prstGeom>
          <a:noFill/>
        </p:spPr>
        <p:txBody>
          <a:bodyPr wrap="square">
            <a:spAutoFit/>
          </a:bodyPr>
          <a:lstStyle/>
          <a:p>
            <a:pPr algn="just"/>
            <a:r>
              <a:rPr lang="es-ES" sz="2000" dirty="0">
                <a:latin typeface="Bahnschrift Light" panose="020B0502040204020203" pitchFamily="34" charset="0"/>
              </a:rPr>
              <a:t>El contenido de la página obtenido en el paso anterior será el que utilicemos para crear la «sopa», esto es, el árbol de objetos Python que representan al documento HTML.</a:t>
            </a:r>
          </a:p>
          <a:p>
            <a:pPr algn="just"/>
            <a:endParaRPr lang="es-ES" sz="2000" dirty="0">
              <a:latin typeface="Bahnschrift Light" panose="020B0502040204020203" pitchFamily="34" charset="0"/>
            </a:endParaRPr>
          </a:p>
          <a:p>
            <a:pPr algn="just"/>
            <a:r>
              <a:rPr lang="es-ES" sz="2000" dirty="0">
                <a:latin typeface="Bahnschrift Light" panose="020B0502040204020203" pitchFamily="34" charset="0"/>
              </a:rPr>
              <a:t>Para ello, hay que crear un objeto de tipo BeautifulSoup, al cuál se le pasa el texto en formato HTML y el identificador del parser a utilizar:</a:t>
            </a:r>
            <a:endParaRPr lang="es-CO" sz="2000" dirty="0">
              <a:latin typeface="Bahnschrift Light" panose="020B0502040204020203" pitchFamily="34" charset="0"/>
            </a:endParaRPr>
          </a:p>
        </p:txBody>
      </p:sp>
    </p:spTree>
    <p:extLst>
      <p:ext uri="{BB962C8B-B14F-4D97-AF65-F5344CB8AC3E}">
        <p14:creationId xmlns:p14="http://schemas.microsoft.com/office/powerpoint/2010/main" val="2272937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62539E91-DDA4-4367-BA75-D04EAA185613}"/>
              </a:ext>
            </a:extLst>
          </p:cNvPr>
          <p:cNvSpPr>
            <a:spLocks noGrp="1"/>
          </p:cNvSpPr>
          <p:nvPr>
            <p:ph type="sldNum" sz="quarter" idx="4"/>
          </p:nvPr>
        </p:nvSpPr>
        <p:spPr/>
        <p:txBody>
          <a:bodyPr/>
          <a:lstStyle/>
          <a:p>
            <a:pPr rtl="0"/>
            <a:fld id="{8C2E478F-E849-4A8C-AF1F-CBCC78A7CBFA}" type="slidenum">
              <a:rPr lang="es-ES" noProof="0" smtClean="0"/>
              <a:t>22</a:t>
            </a:fld>
            <a:endParaRPr lang="es-ES" noProof="0"/>
          </a:p>
        </p:txBody>
      </p:sp>
      <p:sp>
        <p:nvSpPr>
          <p:cNvPr id="5" name="Título 4">
            <a:extLst>
              <a:ext uri="{FF2B5EF4-FFF2-40B4-BE49-F238E27FC236}">
                <a16:creationId xmlns:a16="http://schemas.microsoft.com/office/drawing/2014/main" id="{BF229D74-243D-44DA-B9DA-C29130460A8C}"/>
              </a:ext>
            </a:extLst>
          </p:cNvPr>
          <p:cNvSpPr>
            <a:spLocks noGrp="1"/>
          </p:cNvSpPr>
          <p:nvPr>
            <p:ph type="title"/>
          </p:nvPr>
        </p:nvSpPr>
        <p:spPr>
          <a:xfrm>
            <a:off x="4399721" y="538460"/>
            <a:ext cx="1855305" cy="884238"/>
          </a:xfrm>
        </p:spPr>
        <p:txBody>
          <a:bodyPr/>
          <a:lstStyle/>
          <a:p>
            <a:r>
              <a:rPr lang="es-ES" b="1" dirty="0">
                <a:latin typeface="Bahnschrift Light" panose="020B0502040204020203" pitchFamily="34" charset="0"/>
              </a:rPr>
              <a:t>PARSER</a:t>
            </a:r>
            <a:endParaRPr lang="es-CO" b="1" dirty="0">
              <a:latin typeface="Bahnschrift Light" panose="020B0502040204020203" pitchFamily="34" charset="0"/>
            </a:endParaRPr>
          </a:p>
        </p:txBody>
      </p:sp>
      <p:sp>
        <p:nvSpPr>
          <p:cNvPr id="7" name="CuadroTexto 6">
            <a:extLst>
              <a:ext uri="{FF2B5EF4-FFF2-40B4-BE49-F238E27FC236}">
                <a16:creationId xmlns:a16="http://schemas.microsoft.com/office/drawing/2014/main" id="{D59D8877-A3D4-45E4-9DF2-135CC63E367D}"/>
              </a:ext>
            </a:extLst>
          </p:cNvPr>
          <p:cNvSpPr txBox="1"/>
          <p:nvPr/>
        </p:nvSpPr>
        <p:spPr>
          <a:xfrm>
            <a:off x="708991" y="1659285"/>
            <a:ext cx="10774017" cy="3539430"/>
          </a:xfrm>
          <a:prstGeom prst="rect">
            <a:avLst/>
          </a:prstGeom>
          <a:noFill/>
        </p:spPr>
        <p:txBody>
          <a:bodyPr wrap="square">
            <a:spAutoFit/>
          </a:bodyPr>
          <a:lstStyle/>
          <a:p>
            <a:pPr algn="just"/>
            <a:r>
              <a:rPr lang="es-ES" sz="2800" dirty="0">
                <a:latin typeface="Bahnschrift Light" panose="020B0502040204020203" pitchFamily="34" charset="0"/>
              </a:rPr>
              <a:t>Proceso de analizar una secuencia de símbolos a fin de determinar su estructura gramatical definida. También llamado análisis de sintaxis.</a:t>
            </a:r>
          </a:p>
          <a:p>
            <a:pPr algn="just"/>
            <a:endParaRPr lang="es-ES" sz="2800" dirty="0">
              <a:latin typeface="Bahnschrift Light" panose="020B0502040204020203" pitchFamily="34" charset="0"/>
            </a:endParaRPr>
          </a:p>
          <a:p>
            <a:pPr algn="just"/>
            <a:r>
              <a:rPr lang="es-ES" sz="2800" dirty="0">
                <a:latin typeface="Bahnschrift Light" panose="020B0502040204020203" pitchFamily="34" charset="0"/>
              </a:rPr>
              <a:t>Un parseador (parser) es un programa de computación que lleva a cabo esta tarea. El parseo transforma una entrada de texto en una estructura de datos (usualmente un árbol) que es apropiada para ser procesada.</a:t>
            </a:r>
            <a:endParaRPr lang="es-CO" sz="2800" dirty="0">
              <a:latin typeface="Bahnschrift Light" panose="020B0502040204020203" pitchFamily="34" charset="0"/>
            </a:endParaRPr>
          </a:p>
        </p:txBody>
      </p:sp>
    </p:spTree>
    <p:extLst>
      <p:ext uri="{BB962C8B-B14F-4D97-AF65-F5344CB8AC3E}">
        <p14:creationId xmlns:p14="http://schemas.microsoft.com/office/powerpoint/2010/main" val="1255474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rtlCol="0"/>
          <a:lstStyle/>
          <a:p>
            <a:pPr rtl="0"/>
            <a:fld id="{8C2E478F-E849-4A8C-AF1F-CBCC78A7CBFA}" type="slidenum">
              <a:rPr lang="es-ES" smtClean="0"/>
              <a:pPr rtl="0"/>
              <a:t>3</a:t>
            </a:fld>
            <a:endParaRPr lang="es-ES"/>
          </a:p>
        </p:txBody>
      </p:sp>
      <p:pic>
        <p:nvPicPr>
          <p:cNvPr id="13" name="Imagen 12">
            <a:extLst>
              <a:ext uri="{FF2B5EF4-FFF2-40B4-BE49-F238E27FC236}">
                <a16:creationId xmlns:a16="http://schemas.microsoft.com/office/drawing/2014/main" id="{10763AA3-7F4C-4D9C-AE52-8E9B15535279}"/>
              </a:ext>
            </a:extLst>
          </p:cNvPr>
          <p:cNvPicPr>
            <a:picLocks noChangeAspect="1"/>
          </p:cNvPicPr>
          <p:nvPr/>
        </p:nvPicPr>
        <p:blipFill>
          <a:blip r:embed="rId3"/>
          <a:stretch>
            <a:fillRect/>
          </a:stretch>
        </p:blipFill>
        <p:spPr>
          <a:xfrm>
            <a:off x="1739831" y="1074461"/>
            <a:ext cx="7791382" cy="4709077"/>
          </a:xfrm>
          <a:prstGeom prst="rect">
            <a:avLst/>
          </a:prstGeom>
        </p:spPr>
      </p:pic>
    </p:spTree>
    <p:extLst>
      <p:ext uri="{BB962C8B-B14F-4D97-AF65-F5344CB8AC3E}">
        <p14:creationId xmlns:p14="http://schemas.microsoft.com/office/powerpoint/2010/main" val="1649098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rtlCol="0"/>
          <a:lstStyle/>
          <a:p>
            <a:pPr rtl="0"/>
            <a:fld id="{8C2E478F-E849-4A8C-AF1F-CBCC78A7CBFA}" type="slidenum">
              <a:rPr lang="es-ES" smtClean="0"/>
              <a:t>4</a:t>
            </a:fld>
            <a:endParaRPr lang="es-ES"/>
          </a:p>
        </p:txBody>
      </p:sp>
      <p:sp>
        <p:nvSpPr>
          <p:cNvPr id="7" name="CuadroTexto 6">
            <a:extLst>
              <a:ext uri="{FF2B5EF4-FFF2-40B4-BE49-F238E27FC236}">
                <a16:creationId xmlns:a16="http://schemas.microsoft.com/office/drawing/2014/main" id="{329C5467-6744-439F-BD55-2DABA1A49F1C}"/>
              </a:ext>
            </a:extLst>
          </p:cNvPr>
          <p:cNvSpPr txBox="1"/>
          <p:nvPr/>
        </p:nvSpPr>
        <p:spPr>
          <a:xfrm>
            <a:off x="755375" y="1329864"/>
            <a:ext cx="4919868" cy="3170099"/>
          </a:xfrm>
          <a:prstGeom prst="rect">
            <a:avLst/>
          </a:prstGeom>
          <a:noFill/>
        </p:spPr>
        <p:txBody>
          <a:bodyPr wrap="square">
            <a:spAutoFit/>
          </a:bodyPr>
          <a:lstStyle/>
          <a:p>
            <a:pPr algn="just"/>
            <a:r>
              <a:rPr lang="es-ES" sz="2000" dirty="0">
                <a:solidFill>
                  <a:schemeClr val="bg1"/>
                </a:solidFill>
                <a:latin typeface="Bahnschrift Light" panose="020B0502040204020203" pitchFamily="34" charset="0"/>
              </a:rPr>
              <a:t>– Disminuir carga de trabajo. </a:t>
            </a:r>
          </a:p>
          <a:p>
            <a:pPr algn="just"/>
            <a:endParaRPr lang="es-ES" sz="2000" dirty="0">
              <a:solidFill>
                <a:schemeClr val="bg1"/>
              </a:solidFill>
              <a:latin typeface="Bahnschrift Light" panose="020B0502040204020203" pitchFamily="34" charset="0"/>
            </a:endParaRPr>
          </a:p>
          <a:p>
            <a:pPr algn="just"/>
            <a:r>
              <a:rPr lang="es-ES" sz="2000" dirty="0">
                <a:solidFill>
                  <a:schemeClr val="bg1"/>
                </a:solidFill>
                <a:latin typeface="Bahnschrift Light" panose="020B0502040204020203" pitchFamily="34" charset="0"/>
              </a:rPr>
              <a:t>– Aumentar la velocidad de los procesos.</a:t>
            </a:r>
          </a:p>
          <a:p>
            <a:pPr algn="just"/>
            <a:endParaRPr lang="es-ES" sz="2000" dirty="0">
              <a:solidFill>
                <a:schemeClr val="bg1"/>
              </a:solidFill>
              <a:latin typeface="Bahnschrift Light" panose="020B0502040204020203" pitchFamily="34" charset="0"/>
            </a:endParaRPr>
          </a:p>
          <a:p>
            <a:pPr algn="just"/>
            <a:r>
              <a:rPr lang="es-ES" sz="2000" dirty="0">
                <a:solidFill>
                  <a:schemeClr val="bg1"/>
                </a:solidFill>
                <a:latin typeface="Bahnschrift Light" panose="020B0502040204020203" pitchFamily="34" charset="0"/>
              </a:rPr>
              <a:t>– Eliminar el error humano.</a:t>
            </a:r>
          </a:p>
          <a:p>
            <a:pPr algn="just"/>
            <a:endParaRPr lang="es-ES" sz="2000" dirty="0">
              <a:solidFill>
                <a:schemeClr val="bg1"/>
              </a:solidFill>
              <a:latin typeface="Bahnschrift Light" panose="020B0502040204020203" pitchFamily="34" charset="0"/>
            </a:endParaRPr>
          </a:p>
          <a:p>
            <a:pPr algn="just"/>
            <a:r>
              <a:rPr lang="es-ES" sz="2000" dirty="0">
                <a:solidFill>
                  <a:schemeClr val="bg1"/>
                </a:solidFill>
                <a:latin typeface="Bahnschrift Light" panose="020B0502040204020203" pitchFamily="34" charset="0"/>
              </a:rPr>
              <a:t>– Manejar grandes cantidades de datos.</a:t>
            </a:r>
          </a:p>
          <a:p>
            <a:pPr algn="just"/>
            <a:endParaRPr lang="es-ES" sz="2000" dirty="0">
              <a:solidFill>
                <a:schemeClr val="bg1"/>
              </a:solidFill>
              <a:latin typeface="Bahnschrift Light" panose="020B0502040204020203" pitchFamily="34" charset="0"/>
            </a:endParaRPr>
          </a:p>
          <a:p>
            <a:pPr algn="just"/>
            <a:r>
              <a:rPr lang="es-ES" sz="2000" dirty="0">
                <a:solidFill>
                  <a:schemeClr val="bg1"/>
                </a:solidFill>
                <a:latin typeface="Bahnschrift Light" panose="020B0502040204020203" pitchFamily="34" charset="0"/>
              </a:rPr>
              <a:t>– Conseguir los datos en formatos procesables.</a:t>
            </a:r>
            <a:endParaRPr lang="es-CO" sz="2000" dirty="0">
              <a:solidFill>
                <a:schemeClr val="bg1"/>
              </a:solidFill>
              <a:latin typeface="Bahnschrift Light" panose="020B0502040204020203" pitchFamily="34" charset="0"/>
            </a:endParaRPr>
          </a:p>
        </p:txBody>
      </p:sp>
      <p:sp>
        <p:nvSpPr>
          <p:cNvPr id="6" name="CuadroTexto 5">
            <a:extLst>
              <a:ext uri="{FF2B5EF4-FFF2-40B4-BE49-F238E27FC236}">
                <a16:creationId xmlns:a16="http://schemas.microsoft.com/office/drawing/2014/main" id="{561B2398-49F3-41F0-9D9D-33E9A10434C3}"/>
              </a:ext>
            </a:extLst>
          </p:cNvPr>
          <p:cNvSpPr txBox="1"/>
          <p:nvPr/>
        </p:nvSpPr>
        <p:spPr>
          <a:xfrm>
            <a:off x="927653" y="543339"/>
            <a:ext cx="1903085" cy="523220"/>
          </a:xfrm>
          <a:prstGeom prst="rect">
            <a:avLst/>
          </a:prstGeom>
          <a:noFill/>
        </p:spPr>
        <p:txBody>
          <a:bodyPr wrap="none" rtlCol="0">
            <a:spAutoFit/>
          </a:bodyPr>
          <a:lstStyle/>
          <a:p>
            <a:r>
              <a:rPr lang="es-ES" sz="2800" b="1" dirty="0">
                <a:solidFill>
                  <a:schemeClr val="bg1"/>
                </a:solidFill>
                <a:latin typeface="Bahnschrift Light" panose="020B0502040204020203" pitchFamily="34" charset="0"/>
              </a:rPr>
              <a:t>VENTAJAS</a:t>
            </a:r>
            <a:endParaRPr lang="es-CO" sz="2800" b="1" dirty="0">
              <a:solidFill>
                <a:schemeClr val="bg1"/>
              </a:solidFill>
              <a:latin typeface="Bahnschrift Light" panose="020B0502040204020203" pitchFamily="34" charset="0"/>
            </a:endParaRPr>
          </a:p>
        </p:txBody>
      </p:sp>
      <p:sp>
        <p:nvSpPr>
          <p:cNvPr id="9" name="CuadroTexto 8">
            <a:extLst>
              <a:ext uri="{FF2B5EF4-FFF2-40B4-BE49-F238E27FC236}">
                <a16:creationId xmlns:a16="http://schemas.microsoft.com/office/drawing/2014/main" id="{DB4636BB-040A-47B3-8A46-3DC502F80C2E}"/>
              </a:ext>
            </a:extLst>
          </p:cNvPr>
          <p:cNvSpPr txBox="1"/>
          <p:nvPr/>
        </p:nvSpPr>
        <p:spPr>
          <a:xfrm>
            <a:off x="7666384" y="543339"/>
            <a:ext cx="2574744" cy="523220"/>
          </a:xfrm>
          <a:prstGeom prst="rect">
            <a:avLst/>
          </a:prstGeom>
          <a:noFill/>
        </p:spPr>
        <p:txBody>
          <a:bodyPr wrap="none" rtlCol="0">
            <a:spAutoFit/>
          </a:bodyPr>
          <a:lstStyle/>
          <a:p>
            <a:r>
              <a:rPr lang="es-ES" sz="2800" b="1" dirty="0">
                <a:solidFill>
                  <a:schemeClr val="bg1"/>
                </a:solidFill>
                <a:latin typeface="Bahnschrift Light" panose="020B0502040204020203" pitchFamily="34" charset="0"/>
              </a:rPr>
              <a:t>DESVENTAJAS</a:t>
            </a:r>
            <a:endParaRPr lang="es-CO" sz="2800" b="1" dirty="0">
              <a:solidFill>
                <a:schemeClr val="bg1"/>
              </a:solidFill>
              <a:latin typeface="Bahnschrift Light" panose="020B0502040204020203" pitchFamily="34" charset="0"/>
            </a:endParaRPr>
          </a:p>
        </p:txBody>
      </p:sp>
      <p:sp>
        <p:nvSpPr>
          <p:cNvPr id="11" name="CuadroTexto 10">
            <a:extLst>
              <a:ext uri="{FF2B5EF4-FFF2-40B4-BE49-F238E27FC236}">
                <a16:creationId xmlns:a16="http://schemas.microsoft.com/office/drawing/2014/main" id="{7DDAF5DB-756F-4C02-BF48-CF07F5CDD4D1}"/>
              </a:ext>
            </a:extLst>
          </p:cNvPr>
          <p:cNvSpPr txBox="1"/>
          <p:nvPr/>
        </p:nvSpPr>
        <p:spPr>
          <a:xfrm>
            <a:off x="6096000" y="1468471"/>
            <a:ext cx="5905756" cy="2554545"/>
          </a:xfrm>
          <a:prstGeom prst="rect">
            <a:avLst/>
          </a:prstGeom>
          <a:noFill/>
        </p:spPr>
        <p:txBody>
          <a:bodyPr wrap="square">
            <a:spAutoFit/>
          </a:bodyPr>
          <a:lstStyle/>
          <a:p>
            <a:pPr marL="342900" indent="-342900" algn="just">
              <a:buFontTx/>
              <a:buChar char="-"/>
            </a:pPr>
            <a:r>
              <a:rPr lang="es-ES" sz="2000" dirty="0">
                <a:solidFill>
                  <a:schemeClr val="bg1"/>
                </a:solidFill>
                <a:latin typeface="Bahnschrift Light" panose="020B0502040204020203" pitchFamily="34" charset="0"/>
              </a:rPr>
              <a:t>Si es utilizado de mala forma, el </a:t>
            </a:r>
            <a:r>
              <a:rPr lang="es-ES" sz="2000" dirty="0" err="1">
                <a:solidFill>
                  <a:schemeClr val="bg1"/>
                </a:solidFill>
                <a:latin typeface="Bahnschrift Light" panose="020B0502040204020203" pitchFamily="34" charset="0"/>
              </a:rPr>
              <a:t>Scraping</a:t>
            </a:r>
            <a:r>
              <a:rPr lang="es-ES" sz="2000" dirty="0">
                <a:solidFill>
                  <a:schemeClr val="bg1"/>
                </a:solidFill>
                <a:latin typeface="Bahnschrift Light" panose="020B0502040204020203" pitchFamily="34" charset="0"/>
              </a:rPr>
              <a:t> viola los derechos de autor? se considera spam.</a:t>
            </a:r>
          </a:p>
          <a:p>
            <a:pPr marL="342900" indent="-342900" algn="just">
              <a:buFontTx/>
              <a:buChar char="-"/>
            </a:pPr>
            <a:endParaRPr lang="es-ES" sz="2000" dirty="0">
              <a:solidFill>
                <a:schemeClr val="bg1"/>
              </a:solidFill>
              <a:latin typeface="Bahnschrift Light" panose="020B0502040204020203" pitchFamily="34" charset="0"/>
            </a:endParaRPr>
          </a:p>
          <a:p>
            <a:pPr marL="342900" indent="-342900" algn="just">
              <a:buFontTx/>
              <a:buChar char="-"/>
            </a:pPr>
            <a:r>
              <a:rPr lang="es-ES" sz="2000" dirty="0">
                <a:solidFill>
                  <a:schemeClr val="bg1"/>
                </a:solidFill>
                <a:latin typeface="Bahnschrift Light" panose="020B0502040204020203" pitchFamily="34" charset="0"/>
              </a:rPr>
              <a:t>Existen algunas controversias sobre el </a:t>
            </a:r>
            <a:r>
              <a:rPr lang="es-ES" sz="2000" dirty="0" err="1">
                <a:solidFill>
                  <a:schemeClr val="bg1"/>
                </a:solidFill>
                <a:latin typeface="Bahnschrift Light" panose="020B0502040204020203" pitchFamily="34" charset="0"/>
              </a:rPr>
              <a:t>Scraping</a:t>
            </a:r>
            <a:r>
              <a:rPr lang="es-ES" sz="2000" dirty="0">
                <a:solidFill>
                  <a:schemeClr val="bg1"/>
                </a:solidFill>
                <a:latin typeface="Bahnschrift Light" panose="020B0502040204020203" pitchFamily="34" charset="0"/>
              </a:rPr>
              <a:t> en algunas páginas webs.</a:t>
            </a:r>
          </a:p>
          <a:p>
            <a:pPr marL="342900" indent="-342900" algn="just">
              <a:buFontTx/>
              <a:buChar char="-"/>
            </a:pPr>
            <a:endParaRPr lang="es-ES" sz="2000" dirty="0">
              <a:solidFill>
                <a:schemeClr val="bg1"/>
              </a:solidFill>
              <a:latin typeface="Bahnschrift Light" panose="020B0502040204020203" pitchFamily="34" charset="0"/>
            </a:endParaRPr>
          </a:p>
          <a:p>
            <a:pPr algn="just"/>
            <a:r>
              <a:rPr lang="es-ES" sz="2000" dirty="0">
                <a:solidFill>
                  <a:schemeClr val="bg1"/>
                </a:solidFill>
                <a:latin typeface="Bahnschrift Light" panose="020B0502040204020203" pitchFamily="34" charset="0"/>
              </a:rPr>
              <a:t>-Los accesos que no correspondan por acciones     humanas pueden provocar el bloqueo de la IP.</a:t>
            </a:r>
            <a:endParaRPr lang="es-CO" sz="2000" dirty="0">
              <a:solidFill>
                <a:schemeClr val="bg1"/>
              </a:solidFill>
              <a:latin typeface="Bahnschrift Light" panose="020B0502040204020203" pitchFamily="34" charset="0"/>
            </a:endParaRPr>
          </a:p>
        </p:txBody>
      </p:sp>
    </p:spTree>
    <p:extLst>
      <p:ext uri="{BB962C8B-B14F-4D97-AF65-F5344CB8AC3E}">
        <p14:creationId xmlns:p14="http://schemas.microsoft.com/office/powerpoint/2010/main" val="1325373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rtlCol="0"/>
          <a:lstStyle/>
          <a:p>
            <a:pPr rtl="0"/>
            <a:fld id="{8C2E478F-E849-4A8C-AF1F-CBCC78A7CBFA}" type="slidenum">
              <a:rPr lang="es-ES" smtClean="0"/>
              <a:t>5</a:t>
            </a:fld>
            <a:endParaRPr lang="es-ES" dirty="0"/>
          </a:p>
        </p:txBody>
      </p:sp>
      <p:pic>
        <p:nvPicPr>
          <p:cNvPr id="8" name="Imagen 7">
            <a:extLst>
              <a:ext uri="{FF2B5EF4-FFF2-40B4-BE49-F238E27FC236}">
                <a16:creationId xmlns:a16="http://schemas.microsoft.com/office/drawing/2014/main" id="{0F027B4C-5643-477F-9526-E7FE65C8EFAF}"/>
              </a:ext>
            </a:extLst>
          </p:cNvPr>
          <p:cNvPicPr>
            <a:picLocks noChangeAspect="1"/>
          </p:cNvPicPr>
          <p:nvPr/>
        </p:nvPicPr>
        <p:blipFill>
          <a:blip r:embed="rId3"/>
          <a:stretch>
            <a:fillRect/>
          </a:stretch>
        </p:blipFill>
        <p:spPr>
          <a:xfrm>
            <a:off x="0" y="1673"/>
            <a:ext cx="12192000" cy="6854653"/>
          </a:xfrm>
          <a:prstGeom prst="rect">
            <a:avLst/>
          </a:prstGeom>
        </p:spPr>
      </p:pic>
    </p:spTree>
    <p:extLst>
      <p:ext uri="{BB962C8B-B14F-4D97-AF65-F5344CB8AC3E}">
        <p14:creationId xmlns:p14="http://schemas.microsoft.com/office/powerpoint/2010/main" val="869470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rtlCol="0"/>
          <a:lstStyle/>
          <a:p>
            <a:pPr rtl="0"/>
            <a:fld id="{8C2E478F-E849-4A8C-AF1F-CBCC78A7CBFA}" type="slidenum">
              <a:rPr lang="es-ES" smtClean="0"/>
              <a:t>6</a:t>
            </a:fld>
            <a:endParaRPr lang="es-ES"/>
          </a:p>
        </p:txBody>
      </p:sp>
      <p:pic>
        <p:nvPicPr>
          <p:cNvPr id="13" name="Imagen 12">
            <a:extLst>
              <a:ext uri="{FF2B5EF4-FFF2-40B4-BE49-F238E27FC236}">
                <a16:creationId xmlns:a16="http://schemas.microsoft.com/office/drawing/2014/main" id="{617DBE23-95D8-40FB-BB92-1C999D472898}"/>
              </a:ext>
            </a:extLst>
          </p:cNvPr>
          <p:cNvPicPr>
            <a:picLocks noChangeAspect="1"/>
          </p:cNvPicPr>
          <p:nvPr/>
        </p:nvPicPr>
        <p:blipFill>
          <a:blip r:embed="rId3"/>
          <a:stretch>
            <a:fillRect/>
          </a:stretch>
        </p:blipFill>
        <p:spPr>
          <a:xfrm>
            <a:off x="0" y="1673"/>
            <a:ext cx="12192000" cy="6854653"/>
          </a:xfrm>
          <a:prstGeom prst="rect">
            <a:avLst/>
          </a:prstGeom>
        </p:spPr>
      </p:pic>
      <p:sp>
        <p:nvSpPr>
          <p:cNvPr id="14" name="CuadroTexto 13">
            <a:extLst>
              <a:ext uri="{FF2B5EF4-FFF2-40B4-BE49-F238E27FC236}">
                <a16:creationId xmlns:a16="http://schemas.microsoft.com/office/drawing/2014/main" id="{337FF70D-FF1D-4B87-B195-5EEFA5721C4E}"/>
              </a:ext>
            </a:extLst>
          </p:cNvPr>
          <p:cNvSpPr txBox="1"/>
          <p:nvPr/>
        </p:nvSpPr>
        <p:spPr>
          <a:xfrm>
            <a:off x="478301" y="4711873"/>
            <a:ext cx="1659989" cy="1938992"/>
          </a:xfrm>
          <a:prstGeom prst="rect">
            <a:avLst/>
          </a:prstGeom>
          <a:noFill/>
        </p:spPr>
        <p:txBody>
          <a:bodyPr wrap="square" rtlCol="0">
            <a:spAutoFit/>
          </a:bodyPr>
          <a:lstStyle/>
          <a:p>
            <a:pPr algn="just"/>
            <a:r>
              <a:rPr lang="es-ES" sz="2000" b="1" dirty="0">
                <a:latin typeface="Bahnschrift Light" panose="020B0502040204020203" pitchFamily="34" charset="0"/>
              </a:rPr>
              <a:t>Entrar a la pagina del ítem y extraer información detallada</a:t>
            </a:r>
            <a:endParaRPr lang="es-CO" sz="2000" b="1" dirty="0">
              <a:latin typeface="Bahnschrift Light" panose="020B0502040204020203" pitchFamily="34" charset="0"/>
            </a:endParaRPr>
          </a:p>
        </p:txBody>
      </p:sp>
    </p:spTree>
    <p:extLst>
      <p:ext uri="{BB962C8B-B14F-4D97-AF65-F5344CB8AC3E}">
        <p14:creationId xmlns:p14="http://schemas.microsoft.com/office/powerpoint/2010/main" val="2779095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Marcador de posición de imagen 7" descr="primer plano de código informático">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3">
            <a:alphaModFix amt="35000"/>
            <a:extLst>
              <a:ext uri="{BEBA8EAE-BF5A-486C-A8C5-ECC9F3942E4B}">
                <a14:imgProps xmlns:a14="http://schemas.microsoft.com/office/drawing/2010/main">
                  <a14:imgLayer r:embed="rId4">
                    <a14:imgEffect>
                      <a14:saturation sat="0"/>
                    </a14:imgEffect>
                  </a14:imgLayer>
                </a14:imgProps>
              </a:ext>
            </a:extLst>
          </a:blip>
          <a:srcRect t="7813" b="7813"/>
          <a:stretch/>
        </p:blipFill>
        <p:spPr/>
      </p:pic>
      <p:pic>
        <p:nvPicPr>
          <p:cNvPr id="12" name="Imagen 11">
            <a:extLst>
              <a:ext uri="{FF2B5EF4-FFF2-40B4-BE49-F238E27FC236}">
                <a16:creationId xmlns:a16="http://schemas.microsoft.com/office/drawing/2014/main" id="{8CE710E4-F06F-460D-B0A8-C70B72B1A798}"/>
              </a:ext>
            </a:extLst>
          </p:cNvPr>
          <p:cNvPicPr>
            <a:picLocks noChangeAspect="1"/>
          </p:cNvPicPr>
          <p:nvPr/>
        </p:nvPicPr>
        <p:blipFill>
          <a:blip r:embed="rId5"/>
          <a:stretch>
            <a:fillRect/>
          </a:stretch>
        </p:blipFill>
        <p:spPr>
          <a:xfrm>
            <a:off x="1770184" y="208743"/>
            <a:ext cx="8850923" cy="6440513"/>
          </a:xfrm>
          <a:prstGeom prst="rect">
            <a:avLst/>
          </a:prstGeom>
        </p:spPr>
      </p:pic>
    </p:spTree>
    <p:extLst>
      <p:ext uri="{BB962C8B-B14F-4D97-AF65-F5344CB8AC3E}">
        <p14:creationId xmlns:p14="http://schemas.microsoft.com/office/powerpoint/2010/main" val="839779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ángulo 31">
            <a:extLst>
              <a:ext uri="{FF2B5EF4-FFF2-40B4-BE49-F238E27FC236}">
                <a16:creationId xmlns:a16="http://schemas.microsoft.com/office/drawing/2014/main" id="{9A9A66FB-DF32-4C20-8121-5C898BE7F6C9}"/>
              </a:ext>
              <a:ext uri="{C183D7F6-B498-43B3-948B-1728B52AA6E4}">
                <adec:decorative xmlns:adec="http://schemas.microsoft.com/office/drawing/2017/decorative" val="1"/>
              </a:ext>
            </a:extLst>
          </p:cNvPr>
          <p:cNvSpPr/>
          <p:nvPr/>
        </p:nvSpPr>
        <p:spPr>
          <a:xfrm>
            <a:off x="334107" y="3207605"/>
            <a:ext cx="11351457" cy="810459"/>
          </a:xfrm>
          <a:prstGeom prst="rect">
            <a:avLst/>
          </a:prstGeom>
          <a:gradFill flip="none" rotWithShape="1">
            <a:gsLst>
              <a:gs pos="0">
                <a:schemeClr val="tx1">
                  <a:lumMod val="95000"/>
                  <a:lumOff val="5000"/>
                </a:schemeClr>
              </a:gs>
              <a:gs pos="10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31" name="Rectángulo 30">
            <a:extLst>
              <a:ext uri="{FF2B5EF4-FFF2-40B4-BE49-F238E27FC236}">
                <a16:creationId xmlns:a16="http://schemas.microsoft.com/office/drawing/2014/main" id="{7B90F9BB-3B5B-4AF2-A6C1-A26D63A015DD}"/>
              </a:ext>
              <a:ext uri="{C183D7F6-B498-43B3-948B-1728B52AA6E4}">
                <adec:decorative xmlns:adec="http://schemas.microsoft.com/office/drawing/2017/decorative" val="1"/>
              </a:ext>
            </a:extLst>
          </p:cNvPr>
          <p:cNvSpPr/>
          <p:nvPr/>
        </p:nvSpPr>
        <p:spPr>
          <a:xfrm>
            <a:off x="1258155" y="281353"/>
            <a:ext cx="9675690" cy="810459"/>
          </a:xfrm>
          <a:prstGeom prst="rect">
            <a:avLst/>
          </a:prstGeom>
          <a:gradFill flip="none" rotWithShape="1">
            <a:gsLst>
              <a:gs pos="0">
                <a:schemeClr val="tx1">
                  <a:lumMod val="95000"/>
                  <a:lumOff val="5000"/>
                </a:schemeClr>
              </a:gs>
              <a:gs pos="10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7" name="CuadroTexto 26">
            <a:extLst>
              <a:ext uri="{FF2B5EF4-FFF2-40B4-BE49-F238E27FC236}">
                <a16:creationId xmlns:a16="http://schemas.microsoft.com/office/drawing/2014/main" id="{1FC9BD8E-37BA-47AC-A525-3DD4D08C270D}"/>
              </a:ext>
            </a:extLst>
          </p:cNvPr>
          <p:cNvSpPr txBox="1"/>
          <p:nvPr/>
        </p:nvSpPr>
        <p:spPr>
          <a:xfrm>
            <a:off x="1716256" y="467535"/>
            <a:ext cx="2658795" cy="461665"/>
          </a:xfrm>
          <a:prstGeom prst="rect">
            <a:avLst/>
          </a:prstGeom>
          <a:noFill/>
        </p:spPr>
        <p:txBody>
          <a:bodyPr wrap="square" rtlCol="0">
            <a:spAutoFit/>
          </a:bodyPr>
          <a:lstStyle/>
          <a:p>
            <a:r>
              <a:rPr lang="es-ES" sz="2400" b="1" dirty="0">
                <a:latin typeface="Bahnschrift Light" panose="020B0502040204020203" pitchFamily="34" charset="0"/>
              </a:rPr>
              <a:t>IMPORT.IO</a:t>
            </a:r>
            <a:endParaRPr lang="es-CO" sz="2400" b="1" dirty="0">
              <a:latin typeface="Bahnschrift Light" panose="020B0502040204020203" pitchFamily="34" charset="0"/>
            </a:endParaRPr>
          </a:p>
        </p:txBody>
      </p:sp>
      <p:sp>
        <p:nvSpPr>
          <p:cNvPr id="29" name="CuadroTexto 28">
            <a:extLst>
              <a:ext uri="{FF2B5EF4-FFF2-40B4-BE49-F238E27FC236}">
                <a16:creationId xmlns:a16="http://schemas.microsoft.com/office/drawing/2014/main" id="{D6F999A6-F7F5-47B4-8B50-D72AFF601B14}"/>
              </a:ext>
            </a:extLst>
          </p:cNvPr>
          <p:cNvSpPr txBox="1"/>
          <p:nvPr/>
        </p:nvSpPr>
        <p:spPr>
          <a:xfrm>
            <a:off x="334108" y="1091813"/>
            <a:ext cx="11637498" cy="2031325"/>
          </a:xfrm>
          <a:prstGeom prst="rect">
            <a:avLst/>
          </a:prstGeom>
          <a:noFill/>
        </p:spPr>
        <p:txBody>
          <a:bodyPr wrap="square">
            <a:spAutoFit/>
          </a:bodyPr>
          <a:lstStyle/>
          <a:p>
            <a:pPr algn="just"/>
            <a:r>
              <a:rPr lang="es-ES" dirty="0">
                <a:latin typeface="Bahnschrift Light" panose="020B0502040204020203" pitchFamily="34" charset="0"/>
              </a:rPr>
              <a:t>Es una herramienta online gratuita. También dispone de una versión de pago para empresas. Es una herramienta fácil de usar y eso implica que no es necesario tener conocimientos específicos de programación para empezar a experimentar con ella.</a:t>
            </a:r>
          </a:p>
          <a:p>
            <a:pPr algn="just"/>
            <a:endParaRPr lang="es-ES" dirty="0">
              <a:latin typeface="Bahnschrift Light" panose="020B0502040204020203" pitchFamily="34" charset="0"/>
            </a:endParaRPr>
          </a:p>
          <a:p>
            <a:pPr algn="just"/>
            <a:r>
              <a:rPr lang="es-ES" dirty="0">
                <a:latin typeface="Bahnschrift Light" panose="020B0502040204020203" pitchFamily="34" charset="0"/>
              </a:rPr>
              <a:t>Eso sí, te será más útil si estás familiarizado con herramientas de visualización de datos como Excel y Google Spreadsheets. El programa es un navegador que facilita la extracción de datos y su descarga es en formato CSV</a:t>
            </a:r>
            <a:endParaRPr lang="es-CO" dirty="0">
              <a:latin typeface="Bahnschrift Light" panose="020B0502040204020203" pitchFamily="34" charset="0"/>
            </a:endParaRPr>
          </a:p>
        </p:txBody>
      </p:sp>
      <p:sp>
        <p:nvSpPr>
          <p:cNvPr id="30" name="CuadroTexto 29">
            <a:extLst>
              <a:ext uri="{FF2B5EF4-FFF2-40B4-BE49-F238E27FC236}">
                <a16:creationId xmlns:a16="http://schemas.microsoft.com/office/drawing/2014/main" id="{A7684974-9376-455E-9CF6-ADFCD02EA571}"/>
              </a:ext>
            </a:extLst>
          </p:cNvPr>
          <p:cNvSpPr txBox="1"/>
          <p:nvPr/>
        </p:nvSpPr>
        <p:spPr>
          <a:xfrm>
            <a:off x="506435" y="3303119"/>
            <a:ext cx="2658795" cy="461665"/>
          </a:xfrm>
          <a:prstGeom prst="rect">
            <a:avLst/>
          </a:prstGeom>
          <a:noFill/>
        </p:spPr>
        <p:txBody>
          <a:bodyPr wrap="square" rtlCol="0">
            <a:spAutoFit/>
          </a:bodyPr>
          <a:lstStyle/>
          <a:p>
            <a:r>
              <a:rPr lang="es-ES" sz="2400" b="1" dirty="0">
                <a:latin typeface="Bahnschrift Light" panose="020B0502040204020203" pitchFamily="34" charset="0"/>
              </a:rPr>
              <a:t>DIFFBOT</a:t>
            </a:r>
            <a:endParaRPr lang="es-CO" sz="2400" b="1" dirty="0">
              <a:latin typeface="Bahnschrift Light" panose="020B0502040204020203" pitchFamily="34" charset="0"/>
            </a:endParaRPr>
          </a:p>
        </p:txBody>
      </p:sp>
      <p:sp>
        <p:nvSpPr>
          <p:cNvPr id="34" name="CuadroTexto 33">
            <a:extLst>
              <a:ext uri="{FF2B5EF4-FFF2-40B4-BE49-F238E27FC236}">
                <a16:creationId xmlns:a16="http://schemas.microsoft.com/office/drawing/2014/main" id="{C5676086-C38E-4AB5-96B6-19BB8393BC72}"/>
              </a:ext>
            </a:extLst>
          </p:cNvPr>
          <p:cNvSpPr txBox="1"/>
          <p:nvPr/>
        </p:nvSpPr>
        <p:spPr>
          <a:xfrm>
            <a:off x="390964" y="4018064"/>
            <a:ext cx="11523786" cy="1477328"/>
          </a:xfrm>
          <a:prstGeom prst="rect">
            <a:avLst/>
          </a:prstGeom>
          <a:noFill/>
        </p:spPr>
        <p:txBody>
          <a:bodyPr wrap="square">
            <a:spAutoFit/>
          </a:bodyPr>
          <a:lstStyle/>
          <a:p>
            <a:pPr algn="just"/>
            <a:r>
              <a:rPr lang="es-ES" dirty="0">
                <a:latin typeface="Bahnschrift Light" panose="020B0502040204020203" pitchFamily="34" charset="0"/>
              </a:rPr>
              <a:t>Es una herramienta de web scrapping diseñada para hacerlo todo muy fácil. Tiene una versión de prueba gratuita durante 14 días. Después puedes elegir uno de sus planes adaptados a tus necesidades.</a:t>
            </a:r>
          </a:p>
          <a:p>
            <a:pPr algn="just"/>
            <a:endParaRPr lang="es-ES" dirty="0">
              <a:latin typeface="Bahnschrift Light" panose="020B0502040204020203" pitchFamily="34" charset="0"/>
            </a:endParaRPr>
          </a:p>
          <a:p>
            <a:pPr algn="just"/>
            <a:r>
              <a:rPr lang="es-ES" dirty="0">
                <a:latin typeface="Bahnschrift Light" panose="020B0502040204020203" pitchFamily="34" charset="0"/>
              </a:rPr>
              <a:t>Te permite extraer datos de diferentes sitios webs como artículos, foros, productos o imágenes. Esto en una sola petición y de forma automatizada. Con esta herramienta también puedes crear tus propios bots.</a:t>
            </a:r>
            <a:endParaRPr lang="es-CO" dirty="0">
              <a:latin typeface="Bahnschrift Light" panose="020B0502040204020203" pitchFamily="34" charset="0"/>
            </a:endParaRPr>
          </a:p>
        </p:txBody>
      </p:sp>
    </p:spTree>
    <p:extLst>
      <p:ext uri="{BB962C8B-B14F-4D97-AF65-F5344CB8AC3E}">
        <p14:creationId xmlns:p14="http://schemas.microsoft.com/office/powerpoint/2010/main" val="2720361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rtlCol="0"/>
          <a:lstStyle/>
          <a:p>
            <a:pPr rtl="0"/>
            <a:fld id="{8C2E478F-E849-4A8C-AF1F-CBCC78A7CBFA}" type="slidenum">
              <a:rPr lang="es-ES" smtClean="0"/>
              <a:t>9</a:t>
            </a:fld>
            <a:endParaRPr lang="es-ES"/>
          </a:p>
        </p:txBody>
      </p:sp>
      <p:pic>
        <p:nvPicPr>
          <p:cNvPr id="12" name="Imagen 11">
            <a:extLst>
              <a:ext uri="{FF2B5EF4-FFF2-40B4-BE49-F238E27FC236}">
                <a16:creationId xmlns:a16="http://schemas.microsoft.com/office/drawing/2014/main" id="{5C934A52-8CA1-4DD7-84D5-FAC7956695FE}"/>
              </a:ext>
            </a:extLst>
          </p:cNvPr>
          <p:cNvPicPr>
            <a:picLocks noChangeAspect="1"/>
          </p:cNvPicPr>
          <p:nvPr/>
        </p:nvPicPr>
        <p:blipFill>
          <a:blip r:embed="rId3"/>
          <a:stretch>
            <a:fillRect/>
          </a:stretch>
        </p:blipFill>
        <p:spPr>
          <a:xfrm>
            <a:off x="0" y="149291"/>
            <a:ext cx="12192000" cy="4846779"/>
          </a:xfrm>
          <a:prstGeom prst="rect">
            <a:avLst/>
          </a:prstGeom>
        </p:spPr>
      </p:pic>
      <p:sp>
        <p:nvSpPr>
          <p:cNvPr id="5" name="CuadroTexto 4">
            <a:extLst>
              <a:ext uri="{FF2B5EF4-FFF2-40B4-BE49-F238E27FC236}">
                <a16:creationId xmlns:a16="http://schemas.microsoft.com/office/drawing/2014/main" id="{3120DD12-95FC-44E2-8C99-278AA02E0DBD}"/>
              </a:ext>
            </a:extLst>
          </p:cNvPr>
          <p:cNvSpPr txBox="1"/>
          <p:nvPr/>
        </p:nvSpPr>
        <p:spPr>
          <a:xfrm>
            <a:off x="463827" y="5317140"/>
            <a:ext cx="6096000" cy="1323439"/>
          </a:xfrm>
          <a:prstGeom prst="rect">
            <a:avLst/>
          </a:prstGeom>
          <a:noFill/>
        </p:spPr>
        <p:txBody>
          <a:bodyPr wrap="square">
            <a:spAutoFit/>
          </a:bodyPr>
          <a:lstStyle/>
          <a:p>
            <a:pPr algn="just"/>
            <a:r>
              <a:rPr lang="es-ES" sz="2000" b="1" i="1" dirty="0"/>
              <a:t>El DOM es la estructura de objetos que genera el navegador cuando se carga un documento y se puede alterar mediante Javascript para cambiar dinámicamente los contenidos y aspecto de la página.</a:t>
            </a:r>
            <a:endParaRPr lang="es-CO" sz="2000" b="1" i="1" dirty="0"/>
          </a:p>
        </p:txBody>
      </p:sp>
      <p:sp>
        <p:nvSpPr>
          <p:cNvPr id="4" name="CuadroTexto 3">
            <a:extLst>
              <a:ext uri="{FF2B5EF4-FFF2-40B4-BE49-F238E27FC236}">
                <a16:creationId xmlns:a16="http://schemas.microsoft.com/office/drawing/2014/main" id="{D36F1415-C911-4CEF-ADD9-32F29C7FDB13}"/>
              </a:ext>
            </a:extLst>
          </p:cNvPr>
          <p:cNvSpPr txBox="1"/>
          <p:nvPr/>
        </p:nvSpPr>
        <p:spPr>
          <a:xfrm>
            <a:off x="463827" y="4947808"/>
            <a:ext cx="722185" cy="369332"/>
          </a:xfrm>
          <a:prstGeom prst="rect">
            <a:avLst/>
          </a:prstGeom>
          <a:noFill/>
        </p:spPr>
        <p:txBody>
          <a:bodyPr wrap="none" rtlCol="0">
            <a:spAutoFit/>
          </a:bodyPr>
          <a:lstStyle/>
          <a:p>
            <a:r>
              <a:rPr lang="es-ES" b="1" i="1" dirty="0"/>
              <a:t>Nota:</a:t>
            </a:r>
            <a:endParaRPr lang="es-CO" b="1" i="1" dirty="0"/>
          </a:p>
        </p:txBody>
      </p:sp>
      <p:sp>
        <p:nvSpPr>
          <p:cNvPr id="8" name="CuadroTexto 7">
            <a:extLst>
              <a:ext uri="{FF2B5EF4-FFF2-40B4-BE49-F238E27FC236}">
                <a16:creationId xmlns:a16="http://schemas.microsoft.com/office/drawing/2014/main" id="{9AB18767-9ECC-4329-B9C2-C6B6EEA77BE4}"/>
              </a:ext>
            </a:extLst>
          </p:cNvPr>
          <p:cNvSpPr txBox="1"/>
          <p:nvPr/>
        </p:nvSpPr>
        <p:spPr>
          <a:xfrm>
            <a:off x="1934818" y="4947808"/>
            <a:ext cx="6096000" cy="369332"/>
          </a:xfrm>
          <a:prstGeom prst="rect">
            <a:avLst/>
          </a:prstGeom>
          <a:noFill/>
        </p:spPr>
        <p:txBody>
          <a:bodyPr wrap="square">
            <a:spAutoFit/>
          </a:bodyPr>
          <a:lstStyle/>
          <a:p>
            <a:r>
              <a:rPr lang="es-CO" i="1" dirty="0"/>
              <a:t>Document Objet Model</a:t>
            </a:r>
          </a:p>
        </p:txBody>
      </p:sp>
    </p:spTree>
    <p:extLst>
      <p:ext uri="{BB962C8B-B14F-4D97-AF65-F5344CB8AC3E}">
        <p14:creationId xmlns:p14="http://schemas.microsoft.com/office/powerpoint/2010/main" val="3164405530"/>
      </p:ext>
    </p:extLst>
  </p:cSld>
  <p:clrMapOvr>
    <a:masterClrMapping/>
  </p:clrMapOvr>
</p:sld>
</file>

<file path=ppt/theme/theme1.xml><?xml version="1.0" encoding="utf-8"?>
<a:theme xmlns:a="http://schemas.openxmlformats.org/drawingml/2006/main" name="Tema de Offic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420185_TF55661986_Win32" id="{C6DE0208-E30B-47EA-9DA3-5A9720198707}" vid="{9076F8E8-73BE-4461-859C-507C033F672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7E2D32-4FDD-4266-880C-17595B801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técnica</Template>
  <TotalTime>831</TotalTime>
  <Words>1029</Words>
  <Application>Microsoft Office PowerPoint</Application>
  <PresentationFormat>Panorámica</PresentationFormat>
  <Paragraphs>116</Paragraphs>
  <Slides>22</Slides>
  <Notes>14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22</vt:i4>
      </vt:variant>
    </vt:vector>
  </HeadingPairs>
  <TitlesOfParts>
    <vt:vector size="28" baseType="lpstr">
      <vt:lpstr>Arial</vt:lpstr>
      <vt:lpstr>Bahnschrift Light</vt:lpstr>
      <vt:lpstr>Calibri</vt:lpstr>
      <vt:lpstr>Calibri Light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PARSER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Rolan piñeres</dc:creator>
  <cp:lastModifiedBy>Rolan piñeres</cp:lastModifiedBy>
  <cp:revision>9</cp:revision>
  <dcterms:created xsi:type="dcterms:W3CDTF">2021-08-07T06:36:26Z</dcterms:created>
  <dcterms:modified xsi:type="dcterms:W3CDTF">2021-08-09T13:20:36Z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