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64" r:id="rId4"/>
    <p:sldId id="262" r:id="rId5"/>
    <p:sldId id="263" r:id="rId6"/>
    <p:sldId id="269" r:id="rId7"/>
    <p:sldId id="268" r:id="rId8"/>
    <p:sldId id="270" r:id="rId9"/>
    <p:sldId id="266" r:id="rId10"/>
    <p:sldId id="265" r:id="rId11"/>
    <p:sldId id="267" r:id="rId12"/>
    <p:sldId id="258" r:id="rId13"/>
    <p:sldId id="25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heme" Target="theme/theme1.xml" 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svg" /><Relationship Id="rId1" Type="http://schemas.openxmlformats.org/officeDocument/2006/relationships/image" Target="../media/image5.png" /><Relationship Id="rId5" Type="http://schemas.openxmlformats.org/officeDocument/2006/relationships/image" Target="../media/image9.png" /><Relationship Id="rId4" Type="http://schemas.openxmlformats.org/officeDocument/2006/relationships/image" Target="../media/image8.svg" 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svg" /><Relationship Id="rId1" Type="http://schemas.openxmlformats.org/officeDocument/2006/relationships/image" Target="../media/image10.png" /><Relationship Id="rId6" Type="http://schemas.openxmlformats.org/officeDocument/2006/relationships/image" Target="../media/image15.svg" /><Relationship Id="rId5" Type="http://schemas.openxmlformats.org/officeDocument/2006/relationships/image" Target="../media/image14.png" /><Relationship Id="rId4" Type="http://schemas.openxmlformats.org/officeDocument/2006/relationships/image" Target="../media/image13.svg" 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7.svg" /><Relationship Id="rId1" Type="http://schemas.openxmlformats.org/officeDocument/2006/relationships/image" Target="../media/image16.png" /><Relationship Id="rId6" Type="http://schemas.openxmlformats.org/officeDocument/2006/relationships/image" Target="../media/image21.svg" /><Relationship Id="rId5" Type="http://schemas.openxmlformats.org/officeDocument/2006/relationships/image" Target="../media/image20.png" /><Relationship Id="rId4" Type="http://schemas.openxmlformats.org/officeDocument/2006/relationships/image" Target="../media/image19.svg" 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22.svg" /><Relationship Id="rId1" Type="http://schemas.openxmlformats.org/officeDocument/2006/relationships/image" Target="../media/image12.png" /><Relationship Id="rId6" Type="http://schemas.openxmlformats.org/officeDocument/2006/relationships/image" Target="../media/image24.svg" /><Relationship Id="rId5" Type="http://schemas.openxmlformats.org/officeDocument/2006/relationships/image" Target="../media/image23.png" /><Relationship Id="rId4" Type="http://schemas.openxmlformats.org/officeDocument/2006/relationships/image" Target="../media/image17.svg" 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image" Target="../media/image17.svg" /><Relationship Id="rId1" Type="http://schemas.openxmlformats.org/officeDocument/2006/relationships/image" Target="../media/image16.png" /><Relationship Id="rId4" Type="http://schemas.openxmlformats.org/officeDocument/2006/relationships/image" Target="../media/image27.svg" 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9.jpg" /><Relationship Id="rId1" Type="http://schemas.openxmlformats.org/officeDocument/2006/relationships/image" Target="../media/image28.jpeg" 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32.svg" /><Relationship Id="rId1" Type="http://schemas.openxmlformats.org/officeDocument/2006/relationships/image" Target="../media/image31.png" /><Relationship Id="rId6" Type="http://schemas.openxmlformats.org/officeDocument/2006/relationships/image" Target="../media/image34.svg" /><Relationship Id="rId5" Type="http://schemas.openxmlformats.org/officeDocument/2006/relationships/image" Target="../media/image33.png" /><Relationship Id="rId4" Type="http://schemas.openxmlformats.org/officeDocument/2006/relationships/image" Target="../media/image22.svg" 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svg" /><Relationship Id="rId1" Type="http://schemas.openxmlformats.org/officeDocument/2006/relationships/image" Target="../media/image5.png" /><Relationship Id="rId5" Type="http://schemas.openxmlformats.org/officeDocument/2006/relationships/image" Target="../media/image9.png" /><Relationship Id="rId4" Type="http://schemas.openxmlformats.org/officeDocument/2006/relationships/image" Target="../media/image8.svg" 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svg" /><Relationship Id="rId1" Type="http://schemas.openxmlformats.org/officeDocument/2006/relationships/image" Target="../media/image10.png" /><Relationship Id="rId6" Type="http://schemas.openxmlformats.org/officeDocument/2006/relationships/image" Target="../media/image15.svg" /><Relationship Id="rId5" Type="http://schemas.openxmlformats.org/officeDocument/2006/relationships/image" Target="../media/image14.png" /><Relationship Id="rId4" Type="http://schemas.openxmlformats.org/officeDocument/2006/relationships/image" Target="../media/image13.svg" 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7.svg" /><Relationship Id="rId1" Type="http://schemas.openxmlformats.org/officeDocument/2006/relationships/image" Target="../media/image16.png" /><Relationship Id="rId6" Type="http://schemas.openxmlformats.org/officeDocument/2006/relationships/image" Target="../media/image21.svg" /><Relationship Id="rId5" Type="http://schemas.openxmlformats.org/officeDocument/2006/relationships/image" Target="../media/image20.png" /><Relationship Id="rId4" Type="http://schemas.openxmlformats.org/officeDocument/2006/relationships/image" Target="../media/image19.svg" 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22.svg" /><Relationship Id="rId1" Type="http://schemas.openxmlformats.org/officeDocument/2006/relationships/image" Target="../media/image12.png" /><Relationship Id="rId6" Type="http://schemas.openxmlformats.org/officeDocument/2006/relationships/image" Target="../media/image24.svg" /><Relationship Id="rId5" Type="http://schemas.openxmlformats.org/officeDocument/2006/relationships/image" Target="../media/image23.png" /><Relationship Id="rId4" Type="http://schemas.openxmlformats.org/officeDocument/2006/relationships/image" Target="../media/image17.svg" 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image" Target="../media/image17.svg" /><Relationship Id="rId1" Type="http://schemas.openxmlformats.org/officeDocument/2006/relationships/image" Target="../media/image16.png" /><Relationship Id="rId4" Type="http://schemas.openxmlformats.org/officeDocument/2006/relationships/image" Target="../media/image27.svg" 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9.jpg" /><Relationship Id="rId1" Type="http://schemas.openxmlformats.org/officeDocument/2006/relationships/image" Target="../media/image28.jpeg" 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32.svg" /><Relationship Id="rId1" Type="http://schemas.openxmlformats.org/officeDocument/2006/relationships/image" Target="../media/image31.png" /><Relationship Id="rId6" Type="http://schemas.openxmlformats.org/officeDocument/2006/relationships/image" Target="../media/image34.svg" /><Relationship Id="rId5" Type="http://schemas.openxmlformats.org/officeDocument/2006/relationships/image" Target="../media/image33.png" /><Relationship Id="rId4" Type="http://schemas.openxmlformats.org/officeDocument/2006/relationships/image" Target="../media/image22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F076CC-CCDF-4FEC-9161-A3019ADA9BF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8BC35F-07B5-4D79-911A-690FE08F22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Growing Demand: Global demand for renewable energy solutions is rising due to sustainability concerns and energy efficiency needs.</a:t>
          </a:r>
        </a:p>
      </dgm:t>
    </dgm:pt>
    <dgm:pt modelId="{E57FBFDC-0756-4052-BF35-CC839FD3ADF6}" type="parTrans" cxnId="{7FAB8632-7BE5-4639-92BD-09A20D258005}">
      <dgm:prSet/>
      <dgm:spPr/>
      <dgm:t>
        <a:bodyPr/>
        <a:lstStyle/>
        <a:p>
          <a:endParaRPr lang="en-US"/>
        </a:p>
      </dgm:t>
    </dgm:pt>
    <dgm:pt modelId="{1408EF8A-2613-4BE1-93EB-1B395FDEBC76}" type="sibTrans" cxnId="{7FAB8632-7BE5-4639-92BD-09A20D258005}">
      <dgm:prSet/>
      <dgm:spPr/>
      <dgm:t>
        <a:bodyPr/>
        <a:lstStyle/>
        <a:p>
          <a:endParaRPr lang="en-US"/>
        </a:p>
      </dgm:t>
    </dgm:pt>
    <dgm:pt modelId="{7F0DBB6A-4057-4EA4-A833-365E41BBDF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Battery Storage: Effective storage solutions are needed to store the converted electrical energy in batteries for various applications, ensuring reliability and efficiency.</a:t>
          </a:r>
        </a:p>
      </dgm:t>
    </dgm:pt>
    <dgm:pt modelId="{E732039F-A64A-444D-A4B5-B2DBA191B0E0}" type="parTrans" cxnId="{827304D1-C059-41C7-8C02-8954E33FA39B}">
      <dgm:prSet/>
      <dgm:spPr/>
      <dgm:t>
        <a:bodyPr/>
        <a:lstStyle/>
        <a:p>
          <a:endParaRPr lang="en-US"/>
        </a:p>
      </dgm:t>
    </dgm:pt>
    <dgm:pt modelId="{EF49FC22-AABB-4FD5-9B09-15AD9F91B78B}" type="sibTrans" cxnId="{827304D1-C059-41C7-8C02-8954E33FA39B}">
      <dgm:prSet/>
      <dgm:spPr/>
      <dgm:t>
        <a:bodyPr/>
        <a:lstStyle/>
        <a:p>
          <a:endParaRPr lang="en-US"/>
        </a:p>
      </dgm:t>
    </dgm:pt>
    <dgm:pt modelId="{8371F914-09B6-43DF-BDFD-30FE9812EA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Shoe-Based Energy Harvesting Opportunity: There's a ripe opportunity to develop shoe-based energy harvesting systems, tapping into the piezoelectric effect to convert footfalls into electrical energy.</a:t>
          </a:r>
        </a:p>
      </dgm:t>
    </dgm:pt>
    <dgm:pt modelId="{D6EDE313-75C9-4CE3-9D6E-6B368FAD9E8F}" type="parTrans" cxnId="{99F17F3A-1EA6-465D-921D-E634B5701341}">
      <dgm:prSet/>
      <dgm:spPr/>
      <dgm:t>
        <a:bodyPr/>
        <a:lstStyle/>
        <a:p>
          <a:endParaRPr lang="en-US"/>
        </a:p>
      </dgm:t>
    </dgm:pt>
    <dgm:pt modelId="{0E9E341B-59B5-4DCB-B202-9F02C6229A30}" type="sibTrans" cxnId="{99F17F3A-1EA6-465D-921D-E634B5701341}">
      <dgm:prSet/>
      <dgm:spPr/>
      <dgm:t>
        <a:bodyPr/>
        <a:lstStyle/>
        <a:p>
          <a:endParaRPr lang="en-US"/>
        </a:p>
      </dgm:t>
    </dgm:pt>
    <dgm:pt modelId="{AFD98363-EB21-4E68-A439-59C6BAA63F15}" type="pres">
      <dgm:prSet presAssocID="{37F076CC-CCDF-4FEC-9161-A3019ADA9BF6}" presName="root" presStyleCnt="0">
        <dgm:presLayoutVars>
          <dgm:dir/>
          <dgm:resizeHandles val="exact"/>
        </dgm:presLayoutVars>
      </dgm:prSet>
      <dgm:spPr/>
    </dgm:pt>
    <dgm:pt modelId="{8959E2D8-3743-4F21-A71C-AEE6F166FD12}" type="pres">
      <dgm:prSet presAssocID="{B28BC35F-07B5-4D79-911A-690FE08F22AF}" presName="compNode" presStyleCnt="0"/>
      <dgm:spPr/>
    </dgm:pt>
    <dgm:pt modelId="{9FF2B4D8-2886-49E8-897C-6A66452A8729}" type="pres">
      <dgm:prSet presAssocID="{B28BC35F-07B5-4D79-911A-690FE08F22AF}" presName="bgRect" presStyleLbl="bgShp" presStyleIdx="0" presStyleCnt="3"/>
      <dgm:spPr/>
    </dgm:pt>
    <dgm:pt modelId="{61682498-4E20-4B0C-8447-A6E43FD27F04}" type="pres">
      <dgm:prSet presAssocID="{B28BC35F-07B5-4D79-911A-690FE08F22A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D662500F-58B0-4256-9BF9-ED35D0EC6986}" type="pres">
      <dgm:prSet presAssocID="{B28BC35F-07B5-4D79-911A-690FE08F22AF}" presName="spaceRect" presStyleCnt="0"/>
      <dgm:spPr/>
    </dgm:pt>
    <dgm:pt modelId="{3006BCFF-8B38-47CE-A0CF-2D0DC1B3A533}" type="pres">
      <dgm:prSet presAssocID="{B28BC35F-07B5-4D79-911A-690FE08F22AF}" presName="parTx" presStyleLbl="revTx" presStyleIdx="0" presStyleCnt="3">
        <dgm:presLayoutVars>
          <dgm:chMax val="0"/>
          <dgm:chPref val="0"/>
        </dgm:presLayoutVars>
      </dgm:prSet>
      <dgm:spPr/>
    </dgm:pt>
    <dgm:pt modelId="{EAAA29C0-AC51-49EC-947E-88909E2970B2}" type="pres">
      <dgm:prSet presAssocID="{1408EF8A-2613-4BE1-93EB-1B395FDEBC76}" presName="sibTrans" presStyleCnt="0"/>
      <dgm:spPr/>
    </dgm:pt>
    <dgm:pt modelId="{66C7FF45-5EF4-4C82-9B4A-1C92B92021CA}" type="pres">
      <dgm:prSet presAssocID="{7F0DBB6A-4057-4EA4-A833-365E41BBDF8A}" presName="compNode" presStyleCnt="0"/>
      <dgm:spPr/>
    </dgm:pt>
    <dgm:pt modelId="{8CE2DF13-924D-4DE4-AE38-BA3F2CC98EEE}" type="pres">
      <dgm:prSet presAssocID="{7F0DBB6A-4057-4EA4-A833-365E41BBDF8A}" presName="bgRect" presStyleLbl="bgShp" presStyleIdx="1" presStyleCnt="3"/>
      <dgm:spPr/>
    </dgm:pt>
    <dgm:pt modelId="{81E2CB8A-ECE3-4C9A-B0B8-D83EE49FC9D6}" type="pres">
      <dgm:prSet presAssocID="{7F0DBB6A-4057-4EA4-A833-365E41BBDF8A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B9F6701D-702C-4DBC-9C89-D4C959AC0092}" type="pres">
      <dgm:prSet presAssocID="{7F0DBB6A-4057-4EA4-A833-365E41BBDF8A}" presName="spaceRect" presStyleCnt="0"/>
      <dgm:spPr/>
    </dgm:pt>
    <dgm:pt modelId="{1F52DE7C-C325-4A9D-9873-F48372F831A2}" type="pres">
      <dgm:prSet presAssocID="{7F0DBB6A-4057-4EA4-A833-365E41BBDF8A}" presName="parTx" presStyleLbl="revTx" presStyleIdx="1" presStyleCnt="3">
        <dgm:presLayoutVars>
          <dgm:chMax val="0"/>
          <dgm:chPref val="0"/>
        </dgm:presLayoutVars>
      </dgm:prSet>
      <dgm:spPr/>
    </dgm:pt>
    <dgm:pt modelId="{B3E87971-7FFA-43E5-8957-5010CFB1B7DC}" type="pres">
      <dgm:prSet presAssocID="{EF49FC22-AABB-4FD5-9B09-15AD9F91B78B}" presName="sibTrans" presStyleCnt="0"/>
      <dgm:spPr/>
    </dgm:pt>
    <dgm:pt modelId="{4B3331D6-7DFF-41D0-84C1-48966486AC7A}" type="pres">
      <dgm:prSet presAssocID="{8371F914-09B6-43DF-BDFD-30FE9812EA60}" presName="compNode" presStyleCnt="0"/>
      <dgm:spPr/>
    </dgm:pt>
    <dgm:pt modelId="{A025DDBE-3535-4F99-9B3B-7EFB8A5D13F9}" type="pres">
      <dgm:prSet presAssocID="{8371F914-09B6-43DF-BDFD-30FE9812EA60}" presName="bgRect" presStyleLbl="bgShp" presStyleIdx="2" presStyleCnt="3"/>
      <dgm:spPr/>
    </dgm:pt>
    <dgm:pt modelId="{6C4407C0-6746-4D89-8EE9-906CA887C161}" type="pres">
      <dgm:prSet presAssocID="{8371F914-09B6-43DF-BDFD-30FE9812EA60}" presName="iconRect" presStyleLbl="node1" presStyleIdx="2" presStyleCnt="3"/>
      <dgm:spPr>
        <a:blipFill rotWithShape="1">
          <a:blip xmlns:r="http://schemas.openxmlformats.org/officeDocument/2006/relationships" r:embed="rId5"/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D9AD29B1-B850-4687-B5A3-1E39DC1FFE68}" type="pres">
      <dgm:prSet presAssocID="{8371F914-09B6-43DF-BDFD-30FE9812EA60}" presName="spaceRect" presStyleCnt="0"/>
      <dgm:spPr/>
    </dgm:pt>
    <dgm:pt modelId="{F4B0C40E-28B3-4CAD-8B72-9D23716102C0}" type="pres">
      <dgm:prSet presAssocID="{8371F914-09B6-43DF-BDFD-30FE9812EA6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FAB8632-7BE5-4639-92BD-09A20D258005}" srcId="{37F076CC-CCDF-4FEC-9161-A3019ADA9BF6}" destId="{B28BC35F-07B5-4D79-911A-690FE08F22AF}" srcOrd="0" destOrd="0" parTransId="{E57FBFDC-0756-4052-BF35-CC839FD3ADF6}" sibTransId="{1408EF8A-2613-4BE1-93EB-1B395FDEBC76}"/>
    <dgm:cxn modelId="{99F17F3A-1EA6-465D-921D-E634B5701341}" srcId="{37F076CC-CCDF-4FEC-9161-A3019ADA9BF6}" destId="{8371F914-09B6-43DF-BDFD-30FE9812EA60}" srcOrd="2" destOrd="0" parTransId="{D6EDE313-75C9-4CE3-9D6E-6B368FAD9E8F}" sibTransId="{0E9E341B-59B5-4DCB-B202-9F02C6229A30}"/>
    <dgm:cxn modelId="{5631F15F-5F09-4783-A613-C0AE97DE3B87}" type="presOf" srcId="{7F0DBB6A-4057-4EA4-A833-365E41BBDF8A}" destId="{1F52DE7C-C325-4A9D-9873-F48372F831A2}" srcOrd="0" destOrd="0" presId="urn:microsoft.com/office/officeart/2018/2/layout/IconVerticalSolidList"/>
    <dgm:cxn modelId="{00818356-E42D-41EA-B63C-12888EFC1F50}" type="presOf" srcId="{37F076CC-CCDF-4FEC-9161-A3019ADA9BF6}" destId="{AFD98363-EB21-4E68-A439-59C6BAA63F15}" srcOrd="0" destOrd="0" presId="urn:microsoft.com/office/officeart/2018/2/layout/IconVerticalSolidList"/>
    <dgm:cxn modelId="{BCAFB9AE-C2AC-44F6-B5AC-9EF6AB4AE2C1}" type="presOf" srcId="{B28BC35F-07B5-4D79-911A-690FE08F22AF}" destId="{3006BCFF-8B38-47CE-A0CF-2D0DC1B3A533}" srcOrd="0" destOrd="0" presId="urn:microsoft.com/office/officeart/2018/2/layout/IconVerticalSolidList"/>
    <dgm:cxn modelId="{827304D1-C059-41C7-8C02-8954E33FA39B}" srcId="{37F076CC-CCDF-4FEC-9161-A3019ADA9BF6}" destId="{7F0DBB6A-4057-4EA4-A833-365E41BBDF8A}" srcOrd="1" destOrd="0" parTransId="{E732039F-A64A-444D-A4B5-B2DBA191B0E0}" sibTransId="{EF49FC22-AABB-4FD5-9B09-15AD9F91B78B}"/>
    <dgm:cxn modelId="{A47182DC-473B-4280-A0E7-C0F98FEF1BFE}" type="presOf" srcId="{8371F914-09B6-43DF-BDFD-30FE9812EA60}" destId="{F4B0C40E-28B3-4CAD-8B72-9D23716102C0}" srcOrd="0" destOrd="0" presId="urn:microsoft.com/office/officeart/2018/2/layout/IconVerticalSolidList"/>
    <dgm:cxn modelId="{19603DC9-2869-4189-80B7-AB8BD0B054DB}" type="presParOf" srcId="{AFD98363-EB21-4E68-A439-59C6BAA63F15}" destId="{8959E2D8-3743-4F21-A71C-AEE6F166FD12}" srcOrd="0" destOrd="0" presId="urn:microsoft.com/office/officeart/2018/2/layout/IconVerticalSolidList"/>
    <dgm:cxn modelId="{2230F93D-CB43-41BC-9FA3-A62DD3F984E3}" type="presParOf" srcId="{8959E2D8-3743-4F21-A71C-AEE6F166FD12}" destId="{9FF2B4D8-2886-49E8-897C-6A66452A8729}" srcOrd="0" destOrd="0" presId="urn:microsoft.com/office/officeart/2018/2/layout/IconVerticalSolidList"/>
    <dgm:cxn modelId="{F00F9432-95BC-4077-8CF5-C257CA7B7B70}" type="presParOf" srcId="{8959E2D8-3743-4F21-A71C-AEE6F166FD12}" destId="{61682498-4E20-4B0C-8447-A6E43FD27F04}" srcOrd="1" destOrd="0" presId="urn:microsoft.com/office/officeart/2018/2/layout/IconVerticalSolidList"/>
    <dgm:cxn modelId="{A6CDBCB0-8BD0-41FB-AA93-82F0F6A7ABC6}" type="presParOf" srcId="{8959E2D8-3743-4F21-A71C-AEE6F166FD12}" destId="{D662500F-58B0-4256-9BF9-ED35D0EC6986}" srcOrd="2" destOrd="0" presId="urn:microsoft.com/office/officeart/2018/2/layout/IconVerticalSolidList"/>
    <dgm:cxn modelId="{90A4CDE5-B64C-42E5-890D-C7DFBE83292B}" type="presParOf" srcId="{8959E2D8-3743-4F21-A71C-AEE6F166FD12}" destId="{3006BCFF-8B38-47CE-A0CF-2D0DC1B3A533}" srcOrd="3" destOrd="0" presId="urn:microsoft.com/office/officeart/2018/2/layout/IconVerticalSolidList"/>
    <dgm:cxn modelId="{6D8D232A-0768-4D0E-B77B-87E124D8A474}" type="presParOf" srcId="{AFD98363-EB21-4E68-A439-59C6BAA63F15}" destId="{EAAA29C0-AC51-49EC-947E-88909E2970B2}" srcOrd="1" destOrd="0" presId="urn:microsoft.com/office/officeart/2018/2/layout/IconVerticalSolidList"/>
    <dgm:cxn modelId="{B6BC2C47-E2B3-43C6-A5FC-49331429B33B}" type="presParOf" srcId="{AFD98363-EB21-4E68-A439-59C6BAA63F15}" destId="{66C7FF45-5EF4-4C82-9B4A-1C92B92021CA}" srcOrd="2" destOrd="0" presId="urn:microsoft.com/office/officeart/2018/2/layout/IconVerticalSolidList"/>
    <dgm:cxn modelId="{0529A550-D010-4F65-A4B8-FCB7A188841B}" type="presParOf" srcId="{66C7FF45-5EF4-4C82-9B4A-1C92B92021CA}" destId="{8CE2DF13-924D-4DE4-AE38-BA3F2CC98EEE}" srcOrd="0" destOrd="0" presId="urn:microsoft.com/office/officeart/2018/2/layout/IconVerticalSolidList"/>
    <dgm:cxn modelId="{DF7A3765-1ACF-4B2D-89A7-A35E346A815B}" type="presParOf" srcId="{66C7FF45-5EF4-4C82-9B4A-1C92B92021CA}" destId="{81E2CB8A-ECE3-4C9A-B0B8-D83EE49FC9D6}" srcOrd="1" destOrd="0" presId="urn:microsoft.com/office/officeart/2018/2/layout/IconVerticalSolidList"/>
    <dgm:cxn modelId="{8699F49B-72F7-4E40-966C-8B265DBE4AFC}" type="presParOf" srcId="{66C7FF45-5EF4-4C82-9B4A-1C92B92021CA}" destId="{B9F6701D-702C-4DBC-9C89-D4C959AC0092}" srcOrd="2" destOrd="0" presId="urn:microsoft.com/office/officeart/2018/2/layout/IconVerticalSolidList"/>
    <dgm:cxn modelId="{74954C5C-2E29-42D4-AEC5-B542E31255DB}" type="presParOf" srcId="{66C7FF45-5EF4-4C82-9B4A-1C92B92021CA}" destId="{1F52DE7C-C325-4A9D-9873-F48372F831A2}" srcOrd="3" destOrd="0" presId="urn:microsoft.com/office/officeart/2018/2/layout/IconVerticalSolidList"/>
    <dgm:cxn modelId="{520609F1-5EEF-4AB1-A7FD-6C03EA7F9122}" type="presParOf" srcId="{AFD98363-EB21-4E68-A439-59C6BAA63F15}" destId="{B3E87971-7FFA-43E5-8957-5010CFB1B7DC}" srcOrd="3" destOrd="0" presId="urn:microsoft.com/office/officeart/2018/2/layout/IconVerticalSolidList"/>
    <dgm:cxn modelId="{84628C11-8694-4CAC-AF16-91C0A02DC7C3}" type="presParOf" srcId="{AFD98363-EB21-4E68-A439-59C6BAA63F15}" destId="{4B3331D6-7DFF-41D0-84C1-48966486AC7A}" srcOrd="4" destOrd="0" presId="urn:microsoft.com/office/officeart/2018/2/layout/IconVerticalSolidList"/>
    <dgm:cxn modelId="{38481C94-F338-4373-99A2-7267607B0E7A}" type="presParOf" srcId="{4B3331D6-7DFF-41D0-84C1-48966486AC7A}" destId="{A025DDBE-3535-4F99-9B3B-7EFB8A5D13F9}" srcOrd="0" destOrd="0" presId="urn:microsoft.com/office/officeart/2018/2/layout/IconVerticalSolidList"/>
    <dgm:cxn modelId="{7CC314A4-3214-48C7-BF3A-BE764B3DB20B}" type="presParOf" srcId="{4B3331D6-7DFF-41D0-84C1-48966486AC7A}" destId="{6C4407C0-6746-4D89-8EE9-906CA887C161}" srcOrd="1" destOrd="0" presId="urn:microsoft.com/office/officeart/2018/2/layout/IconVerticalSolidList"/>
    <dgm:cxn modelId="{2CAFD051-B832-4948-BC68-E7052EBD2429}" type="presParOf" srcId="{4B3331D6-7DFF-41D0-84C1-48966486AC7A}" destId="{D9AD29B1-B850-4687-B5A3-1E39DC1FFE68}" srcOrd="2" destOrd="0" presId="urn:microsoft.com/office/officeart/2018/2/layout/IconVerticalSolidList"/>
    <dgm:cxn modelId="{D2393A6F-3E0C-43FA-BF92-8788E45E0A98}" type="presParOf" srcId="{4B3331D6-7DFF-41D0-84C1-48966486AC7A}" destId="{F4B0C40E-28B3-4CAD-8B72-9D23716102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F076CC-CCDF-4FEC-9161-A3019ADA9BF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8BC35F-07B5-4D79-911A-690FE08F22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Efficient Conversion: Key challenge lies in designing efficient mechanisms to convert mechanical energy from footfalls into electrical energy within the shoe structure.</a:t>
          </a:r>
        </a:p>
      </dgm:t>
    </dgm:pt>
    <dgm:pt modelId="{E57FBFDC-0756-4052-BF35-CC839FD3ADF6}" type="parTrans" cxnId="{7FAB8632-7BE5-4639-92BD-09A20D258005}">
      <dgm:prSet/>
      <dgm:spPr/>
      <dgm:t>
        <a:bodyPr/>
        <a:lstStyle/>
        <a:p>
          <a:endParaRPr lang="en-US"/>
        </a:p>
      </dgm:t>
    </dgm:pt>
    <dgm:pt modelId="{1408EF8A-2613-4BE1-93EB-1B395FDEBC76}" type="sibTrans" cxnId="{7FAB8632-7BE5-4639-92BD-09A20D258005}">
      <dgm:prSet/>
      <dgm:spPr/>
      <dgm:t>
        <a:bodyPr/>
        <a:lstStyle/>
        <a:p>
          <a:endParaRPr lang="en-US"/>
        </a:p>
      </dgm:t>
    </dgm:pt>
    <dgm:pt modelId="{7F0DBB6A-4057-4EA4-A833-365E41BBDF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Sustainability Focus: This initiative addresses the pressing need for clean energy solutions by utilizing everyday movement, reducing reliance on conventional energy sources.</a:t>
          </a:r>
        </a:p>
      </dgm:t>
    </dgm:pt>
    <dgm:pt modelId="{E732039F-A64A-444D-A4B5-B2DBA191B0E0}" type="parTrans" cxnId="{827304D1-C059-41C7-8C02-8954E33FA39B}">
      <dgm:prSet/>
      <dgm:spPr/>
      <dgm:t>
        <a:bodyPr/>
        <a:lstStyle/>
        <a:p>
          <a:endParaRPr lang="en-US"/>
        </a:p>
      </dgm:t>
    </dgm:pt>
    <dgm:pt modelId="{EF49FC22-AABB-4FD5-9B09-15AD9F91B78B}" type="sibTrans" cxnId="{827304D1-C059-41C7-8C02-8954E33FA39B}">
      <dgm:prSet/>
      <dgm:spPr/>
      <dgm:t>
        <a:bodyPr/>
        <a:lstStyle/>
        <a:p>
          <a:endParaRPr lang="en-US"/>
        </a:p>
      </dgm:t>
    </dgm:pt>
    <dgm:pt modelId="{8371F914-09B6-43DF-BDFD-30FE9812EA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Contribution to Green Future: By enabling power generation through human movement, the project contributes to a greener future and environmental conservation efforts.</a:t>
          </a:r>
        </a:p>
      </dgm:t>
    </dgm:pt>
    <dgm:pt modelId="{D6EDE313-75C9-4CE3-9D6E-6B368FAD9E8F}" type="parTrans" cxnId="{99F17F3A-1EA6-465D-921D-E634B5701341}">
      <dgm:prSet/>
      <dgm:spPr/>
      <dgm:t>
        <a:bodyPr/>
        <a:lstStyle/>
        <a:p>
          <a:endParaRPr lang="en-US"/>
        </a:p>
      </dgm:t>
    </dgm:pt>
    <dgm:pt modelId="{0E9E341B-59B5-4DCB-B202-9F02C6229A30}" type="sibTrans" cxnId="{99F17F3A-1EA6-465D-921D-E634B5701341}">
      <dgm:prSet/>
      <dgm:spPr/>
      <dgm:t>
        <a:bodyPr/>
        <a:lstStyle/>
        <a:p>
          <a:endParaRPr lang="en-US"/>
        </a:p>
      </dgm:t>
    </dgm:pt>
    <dgm:pt modelId="{AFD98363-EB21-4E68-A439-59C6BAA63F15}" type="pres">
      <dgm:prSet presAssocID="{37F076CC-CCDF-4FEC-9161-A3019ADA9BF6}" presName="root" presStyleCnt="0">
        <dgm:presLayoutVars>
          <dgm:dir/>
          <dgm:resizeHandles val="exact"/>
        </dgm:presLayoutVars>
      </dgm:prSet>
      <dgm:spPr/>
    </dgm:pt>
    <dgm:pt modelId="{8959E2D8-3743-4F21-A71C-AEE6F166FD12}" type="pres">
      <dgm:prSet presAssocID="{B28BC35F-07B5-4D79-911A-690FE08F22AF}" presName="compNode" presStyleCnt="0"/>
      <dgm:spPr/>
    </dgm:pt>
    <dgm:pt modelId="{9FF2B4D8-2886-49E8-897C-6A66452A8729}" type="pres">
      <dgm:prSet presAssocID="{B28BC35F-07B5-4D79-911A-690FE08F22AF}" presName="bgRect" presStyleLbl="bgShp" presStyleIdx="0" presStyleCnt="3"/>
      <dgm:spPr/>
    </dgm:pt>
    <dgm:pt modelId="{61682498-4E20-4B0C-8447-A6E43FD27F04}" type="pres">
      <dgm:prSet presAssocID="{B28BC35F-07B5-4D79-911A-690FE08F22AF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D662500F-58B0-4256-9BF9-ED35D0EC6986}" type="pres">
      <dgm:prSet presAssocID="{B28BC35F-07B5-4D79-911A-690FE08F22AF}" presName="spaceRect" presStyleCnt="0"/>
      <dgm:spPr/>
    </dgm:pt>
    <dgm:pt modelId="{3006BCFF-8B38-47CE-A0CF-2D0DC1B3A533}" type="pres">
      <dgm:prSet presAssocID="{B28BC35F-07B5-4D79-911A-690FE08F22AF}" presName="parTx" presStyleLbl="revTx" presStyleIdx="0" presStyleCnt="3">
        <dgm:presLayoutVars>
          <dgm:chMax val="0"/>
          <dgm:chPref val="0"/>
        </dgm:presLayoutVars>
      </dgm:prSet>
      <dgm:spPr/>
    </dgm:pt>
    <dgm:pt modelId="{EAAA29C0-AC51-49EC-947E-88909E2970B2}" type="pres">
      <dgm:prSet presAssocID="{1408EF8A-2613-4BE1-93EB-1B395FDEBC76}" presName="sibTrans" presStyleCnt="0"/>
      <dgm:spPr/>
    </dgm:pt>
    <dgm:pt modelId="{66C7FF45-5EF4-4C82-9B4A-1C92B92021CA}" type="pres">
      <dgm:prSet presAssocID="{7F0DBB6A-4057-4EA4-A833-365E41BBDF8A}" presName="compNode" presStyleCnt="0"/>
      <dgm:spPr/>
    </dgm:pt>
    <dgm:pt modelId="{8CE2DF13-924D-4DE4-AE38-BA3F2CC98EEE}" type="pres">
      <dgm:prSet presAssocID="{7F0DBB6A-4057-4EA4-A833-365E41BBDF8A}" presName="bgRect" presStyleLbl="bgShp" presStyleIdx="1" presStyleCnt="3"/>
      <dgm:spPr/>
    </dgm:pt>
    <dgm:pt modelId="{81E2CB8A-ECE3-4C9A-B0B8-D83EE49FC9D6}" type="pres">
      <dgm:prSet presAssocID="{7F0DBB6A-4057-4EA4-A833-365E41BBDF8A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B9F6701D-702C-4DBC-9C89-D4C959AC0092}" type="pres">
      <dgm:prSet presAssocID="{7F0DBB6A-4057-4EA4-A833-365E41BBDF8A}" presName="spaceRect" presStyleCnt="0"/>
      <dgm:spPr/>
    </dgm:pt>
    <dgm:pt modelId="{1F52DE7C-C325-4A9D-9873-F48372F831A2}" type="pres">
      <dgm:prSet presAssocID="{7F0DBB6A-4057-4EA4-A833-365E41BBDF8A}" presName="parTx" presStyleLbl="revTx" presStyleIdx="1" presStyleCnt="3">
        <dgm:presLayoutVars>
          <dgm:chMax val="0"/>
          <dgm:chPref val="0"/>
        </dgm:presLayoutVars>
      </dgm:prSet>
      <dgm:spPr/>
    </dgm:pt>
    <dgm:pt modelId="{B3E87971-7FFA-43E5-8957-5010CFB1B7DC}" type="pres">
      <dgm:prSet presAssocID="{EF49FC22-AABB-4FD5-9B09-15AD9F91B78B}" presName="sibTrans" presStyleCnt="0"/>
      <dgm:spPr/>
    </dgm:pt>
    <dgm:pt modelId="{4B3331D6-7DFF-41D0-84C1-48966486AC7A}" type="pres">
      <dgm:prSet presAssocID="{8371F914-09B6-43DF-BDFD-30FE9812EA60}" presName="compNode" presStyleCnt="0"/>
      <dgm:spPr/>
    </dgm:pt>
    <dgm:pt modelId="{A025DDBE-3535-4F99-9B3B-7EFB8A5D13F9}" type="pres">
      <dgm:prSet presAssocID="{8371F914-09B6-43DF-BDFD-30FE9812EA60}" presName="bgRect" presStyleLbl="bgShp" presStyleIdx="2" presStyleCnt="3"/>
      <dgm:spPr/>
    </dgm:pt>
    <dgm:pt modelId="{6C4407C0-6746-4D89-8EE9-906CA887C161}" type="pres">
      <dgm:prSet presAssocID="{8371F914-09B6-43DF-BDFD-30FE9812EA60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D9AD29B1-B850-4687-B5A3-1E39DC1FFE68}" type="pres">
      <dgm:prSet presAssocID="{8371F914-09B6-43DF-BDFD-30FE9812EA60}" presName="spaceRect" presStyleCnt="0"/>
      <dgm:spPr/>
    </dgm:pt>
    <dgm:pt modelId="{F4B0C40E-28B3-4CAD-8B72-9D23716102C0}" type="pres">
      <dgm:prSet presAssocID="{8371F914-09B6-43DF-BDFD-30FE9812EA6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FAB8632-7BE5-4639-92BD-09A20D258005}" srcId="{37F076CC-CCDF-4FEC-9161-A3019ADA9BF6}" destId="{B28BC35F-07B5-4D79-911A-690FE08F22AF}" srcOrd="0" destOrd="0" parTransId="{E57FBFDC-0756-4052-BF35-CC839FD3ADF6}" sibTransId="{1408EF8A-2613-4BE1-93EB-1B395FDEBC76}"/>
    <dgm:cxn modelId="{99F17F3A-1EA6-465D-921D-E634B5701341}" srcId="{37F076CC-CCDF-4FEC-9161-A3019ADA9BF6}" destId="{8371F914-09B6-43DF-BDFD-30FE9812EA60}" srcOrd="2" destOrd="0" parTransId="{D6EDE313-75C9-4CE3-9D6E-6B368FAD9E8F}" sibTransId="{0E9E341B-59B5-4DCB-B202-9F02C6229A30}"/>
    <dgm:cxn modelId="{5631F15F-5F09-4783-A613-C0AE97DE3B87}" type="presOf" srcId="{7F0DBB6A-4057-4EA4-A833-365E41BBDF8A}" destId="{1F52DE7C-C325-4A9D-9873-F48372F831A2}" srcOrd="0" destOrd="0" presId="urn:microsoft.com/office/officeart/2018/2/layout/IconVerticalSolidList"/>
    <dgm:cxn modelId="{00818356-E42D-41EA-B63C-12888EFC1F50}" type="presOf" srcId="{37F076CC-CCDF-4FEC-9161-A3019ADA9BF6}" destId="{AFD98363-EB21-4E68-A439-59C6BAA63F15}" srcOrd="0" destOrd="0" presId="urn:microsoft.com/office/officeart/2018/2/layout/IconVerticalSolidList"/>
    <dgm:cxn modelId="{BCAFB9AE-C2AC-44F6-B5AC-9EF6AB4AE2C1}" type="presOf" srcId="{B28BC35F-07B5-4D79-911A-690FE08F22AF}" destId="{3006BCFF-8B38-47CE-A0CF-2D0DC1B3A533}" srcOrd="0" destOrd="0" presId="urn:microsoft.com/office/officeart/2018/2/layout/IconVerticalSolidList"/>
    <dgm:cxn modelId="{827304D1-C059-41C7-8C02-8954E33FA39B}" srcId="{37F076CC-CCDF-4FEC-9161-A3019ADA9BF6}" destId="{7F0DBB6A-4057-4EA4-A833-365E41BBDF8A}" srcOrd="1" destOrd="0" parTransId="{E732039F-A64A-444D-A4B5-B2DBA191B0E0}" sibTransId="{EF49FC22-AABB-4FD5-9B09-15AD9F91B78B}"/>
    <dgm:cxn modelId="{A47182DC-473B-4280-A0E7-C0F98FEF1BFE}" type="presOf" srcId="{8371F914-09B6-43DF-BDFD-30FE9812EA60}" destId="{F4B0C40E-28B3-4CAD-8B72-9D23716102C0}" srcOrd="0" destOrd="0" presId="urn:microsoft.com/office/officeart/2018/2/layout/IconVerticalSolidList"/>
    <dgm:cxn modelId="{19603DC9-2869-4189-80B7-AB8BD0B054DB}" type="presParOf" srcId="{AFD98363-EB21-4E68-A439-59C6BAA63F15}" destId="{8959E2D8-3743-4F21-A71C-AEE6F166FD12}" srcOrd="0" destOrd="0" presId="urn:microsoft.com/office/officeart/2018/2/layout/IconVerticalSolidList"/>
    <dgm:cxn modelId="{2230F93D-CB43-41BC-9FA3-A62DD3F984E3}" type="presParOf" srcId="{8959E2D8-3743-4F21-A71C-AEE6F166FD12}" destId="{9FF2B4D8-2886-49E8-897C-6A66452A8729}" srcOrd="0" destOrd="0" presId="urn:microsoft.com/office/officeart/2018/2/layout/IconVerticalSolidList"/>
    <dgm:cxn modelId="{F00F9432-95BC-4077-8CF5-C257CA7B7B70}" type="presParOf" srcId="{8959E2D8-3743-4F21-A71C-AEE6F166FD12}" destId="{61682498-4E20-4B0C-8447-A6E43FD27F04}" srcOrd="1" destOrd="0" presId="urn:microsoft.com/office/officeart/2018/2/layout/IconVerticalSolidList"/>
    <dgm:cxn modelId="{A6CDBCB0-8BD0-41FB-AA93-82F0F6A7ABC6}" type="presParOf" srcId="{8959E2D8-3743-4F21-A71C-AEE6F166FD12}" destId="{D662500F-58B0-4256-9BF9-ED35D0EC6986}" srcOrd="2" destOrd="0" presId="urn:microsoft.com/office/officeart/2018/2/layout/IconVerticalSolidList"/>
    <dgm:cxn modelId="{90A4CDE5-B64C-42E5-890D-C7DFBE83292B}" type="presParOf" srcId="{8959E2D8-3743-4F21-A71C-AEE6F166FD12}" destId="{3006BCFF-8B38-47CE-A0CF-2D0DC1B3A533}" srcOrd="3" destOrd="0" presId="urn:microsoft.com/office/officeart/2018/2/layout/IconVerticalSolidList"/>
    <dgm:cxn modelId="{6D8D232A-0768-4D0E-B77B-87E124D8A474}" type="presParOf" srcId="{AFD98363-EB21-4E68-A439-59C6BAA63F15}" destId="{EAAA29C0-AC51-49EC-947E-88909E2970B2}" srcOrd="1" destOrd="0" presId="urn:microsoft.com/office/officeart/2018/2/layout/IconVerticalSolidList"/>
    <dgm:cxn modelId="{B6BC2C47-E2B3-43C6-A5FC-49331429B33B}" type="presParOf" srcId="{AFD98363-EB21-4E68-A439-59C6BAA63F15}" destId="{66C7FF45-5EF4-4C82-9B4A-1C92B92021CA}" srcOrd="2" destOrd="0" presId="urn:microsoft.com/office/officeart/2018/2/layout/IconVerticalSolidList"/>
    <dgm:cxn modelId="{0529A550-D010-4F65-A4B8-FCB7A188841B}" type="presParOf" srcId="{66C7FF45-5EF4-4C82-9B4A-1C92B92021CA}" destId="{8CE2DF13-924D-4DE4-AE38-BA3F2CC98EEE}" srcOrd="0" destOrd="0" presId="urn:microsoft.com/office/officeart/2018/2/layout/IconVerticalSolidList"/>
    <dgm:cxn modelId="{DF7A3765-1ACF-4B2D-89A7-A35E346A815B}" type="presParOf" srcId="{66C7FF45-5EF4-4C82-9B4A-1C92B92021CA}" destId="{81E2CB8A-ECE3-4C9A-B0B8-D83EE49FC9D6}" srcOrd="1" destOrd="0" presId="urn:microsoft.com/office/officeart/2018/2/layout/IconVerticalSolidList"/>
    <dgm:cxn modelId="{8699F49B-72F7-4E40-966C-8B265DBE4AFC}" type="presParOf" srcId="{66C7FF45-5EF4-4C82-9B4A-1C92B92021CA}" destId="{B9F6701D-702C-4DBC-9C89-D4C959AC0092}" srcOrd="2" destOrd="0" presId="urn:microsoft.com/office/officeart/2018/2/layout/IconVerticalSolidList"/>
    <dgm:cxn modelId="{74954C5C-2E29-42D4-AEC5-B542E31255DB}" type="presParOf" srcId="{66C7FF45-5EF4-4C82-9B4A-1C92B92021CA}" destId="{1F52DE7C-C325-4A9D-9873-F48372F831A2}" srcOrd="3" destOrd="0" presId="urn:microsoft.com/office/officeart/2018/2/layout/IconVerticalSolidList"/>
    <dgm:cxn modelId="{520609F1-5EEF-4AB1-A7FD-6C03EA7F9122}" type="presParOf" srcId="{AFD98363-EB21-4E68-A439-59C6BAA63F15}" destId="{B3E87971-7FFA-43E5-8957-5010CFB1B7DC}" srcOrd="3" destOrd="0" presId="urn:microsoft.com/office/officeart/2018/2/layout/IconVerticalSolidList"/>
    <dgm:cxn modelId="{84628C11-8694-4CAC-AF16-91C0A02DC7C3}" type="presParOf" srcId="{AFD98363-EB21-4E68-A439-59C6BAA63F15}" destId="{4B3331D6-7DFF-41D0-84C1-48966486AC7A}" srcOrd="4" destOrd="0" presId="urn:microsoft.com/office/officeart/2018/2/layout/IconVerticalSolidList"/>
    <dgm:cxn modelId="{38481C94-F338-4373-99A2-7267607B0E7A}" type="presParOf" srcId="{4B3331D6-7DFF-41D0-84C1-48966486AC7A}" destId="{A025DDBE-3535-4F99-9B3B-7EFB8A5D13F9}" srcOrd="0" destOrd="0" presId="urn:microsoft.com/office/officeart/2018/2/layout/IconVerticalSolidList"/>
    <dgm:cxn modelId="{7CC314A4-3214-48C7-BF3A-BE764B3DB20B}" type="presParOf" srcId="{4B3331D6-7DFF-41D0-84C1-48966486AC7A}" destId="{6C4407C0-6746-4D89-8EE9-906CA887C161}" srcOrd="1" destOrd="0" presId="urn:microsoft.com/office/officeart/2018/2/layout/IconVerticalSolidList"/>
    <dgm:cxn modelId="{2CAFD051-B832-4948-BC68-E7052EBD2429}" type="presParOf" srcId="{4B3331D6-7DFF-41D0-84C1-48966486AC7A}" destId="{D9AD29B1-B850-4687-B5A3-1E39DC1FFE68}" srcOrd="2" destOrd="0" presId="urn:microsoft.com/office/officeart/2018/2/layout/IconVerticalSolidList"/>
    <dgm:cxn modelId="{D2393A6F-3E0C-43FA-BF92-8788E45E0A98}" type="presParOf" srcId="{4B3331D6-7DFF-41D0-84C1-48966486AC7A}" destId="{F4B0C40E-28B3-4CAD-8B72-9D23716102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DB146D-16DF-49BA-8591-29EFA8FC95D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141CC2-D447-4B40-9173-90127FA5F6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Shoe Development: Designing shoes with piezoelectric metal components to convert footsteps into electrical energy.</a:t>
          </a:r>
        </a:p>
      </dgm:t>
    </dgm:pt>
    <dgm:pt modelId="{4A76CEBC-4105-4802-88D5-F92F3D67E3E4}" type="parTrans" cxnId="{B9B0E471-E641-414B-AEB8-411631AA8896}">
      <dgm:prSet/>
      <dgm:spPr/>
      <dgm:t>
        <a:bodyPr/>
        <a:lstStyle/>
        <a:p>
          <a:endParaRPr lang="en-US"/>
        </a:p>
      </dgm:t>
    </dgm:pt>
    <dgm:pt modelId="{22F3A24F-17F2-4FB3-9D91-773571A81322}" type="sibTrans" cxnId="{B9B0E471-E641-414B-AEB8-411631AA8896}">
      <dgm:prSet/>
      <dgm:spPr/>
      <dgm:t>
        <a:bodyPr/>
        <a:lstStyle/>
        <a:p>
          <a:endParaRPr lang="en-US"/>
        </a:p>
      </dgm:t>
    </dgm:pt>
    <dgm:pt modelId="{F584DC79-03FE-4FE2-A53B-5A3CCB2AF5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Energy Conversion: Efficiently converting kinetic energy into electrical potential using the piezoelectric effect.</a:t>
          </a:r>
        </a:p>
      </dgm:t>
    </dgm:pt>
    <dgm:pt modelId="{BD16C515-706F-463F-ACD2-647C075C7ACB}" type="parTrans" cxnId="{EB9F18A8-B150-4B16-868F-22F0D73A8232}">
      <dgm:prSet/>
      <dgm:spPr/>
      <dgm:t>
        <a:bodyPr/>
        <a:lstStyle/>
        <a:p>
          <a:endParaRPr lang="en-US"/>
        </a:p>
      </dgm:t>
    </dgm:pt>
    <dgm:pt modelId="{A2A3CB4A-913D-4919-84FB-29C4A17320AC}" type="sibTrans" cxnId="{EB9F18A8-B150-4B16-868F-22F0D73A8232}">
      <dgm:prSet/>
      <dgm:spPr/>
      <dgm:t>
        <a:bodyPr/>
        <a:lstStyle/>
        <a:p>
          <a:endParaRPr lang="en-US"/>
        </a:p>
      </dgm:t>
    </dgm:pt>
    <dgm:pt modelId="{36552AC6-E819-475D-99BB-A68785B337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Rectification and Storage: Storing generated electrical energy in batteries for convenient access and usage.</a:t>
          </a:r>
        </a:p>
      </dgm:t>
    </dgm:pt>
    <dgm:pt modelId="{23CEA4B2-FC1B-465B-9DB4-C46A8192C7ED}" type="parTrans" cxnId="{DD819534-E97C-4C13-9363-CB2A4050843F}">
      <dgm:prSet/>
      <dgm:spPr/>
      <dgm:t>
        <a:bodyPr/>
        <a:lstStyle/>
        <a:p>
          <a:endParaRPr lang="en-US"/>
        </a:p>
      </dgm:t>
    </dgm:pt>
    <dgm:pt modelId="{238CAE37-0201-41D1-8EA4-75F0EDDBC529}" type="sibTrans" cxnId="{DD819534-E97C-4C13-9363-CB2A4050843F}">
      <dgm:prSet/>
      <dgm:spPr/>
      <dgm:t>
        <a:bodyPr/>
        <a:lstStyle/>
        <a:p>
          <a:endParaRPr lang="en-US"/>
        </a:p>
      </dgm:t>
    </dgm:pt>
    <dgm:pt modelId="{1F51F2B8-D437-42B1-AAA1-4FFE05534926}" type="pres">
      <dgm:prSet presAssocID="{11DB146D-16DF-49BA-8591-29EFA8FC95DA}" presName="root" presStyleCnt="0">
        <dgm:presLayoutVars>
          <dgm:dir/>
          <dgm:resizeHandles val="exact"/>
        </dgm:presLayoutVars>
      </dgm:prSet>
      <dgm:spPr/>
    </dgm:pt>
    <dgm:pt modelId="{C8475640-322C-4DBB-B5F7-03238AFA4474}" type="pres">
      <dgm:prSet presAssocID="{F9141CC2-D447-4B40-9173-90127FA5F656}" presName="compNode" presStyleCnt="0"/>
      <dgm:spPr/>
    </dgm:pt>
    <dgm:pt modelId="{190B7623-02DE-4B80-AA0B-E03D0BFC702A}" type="pres">
      <dgm:prSet presAssocID="{F9141CC2-D447-4B40-9173-90127FA5F656}" presName="bgRect" presStyleLbl="bgShp" presStyleIdx="0" presStyleCnt="3"/>
      <dgm:spPr/>
    </dgm:pt>
    <dgm:pt modelId="{0FE3B660-6E27-4E2F-8BF7-B2597D5A9C9F}" type="pres">
      <dgm:prSet presAssocID="{F9141CC2-D447-4B40-9173-90127FA5F65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e"/>
        </a:ext>
      </dgm:extLst>
    </dgm:pt>
    <dgm:pt modelId="{B5B06A54-B576-4E99-AF8D-D0132ECC898D}" type="pres">
      <dgm:prSet presAssocID="{F9141CC2-D447-4B40-9173-90127FA5F656}" presName="spaceRect" presStyleCnt="0"/>
      <dgm:spPr/>
    </dgm:pt>
    <dgm:pt modelId="{529DAAC7-CC29-4D79-9DFA-CBBC1D650EB1}" type="pres">
      <dgm:prSet presAssocID="{F9141CC2-D447-4B40-9173-90127FA5F656}" presName="parTx" presStyleLbl="revTx" presStyleIdx="0" presStyleCnt="3">
        <dgm:presLayoutVars>
          <dgm:chMax val="0"/>
          <dgm:chPref val="0"/>
        </dgm:presLayoutVars>
      </dgm:prSet>
      <dgm:spPr/>
    </dgm:pt>
    <dgm:pt modelId="{D0A1DB31-0CCF-422A-8AF7-814EEE964BA0}" type="pres">
      <dgm:prSet presAssocID="{22F3A24F-17F2-4FB3-9D91-773571A81322}" presName="sibTrans" presStyleCnt="0"/>
      <dgm:spPr/>
    </dgm:pt>
    <dgm:pt modelId="{60E1D193-A5CF-41BF-B207-C6AD6DAAE9A6}" type="pres">
      <dgm:prSet presAssocID="{F584DC79-03FE-4FE2-A53B-5A3CCB2AF552}" presName="compNode" presStyleCnt="0"/>
      <dgm:spPr/>
    </dgm:pt>
    <dgm:pt modelId="{943C7FE4-E145-4701-8E62-654E4E57ED94}" type="pres">
      <dgm:prSet presAssocID="{F584DC79-03FE-4FE2-A53B-5A3CCB2AF552}" presName="bgRect" presStyleLbl="bgShp" presStyleIdx="1" presStyleCnt="3"/>
      <dgm:spPr/>
    </dgm:pt>
    <dgm:pt modelId="{0161BF88-C8E8-42F5-B2CB-3D5191BF211D}" type="pres">
      <dgm:prSet presAssocID="{F584DC79-03FE-4FE2-A53B-5A3CCB2AF5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et"/>
        </a:ext>
      </dgm:extLst>
    </dgm:pt>
    <dgm:pt modelId="{9EE51FB6-D381-4B96-A349-8A8DBDD355B7}" type="pres">
      <dgm:prSet presAssocID="{F584DC79-03FE-4FE2-A53B-5A3CCB2AF552}" presName="spaceRect" presStyleCnt="0"/>
      <dgm:spPr/>
    </dgm:pt>
    <dgm:pt modelId="{DCF10F18-C6C5-4114-BF3D-1AD69B149C97}" type="pres">
      <dgm:prSet presAssocID="{F584DC79-03FE-4FE2-A53B-5A3CCB2AF552}" presName="parTx" presStyleLbl="revTx" presStyleIdx="1" presStyleCnt="3">
        <dgm:presLayoutVars>
          <dgm:chMax val="0"/>
          <dgm:chPref val="0"/>
        </dgm:presLayoutVars>
      </dgm:prSet>
      <dgm:spPr/>
    </dgm:pt>
    <dgm:pt modelId="{7116252D-042E-43AC-A5CA-D853CD90182F}" type="pres">
      <dgm:prSet presAssocID="{A2A3CB4A-913D-4919-84FB-29C4A17320AC}" presName="sibTrans" presStyleCnt="0"/>
      <dgm:spPr/>
    </dgm:pt>
    <dgm:pt modelId="{505177F7-FBED-4856-9311-8FD3094184DA}" type="pres">
      <dgm:prSet presAssocID="{36552AC6-E819-475D-99BB-A68785B33789}" presName="compNode" presStyleCnt="0"/>
      <dgm:spPr/>
    </dgm:pt>
    <dgm:pt modelId="{A54A3667-539F-4D5B-A03F-A903A8C56B12}" type="pres">
      <dgm:prSet presAssocID="{36552AC6-E819-475D-99BB-A68785B33789}" presName="bgRect" presStyleLbl="bgShp" presStyleIdx="2" presStyleCnt="3"/>
      <dgm:spPr/>
    </dgm:pt>
    <dgm:pt modelId="{C447E2B8-6FF4-43B7-8605-B2025C94FDF9}" type="pres">
      <dgm:prSet presAssocID="{36552AC6-E819-475D-99BB-A68785B337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B17A316C-BAAD-4DB9-8E2A-4084755A52AB}" type="pres">
      <dgm:prSet presAssocID="{36552AC6-E819-475D-99BB-A68785B33789}" presName="spaceRect" presStyleCnt="0"/>
      <dgm:spPr/>
    </dgm:pt>
    <dgm:pt modelId="{CBD81EF4-C1D7-42BB-803B-42F9C813C5D9}" type="pres">
      <dgm:prSet presAssocID="{36552AC6-E819-475D-99BB-A68785B3378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1D0351F-36DA-48A0-A670-170EC6BAF47E}" type="presOf" srcId="{36552AC6-E819-475D-99BB-A68785B33789}" destId="{CBD81EF4-C1D7-42BB-803B-42F9C813C5D9}" srcOrd="0" destOrd="0" presId="urn:microsoft.com/office/officeart/2018/2/layout/IconVerticalSolidList"/>
    <dgm:cxn modelId="{F378952F-A67B-49F5-8C0E-5155D7E31763}" type="presOf" srcId="{F9141CC2-D447-4B40-9173-90127FA5F656}" destId="{529DAAC7-CC29-4D79-9DFA-CBBC1D650EB1}" srcOrd="0" destOrd="0" presId="urn:microsoft.com/office/officeart/2018/2/layout/IconVerticalSolidList"/>
    <dgm:cxn modelId="{DD819534-E97C-4C13-9363-CB2A4050843F}" srcId="{11DB146D-16DF-49BA-8591-29EFA8FC95DA}" destId="{36552AC6-E819-475D-99BB-A68785B33789}" srcOrd="2" destOrd="0" parTransId="{23CEA4B2-FC1B-465B-9DB4-C46A8192C7ED}" sibTransId="{238CAE37-0201-41D1-8EA4-75F0EDDBC529}"/>
    <dgm:cxn modelId="{B9B0E471-E641-414B-AEB8-411631AA8896}" srcId="{11DB146D-16DF-49BA-8591-29EFA8FC95DA}" destId="{F9141CC2-D447-4B40-9173-90127FA5F656}" srcOrd="0" destOrd="0" parTransId="{4A76CEBC-4105-4802-88D5-F92F3D67E3E4}" sibTransId="{22F3A24F-17F2-4FB3-9D91-773571A81322}"/>
    <dgm:cxn modelId="{92C57486-972E-4D74-8764-5497D5536D8E}" type="presOf" srcId="{F584DC79-03FE-4FE2-A53B-5A3CCB2AF552}" destId="{DCF10F18-C6C5-4114-BF3D-1AD69B149C97}" srcOrd="0" destOrd="0" presId="urn:microsoft.com/office/officeart/2018/2/layout/IconVerticalSolidList"/>
    <dgm:cxn modelId="{EB9F18A8-B150-4B16-868F-22F0D73A8232}" srcId="{11DB146D-16DF-49BA-8591-29EFA8FC95DA}" destId="{F584DC79-03FE-4FE2-A53B-5A3CCB2AF552}" srcOrd="1" destOrd="0" parTransId="{BD16C515-706F-463F-ACD2-647C075C7ACB}" sibTransId="{A2A3CB4A-913D-4919-84FB-29C4A17320AC}"/>
    <dgm:cxn modelId="{D33F28EF-C31D-4EBF-83FF-5A74B7FCA836}" type="presOf" srcId="{11DB146D-16DF-49BA-8591-29EFA8FC95DA}" destId="{1F51F2B8-D437-42B1-AAA1-4FFE05534926}" srcOrd="0" destOrd="0" presId="urn:microsoft.com/office/officeart/2018/2/layout/IconVerticalSolidList"/>
    <dgm:cxn modelId="{10C83911-E5FD-485E-B380-280C48067B1D}" type="presParOf" srcId="{1F51F2B8-D437-42B1-AAA1-4FFE05534926}" destId="{C8475640-322C-4DBB-B5F7-03238AFA4474}" srcOrd="0" destOrd="0" presId="urn:microsoft.com/office/officeart/2018/2/layout/IconVerticalSolidList"/>
    <dgm:cxn modelId="{2C25C4CD-DCBC-4360-95C0-CCBC837FB2A5}" type="presParOf" srcId="{C8475640-322C-4DBB-B5F7-03238AFA4474}" destId="{190B7623-02DE-4B80-AA0B-E03D0BFC702A}" srcOrd="0" destOrd="0" presId="urn:microsoft.com/office/officeart/2018/2/layout/IconVerticalSolidList"/>
    <dgm:cxn modelId="{6D7B4EA6-1AE3-44DF-A1C7-4ADBA505F5F4}" type="presParOf" srcId="{C8475640-322C-4DBB-B5F7-03238AFA4474}" destId="{0FE3B660-6E27-4E2F-8BF7-B2597D5A9C9F}" srcOrd="1" destOrd="0" presId="urn:microsoft.com/office/officeart/2018/2/layout/IconVerticalSolidList"/>
    <dgm:cxn modelId="{C623AB41-122F-432F-819C-FD9292E5215D}" type="presParOf" srcId="{C8475640-322C-4DBB-B5F7-03238AFA4474}" destId="{B5B06A54-B576-4E99-AF8D-D0132ECC898D}" srcOrd="2" destOrd="0" presId="urn:microsoft.com/office/officeart/2018/2/layout/IconVerticalSolidList"/>
    <dgm:cxn modelId="{24C45EFB-4CF0-4CFA-B853-1B2099F38977}" type="presParOf" srcId="{C8475640-322C-4DBB-B5F7-03238AFA4474}" destId="{529DAAC7-CC29-4D79-9DFA-CBBC1D650EB1}" srcOrd="3" destOrd="0" presId="urn:microsoft.com/office/officeart/2018/2/layout/IconVerticalSolidList"/>
    <dgm:cxn modelId="{95655EB0-998F-44A7-B3C5-21E60796EA71}" type="presParOf" srcId="{1F51F2B8-D437-42B1-AAA1-4FFE05534926}" destId="{D0A1DB31-0CCF-422A-8AF7-814EEE964BA0}" srcOrd="1" destOrd="0" presId="urn:microsoft.com/office/officeart/2018/2/layout/IconVerticalSolidList"/>
    <dgm:cxn modelId="{622B46D2-6663-4FBD-9D8D-EE47B11BC782}" type="presParOf" srcId="{1F51F2B8-D437-42B1-AAA1-4FFE05534926}" destId="{60E1D193-A5CF-41BF-B207-C6AD6DAAE9A6}" srcOrd="2" destOrd="0" presId="urn:microsoft.com/office/officeart/2018/2/layout/IconVerticalSolidList"/>
    <dgm:cxn modelId="{C3EB7ED8-E0E9-4DA7-B819-F4F70EB9375C}" type="presParOf" srcId="{60E1D193-A5CF-41BF-B207-C6AD6DAAE9A6}" destId="{943C7FE4-E145-4701-8E62-654E4E57ED94}" srcOrd="0" destOrd="0" presId="urn:microsoft.com/office/officeart/2018/2/layout/IconVerticalSolidList"/>
    <dgm:cxn modelId="{67CDD964-7070-4C71-B13F-5480D83DF467}" type="presParOf" srcId="{60E1D193-A5CF-41BF-B207-C6AD6DAAE9A6}" destId="{0161BF88-C8E8-42F5-B2CB-3D5191BF211D}" srcOrd="1" destOrd="0" presId="urn:microsoft.com/office/officeart/2018/2/layout/IconVerticalSolidList"/>
    <dgm:cxn modelId="{FB628DFC-E953-4053-860C-F434E025B8B4}" type="presParOf" srcId="{60E1D193-A5CF-41BF-B207-C6AD6DAAE9A6}" destId="{9EE51FB6-D381-4B96-A349-8A8DBDD355B7}" srcOrd="2" destOrd="0" presId="urn:microsoft.com/office/officeart/2018/2/layout/IconVerticalSolidList"/>
    <dgm:cxn modelId="{53D5CBEB-1B27-4CC1-A1EC-4BD916F9257A}" type="presParOf" srcId="{60E1D193-A5CF-41BF-B207-C6AD6DAAE9A6}" destId="{DCF10F18-C6C5-4114-BF3D-1AD69B149C97}" srcOrd="3" destOrd="0" presId="urn:microsoft.com/office/officeart/2018/2/layout/IconVerticalSolidList"/>
    <dgm:cxn modelId="{E3AA2F13-8A08-4A3A-9EF6-27B7A316C1F8}" type="presParOf" srcId="{1F51F2B8-D437-42B1-AAA1-4FFE05534926}" destId="{7116252D-042E-43AC-A5CA-D853CD90182F}" srcOrd="3" destOrd="0" presId="urn:microsoft.com/office/officeart/2018/2/layout/IconVerticalSolidList"/>
    <dgm:cxn modelId="{3E28094C-9AFA-4F3A-900B-8EB2A4C54A94}" type="presParOf" srcId="{1F51F2B8-D437-42B1-AAA1-4FFE05534926}" destId="{505177F7-FBED-4856-9311-8FD3094184DA}" srcOrd="4" destOrd="0" presId="urn:microsoft.com/office/officeart/2018/2/layout/IconVerticalSolidList"/>
    <dgm:cxn modelId="{ABEB7828-91F0-4C62-8CA4-A1A130DC03B9}" type="presParOf" srcId="{505177F7-FBED-4856-9311-8FD3094184DA}" destId="{A54A3667-539F-4D5B-A03F-A903A8C56B12}" srcOrd="0" destOrd="0" presId="urn:microsoft.com/office/officeart/2018/2/layout/IconVerticalSolidList"/>
    <dgm:cxn modelId="{AF7C94C2-D949-4486-9DB7-D6EBE9560030}" type="presParOf" srcId="{505177F7-FBED-4856-9311-8FD3094184DA}" destId="{C447E2B8-6FF4-43B7-8605-B2025C94FDF9}" srcOrd="1" destOrd="0" presId="urn:microsoft.com/office/officeart/2018/2/layout/IconVerticalSolidList"/>
    <dgm:cxn modelId="{58EB3A07-C460-4F33-BECB-BD46E92C3BD8}" type="presParOf" srcId="{505177F7-FBED-4856-9311-8FD3094184DA}" destId="{B17A316C-BAAD-4DB9-8E2A-4084755A52AB}" srcOrd="2" destOrd="0" presId="urn:microsoft.com/office/officeart/2018/2/layout/IconVerticalSolidList"/>
    <dgm:cxn modelId="{3E79B741-83F1-4F9F-980E-F696F7EEF008}" type="presParOf" srcId="{505177F7-FBED-4856-9311-8FD3094184DA}" destId="{CBD81EF4-C1D7-42BB-803B-42F9C813C5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09A426-039F-453C-8317-62EE45E3B9A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A0FAB7-C896-4C55-9EDB-C24FCEAEF1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Sustainability Focus: Promoting sustainability by harvesting clean, renewable energy from everyday movement.</a:t>
          </a:r>
        </a:p>
      </dgm:t>
    </dgm:pt>
    <dgm:pt modelId="{F716A0C2-B17C-40A3-985C-3FD20E612AE7}" type="parTrans" cxnId="{77F7FD5F-EC0D-4263-91B3-265A175ACEA2}">
      <dgm:prSet/>
      <dgm:spPr/>
      <dgm:t>
        <a:bodyPr/>
        <a:lstStyle/>
        <a:p>
          <a:endParaRPr lang="en-US"/>
        </a:p>
      </dgm:t>
    </dgm:pt>
    <dgm:pt modelId="{77095E6E-F08C-4707-A864-3622215962D4}" type="sibTrans" cxnId="{77F7FD5F-EC0D-4263-91B3-265A175ACEA2}">
      <dgm:prSet/>
      <dgm:spPr/>
      <dgm:t>
        <a:bodyPr/>
        <a:lstStyle/>
        <a:p>
          <a:endParaRPr lang="en-US"/>
        </a:p>
      </dgm:t>
    </dgm:pt>
    <dgm:pt modelId="{9E6580C5-D15A-404E-9182-84D7E4BBEF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Energy Autonomy: Empowering individuals to generate their own power through innovative shoe technology.</a:t>
          </a:r>
        </a:p>
      </dgm:t>
    </dgm:pt>
    <dgm:pt modelId="{5C229305-BE46-4E68-AC83-8E6B24DDDDCA}" type="parTrans" cxnId="{2BDA0671-C482-4AC3-8FB4-8043194ED924}">
      <dgm:prSet/>
      <dgm:spPr/>
      <dgm:t>
        <a:bodyPr/>
        <a:lstStyle/>
        <a:p>
          <a:endParaRPr lang="en-US"/>
        </a:p>
      </dgm:t>
    </dgm:pt>
    <dgm:pt modelId="{475B2D77-1568-4D1D-BF7C-502E98E5B384}" type="sibTrans" cxnId="{2BDA0671-C482-4AC3-8FB4-8043194ED924}">
      <dgm:prSet/>
      <dgm:spPr/>
      <dgm:t>
        <a:bodyPr/>
        <a:lstStyle/>
        <a:p>
          <a:endParaRPr lang="en-US"/>
        </a:p>
      </dgm:t>
    </dgm:pt>
    <dgm:pt modelId="{A7AB0E58-C56E-45BB-86F1-0003839455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Environmental Contribution: Contributing to environmental conservation by minimizing carbon footprint and promoting a greener future.</a:t>
          </a:r>
        </a:p>
      </dgm:t>
    </dgm:pt>
    <dgm:pt modelId="{B5162173-1672-48C7-A8F9-87EA34125C41}" type="parTrans" cxnId="{74C247D1-3C30-443F-84C1-4659C752642A}">
      <dgm:prSet/>
      <dgm:spPr/>
      <dgm:t>
        <a:bodyPr/>
        <a:lstStyle/>
        <a:p>
          <a:endParaRPr lang="en-US"/>
        </a:p>
      </dgm:t>
    </dgm:pt>
    <dgm:pt modelId="{4C55195D-0465-4C7B-A74F-FA1E5E499E67}" type="sibTrans" cxnId="{74C247D1-3C30-443F-84C1-4659C752642A}">
      <dgm:prSet/>
      <dgm:spPr/>
      <dgm:t>
        <a:bodyPr/>
        <a:lstStyle/>
        <a:p>
          <a:endParaRPr lang="en-US"/>
        </a:p>
      </dgm:t>
    </dgm:pt>
    <dgm:pt modelId="{DF093017-11DC-4203-BC16-D4D3ACD5295C}" type="pres">
      <dgm:prSet presAssocID="{9B09A426-039F-453C-8317-62EE45E3B9A4}" presName="root" presStyleCnt="0">
        <dgm:presLayoutVars>
          <dgm:dir/>
          <dgm:resizeHandles val="exact"/>
        </dgm:presLayoutVars>
      </dgm:prSet>
      <dgm:spPr/>
    </dgm:pt>
    <dgm:pt modelId="{F97E29C1-7911-4636-8510-0C0CA89D82FC}" type="pres">
      <dgm:prSet presAssocID="{76A0FAB7-C896-4C55-9EDB-C24FCEAEF195}" presName="compNode" presStyleCnt="0"/>
      <dgm:spPr/>
    </dgm:pt>
    <dgm:pt modelId="{586F2704-CD09-40CC-BB90-E5975DAC8605}" type="pres">
      <dgm:prSet presAssocID="{76A0FAB7-C896-4C55-9EDB-C24FCEAEF195}" presName="bgRect" presStyleLbl="bgShp" presStyleIdx="0" presStyleCnt="3"/>
      <dgm:spPr/>
    </dgm:pt>
    <dgm:pt modelId="{6686B9AB-305C-4FC1-8F20-49AD670DDA53}" type="pres">
      <dgm:prSet presAssocID="{76A0FAB7-C896-4C55-9EDB-C24FCEAEF19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0A62A9BE-92AD-478C-92BE-D97C401B61A2}" type="pres">
      <dgm:prSet presAssocID="{76A0FAB7-C896-4C55-9EDB-C24FCEAEF195}" presName="spaceRect" presStyleCnt="0"/>
      <dgm:spPr/>
    </dgm:pt>
    <dgm:pt modelId="{10C56D4C-83EE-4E94-8969-8B40DDEC91F3}" type="pres">
      <dgm:prSet presAssocID="{76A0FAB7-C896-4C55-9EDB-C24FCEAEF195}" presName="parTx" presStyleLbl="revTx" presStyleIdx="0" presStyleCnt="3">
        <dgm:presLayoutVars>
          <dgm:chMax val="0"/>
          <dgm:chPref val="0"/>
        </dgm:presLayoutVars>
      </dgm:prSet>
      <dgm:spPr/>
    </dgm:pt>
    <dgm:pt modelId="{D2541BFF-12FE-4A8C-AAA7-416523959902}" type="pres">
      <dgm:prSet presAssocID="{77095E6E-F08C-4707-A864-3622215962D4}" presName="sibTrans" presStyleCnt="0"/>
      <dgm:spPr/>
    </dgm:pt>
    <dgm:pt modelId="{4746C4E6-AEBE-407F-B876-ED8F0AA4B848}" type="pres">
      <dgm:prSet presAssocID="{9E6580C5-D15A-404E-9182-84D7E4BBEFB2}" presName="compNode" presStyleCnt="0"/>
      <dgm:spPr/>
    </dgm:pt>
    <dgm:pt modelId="{F611E887-7848-47F4-A0CC-F643F3E59C2A}" type="pres">
      <dgm:prSet presAssocID="{9E6580C5-D15A-404E-9182-84D7E4BBEFB2}" presName="bgRect" presStyleLbl="bgShp" presStyleIdx="1" presStyleCnt="3"/>
      <dgm:spPr/>
    </dgm:pt>
    <dgm:pt modelId="{CD1F8B23-2674-4B4C-974C-005E3EA7AADA}" type="pres">
      <dgm:prSet presAssocID="{9E6580C5-D15A-404E-9182-84D7E4BBEF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e"/>
        </a:ext>
      </dgm:extLst>
    </dgm:pt>
    <dgm:pt modelId="{FE7196C1-1807-4CD3-B79C-4C196304CB8C}" type="pres">
      <dgm:prSet presAssocID="{9E6580C5-D15A-404E-9182-84D7E4BBEFB2}" presName="spaceRect" presStyleCnt="0"/>
      <dgm:spPr/>
    </dgm:pt>
    <dgm:pt modelId="{A365C737-D2D4-4119-A8BF-4E7E4B1FEE28}" type="pres">
      <dgm:prSet presAssocID="{9E6580C5-D15A-404E-9182-84D7E4BBEFB2}" presName="parTx" presStyleLbl="revTx" presStyleIdx="1" presStyleCnt="3">
        <dgm:presLayoutVars>
          <dgm:chMax val="0"/>
          <dgm:chPref val="0"/>
        </dgm:presLayoutVars>
      </dgm:prSet>
      <dgm:spPr/>
    </dgm:pt>
    <dgm:pt modelId="{7CF6F40D-1FBE-41B7-A58E-8DFB823DB8A2}" type="pres">
      <dgm:prSet presAssocID="{475B2D77-1568-4D1D-BF7C-502E98E5B384}" presName="sibTrans" presStyleCnt="0"/>
      <dgm:spPr/>
    </dgm:pt>
    <dgm:pt modelId="{F0389994-1C9A-44DC-BC80-C59D7366AA65}" type="pres">
      <dgm:prSet presAssocID="{A7AB0E58-C56E-45BB-86F1-000383945588}" presName="compNode" presStyleCnt="0"/>
      <dgm:spPr/>
    </dgm:pt>
    <dgm:pt modelId="{4FDB6383-C6A2-4EA7-938F-7420196E7AC5}" type="pres">
      <dgm:prSet presAssocID="{A7AB0E58-C56E-45BB-86F1-000383945588}" presName="bgRect" presStyleLbl="bgShp" presStyleIdx="2" presStyleCnt="3"/>
      <dgm:spPr/>
    </dgm:pt>
    <dgm:pt modelId="{8F58FF34-887C-4140-8476-1162D75BAF6B}" type="pres">
      <dgm:prSet presAssocID="{A7AB0E58-C56E-45BB-86F1-0003839455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2874C7A0-2B5B-4A60-950C-89720B3FFE4A}" type="pres">
      <dgm:prSet presAssocID="{A7AB0E58-C56E-45BB-86F1-000383945588}" presName="spaceRect" presStyleCnt="0"/>
      <dgm:spPr/>
    </dgm:pt>
    <dgm:pt modelId="{BE4F6085-C444-4B15-A883-B6D4FDF2A4CE}" type="pres">
      <dgm:prSet presAssocID="{A7AB0E58-C56E-45BB-86F1-00038394558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052F23E-FD36-4594-949D-C2654457A174}" type="presOf" srcId="{9B09A426-039F-453C-8317-62EE45E3B9A4}" destId="{DF093017-11DC-4203-BC16-D4D3ACD5295C}" srcOrd="0" destOrd="0" presId="urn:microsoft.com/office/officeart/2018/2/layout/IconVerticalSolidList"/>
    <dgm:cxn modelId="{77F7FD5F-EC0D-4263-91B3-265A175ACEA2}" srcId="{9B09A426-039F-453C-8317-62EE45E3B9A4}" destId="{76A0FAB7-C896-4C55-9EDB-C24FCEAEF195}" srcOrd="0" destOrd="0" parTransId="{F716A0C2-B17C-40A3-985C-3FD20E612AE7}" sibTransId="{77095E6E-F08C-4707-A864-3622215962D4}"/>
    <dgm:cxn modelId="{2BDA0671-C482-4AC3-8FB4-8043194ED924}" srcId="{9B09A426-039F-453C-8317-62EE45E3B9A4}" destId="{9E6580C5-D15A-404E-9182-84D7E4BBEFB2}" srcOrd="1" destOrd="0" parTransId="{5C229305-BE46-4E68-AC83-8E6B24DDDDCA}" sibTransId="{475B2D77-1568-4D1D-BF7C-502E98E5B384}"/>
    <dgm:cxn modelId="{1E648C53-0B3F-4572-BA17-5EB70E0F5AD2}" type="presOf" srcId="{9E6580C5-D15A-404E-9182-84D7E4BBEFB2}" destId="{A365C737-D2D4-4119-A8BF-4E7E4B1FEE28}" srcOrd="0" destOrd="0" presId="urn:microsoft.com/office/officeart/2018/2/layout/IconVerticalSolidList"/>
    <dgm:cxn modelId="{0784F5BA-E10D-4D50-8EC8-436EBD3793AF}" type="presOf" srcId="{76A0FAB7-C896-4C55-9EDB-C24FCEAEF195}" destId="{10C56D4C-83EE-4E94-8969-8B40DDEC91F3}" srcOrd="0" destOrd="0" presId="urn:microsoft.com/office/officeart/2018/2/layout/IconVerticalSolidList"/>
    <dgm:cxn modelId="{9ECC56BF-F18C-4BFF-B9A0-D6104235DA5B}" type="presOf" srcId="{A7AB0E58-C56E-45BB-86F1-000383945588}" destId="{BE4F6085-C444-4B15-A883-B6D4FDF2A4CE}" srcOrd="0" destOrd="0" presId="urn:microsoft.com/office/officeart/2018/2/layout/IconVerticalSolidList"/>
    <dgm:cxn modelId="{74C247D1-3C30-443F-84C1-4659C752642A}" srcId="{9B09A426-039F-453C-8317-62EE45E3B9A4}" destId="{A7AB0E58-C56E-45BB-86F1-000383945588}" srcOrd="2" destOrd="0" parTransId="{B5162173-1672-48C7-A8F9-87EA34125C41}" sibTransId="{4C55195D-0465-4C7B-A74F-FA1E5E499E67}"/>
    <dgm:cxn modelId="{EAFD06D6-8887-4E1D-83A1-C57CF14BEB7C}" type="presParOf" srcId="{DF093017-11DC-4203-BC16-D4D3ACD5295C}" destId="{F97E29C1-7911-4636-8510-0C0CA89D82FC}" srcOrd="0" destOrd="0" presId="urn:microsoft.com/office/officeart/2018/2/layout/IconVerticalSolidList"/>
    <dgm:cxn modelId="{E7FA0A33-759D-48E7-95D3-57235B55C176}" type="presParOf" srcId="{F97E29C1-7911-4636-8510-0C0CA89D82FC}" destId="{586F2704-CD09-40CC-BB90-E5975DAC8605}" srcOrd="0" destOrd="0" presId="urn:microsoft.com/office/officeart/2018/2/layout/IconVerticalSolidList"/>
    <dgm:cxn modelId="{58AAFF73-18FE-4BFC-A5AD-AA326D2B4CDA}" type="presParOf" srcId="{F97E29C1-7911-4636-8510-0C0CA89D82FC}" destId="{6686B9AB-305C-4FC1-8F20-49AD670DDA53}" srcOrd="1" destOrd="0" presId="urn:microsoft.com/office/officeart/2018/2/layout/IconVerticalSolidList"/>
    <dgm:cxn modelId="{7A2460BF-BF81-421C-A506-7F72F3676222}" type="presParOf" srcId="{F97E29C1-7911-4636-8510-0C0CA89D82FC}" destId="{0A62A9BE-92AD-478C-92BE-D97C401B61A2}" srcOrd="2" destOrd="0" presId="urn:microsoft.com/office/officeart/2018/2/layout/IconVerticalSolidList"/>
    <dgm:cxn modelId="{584B71C7-0397-49A0-81AF-2318B8B17DEA}" type="presParOf" srcId="{F97E29C1-7911-4636-8510-0C0CA89D82FC}" destId="{10C56D4C-83EE-4E94-8969-8B40DDEC91F3}" srcOrd="3" destOrd="0" presId="urn:microsoft.com/office/officeart/2018/2/layout/IconVerticalSolidList"/>
    <dgm:cxn modelId="{F77C7974-AD1E-421C-8417-A69B522EDC56}" type="presParOf" srcId="{DF093017-11DC-4203-BC16-D4D3ACD5295C}" destId="{D2541BFF-12FE-4A8C-AAA7-416523959902}" srcOrd="1" destOrd="0" presId="urn:microsoft.com/office/officeart/2018/2/layout/IconVerticalSolidList"/>
    <dgm:cxn modelId="{576AF648-A5AD-4092-B0DF-1D8ECB4DC697}" type="presParOf" srcId="{DF093017-11DC-4203-BC16-D4D3ACD5295C}" destId="{4746C4E6-AEBE-407F-B876-ED8F0AA4B848}" srcOrd="2" destOrd="0" presId="urn:microsoft.com/office/officeart/2018/2/layout/IconVerticalSolidList"/>
    <dgm:cxn modelId="{3F48BD92-287C-44A5-83E4-414121D4BD70}" type="presParOf" srcId="{4746C4E6-AEBE-407F-B876-ED8F0AA4B848}" destId="{F611E887-7848-47F4-A0CC-F643F3E59C2A}" srcOrd="0" destOrd="0" presId="urn:microsoft.com/office/officeart/2018/2/layout/IconVerticalSolidList"/>
    <dgm:cxn modelId="{3E03A58A-E4D5-49D9-ADC6-DB1541001FD9}" type="presParOf" srcId="{4746C4E6-AEBE-407F-B876-ED8F0AA4B848}" destId="{CD1F8B23-2674-4B4C-974C-005E3EA7AADA}" srcOrd="1" destOrd="0" presId="urn:microsoft.com/office/officeart/2018/2/layout/IconVerticalSolidList"/>
    <dgm:cxn modelId="{89D1A0DA-ABB2-49EB-B137-7D00947A6944}" type="presParOf" srcId="{4746C4E6-AEBE-407F-B876-ED8F0AA4B848}" destId="{FE7196C1-1807-4CD3-B79C-4C196304CB8C}" srcOrd="2" destOrd="0" presId="urn:microsoft.com/office/officeart/2018/2/layout/IconVerticalSolidList"/>
    <dgm:cxn modelId="{341CBE9B-BA55-486E-91FF-94C567D7E8E9}" type="presParOf" srcId="{4746C4E6-AEBE-407F-B876-ED8F0AA4B848}" destId="{A365C737-D2D4-4119-A8BF-4E7E4B1FEE28}" srcOrd="3" destOrd="0" presId="urn:microsoft.com/office/officeart/2018/2/layout/IconVerticalSolidList"/>
    <dgm:cxn modelId="{3EB79078-8155-4C3A-B1A2-BCD8A9BDC2E5}" type="presParOf" srcId="{DF093017-11DC-4203-BC16-D4D3ACD5295C}" destId="{7CF6F40D-1FBE-41B7-A58E-8DFB823DB8A2}" srcOrd="3" destOrd="0" presId="urn:microsoft.com/office/officeart/2018/2/layout/IconVerticalSolidList"/>
    <dgm:cxn modelId="{18D149D6-74BA-4114-B8FC-91A8BD0EDBD9}" type="presParOf" srcId="{DF093017-11DC-4203-BC16-D4D3ACD5295C}" destId="{F0389994-1C9A-44DC-BC80-C59D7366AA65}" srcOrd="4" destOrd="0" presId="urn:microsoft.com/office/officeart/2018/2/layout/IconVerticalSolidList"/>
    <dgm:cxn modelId="{3EA4EAF8-9678-4627-8292-0ED4F745D1CA}" type="presParOf" srcId="{F0389994-1C9A-44DC-BC80-C59D7366AA65}" destId="{4FDB6383-C6A2-4EA7-938F-7420196E7AC5}" srcOrd="0" destOrd="0" presId="urn:microsoft.com/office/officeart/2018/2/layout/IconVerticalSolidList"/>
    <dgm:cxn modelId="{419BC656-6919-44A1-909B-6254C8FD19DD}" type="presParOf" srcId="{F0389994-1C9A-44DC-BC80-C59D7366AA65}" destId="{8F58FF34-887C-4140-8476-1162D75BAF6B}" srcOrd="1" destOrd="0" presId="urn:microsoft.com/office/officeart/2018/2/layout/IconVerticalSolidList"/>
    <dgm:cxn modelId="{2324C03D-1A3E-4CEB-AC8F-AEDB60C71046}" type="presParOf" srcId="{F0389994-1C9A-44DC-BC80-C59D7366AA65}" destId="{2874C7A0-2B5B-4A60-950C-89720B3FFE4A}" srcOrd="2" destOrd="0" presId="urn:microsoft.com/office/officeart/2018/2/layout/IconVerticalSolidList"/>
    <dgm:cxn modelId="{9960B4EF-9DB0-4778-BACC-6163942DC108}" type="presParOf" srcId="{F0389994-1C9A-44DC-BC80-C59D7366AA65}" destId="{BE4F6085-C444-4B15-A883-B6D4FDF2A4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EB4E20-A0FD-449A-A008-2871449E3D9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8E9E6C-5ECC-4D60-9EE7-14CA735715F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SDG 3: Good Health and Well-being: </a:t>
          </a:r>
          <a:endParaRPr lang="en-US"/>
        </a:p>
      </dgm:t>
    </dgm:pt>
    <dgm:pt modelId="{5942CE18-365E-48FF-B7FD-9EECC1C22D9A}" type="parTrans" cxnId="{2FB24E90-D179-4B67-AD0F-08F632AD8F32}">
      <dgm:prSet/>
      <dgm:spPr/>
      <dgm:t>
        <a:bodyPr/>
        <a:lstStyle/>
        <a:p>
          <a:endParaRPr lang="en-US"/>
        </a:p>
      </dgm:t>
    </dgm:pt>
    <dgm:pt modelId="{77DAB7BA-199B-4D09-885F-9FF7C9EE57A3}" type="sibTrans" cxnId="{2FB24E90-D179-4B67-AD0F-08F632AD8F32}">
      <dgm:prSet/>
      <dgm:spPr/>
      <dgm:t>
        <a:bodyPr/>
        <a:lstStyle/>
        <a:p>
          <a:endParaRPr lang="en-US"/>
        </a:p>
      </dgm:t>
    </dgm:pt>
    <dgm:pt modelId="{2C64FA4F-A747-49B0-BC2A-E83E1ED860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shoes promote physical activity and well-being by integrating fitness tracking capabilities, encouraging individuals to engage in regular exercise while also providing a renewable energy source to power the fitness tracker.</a:t>
          </a:r>
        </a:p>
      </dgm:t>
    </dgm:pt>
    <dgm:pt modelId="{0DC30CFD-0551-4A83-964E-300D28B36C55}" type="parTrans" cxnId="{40388142-C9B5-4759-A3D0-F307C4AD1AE6}">
      <dgm:prSet/>
      <dgm:spPr/>
      <dgm:t>
        <a:bodyPr/>
        <a:lstStyle/>
        <a:p>
          <a:endParaRPr lang="en-US"/>
        </a:p>
      </dgm:t>
    </dgm:pt>
    <dgm:pt modelId="{233CFA42-986C-47AE-9081-6F1BB64395E1}" type="sibTrans" cxnId="{40388142-C9B5-4759-A3D0-F307C4AD1AE6}">
      <dgm:prSet/>
      <dgm:spPr/>
      <dgm:t>
        <a:bodyPr/>
        <a:lstStyle/>
        <a:p>
          <a:endParaRPr lang="en-US"/>
        </a:p>
      </dgm:t>
    </dgm:pt>
    <dgm:pt modelId="{A0057C10-DFF4-4E4D-9D1D-7F84CB5CF58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SDG 9: Industry, Innovation, and Infrastructure: </a:t>
          </a:r>
          <a:endParaRPr lang="en-US"/>
        </a:p>
      </dgm:t>
    </dgm:pt>
    <dgm:pt modelId="{7B6D0395-EDEB-4410-AB22-3EC797C178CA}" type="parTrans" cxnId="{190BA9B3-4142-470D-9EB8-1A482FB18A05}">
      <dgm:prSet/>
      <dgm:spPr/>
      <dgm:t>
        <a:bodyPr/>
        <a:lstStyle/>
        <a:p>
          <a:endParaRPr lang="en-US"/>
        </a:p>
      </dgm:t>
    </dgm:pt>
    <dgm:pt modelId="{D84A04F0-74A7-463D-84C5-8313F61DA22D}" type="sibTrans" cxnId="{190BA9B3-4142-470D-9EB8-1A482FB18A05}">
      <dgm:prSet/>
      <dgm:spPr/>
      <dgm:t>
        <a:bodyPr/>
        <a:lstStyle/>
        <a:p>
          <a:endParaRPr lang="en-US"/>
        </a:p>
      </dgm:t>
    </dgm:pt>
    <dgm:pt modelId="{F90FB944-22BB-43EF-8CF9-6EB532EAE1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development and implementation of innovative shoe technology represent progress towards this goal by fostering innovation in the footwear industry and supporting infrastructure for sustainable energy generation.</a:t>
          </a:r>
        </a:p>
      </dgm:t>
    </dgm:pt>
    <dgm:pt modelId="{9BCBB72B-1FE7-423C-8AB8-A1B9DFF83D7C}" type="parTrans" cxnId="{02814F10-C8EB-4C0E-8F37-3CE27EAF3FDB}">
      <dgm:prSet/>
      <dgm:spPr/>
      <dgm:t>
        <a:bodyPr/>
        <a:lstStyle/>
        <a:p>
          <a:endParaRPr lang="en-US"/>
        </a:p>
      </dgm:t>
    </dgm:pt>
    <dgm:pt modelId="{81463AC6-865D-4075-90D6-0EE6A3A2BF29}" type="sibTrans" cxnId="{02814F10-C8EB-4C0E-8F37-3CE27EAF3FDB}">
      <dgm:prSet/>
      <dgm:spPr/>
      <dgm:t>
        <a:bodyPr/>
        <a:lstStyle/>
        <a:p>
          <a:endParaRPr lang="en-US"/>
        </a:p>
      </dgm:t>
    </dgm:pt>
    <dgm:pt modelId="{6995D779-4495-453E-80FB-CE8DD89DEEB5}" type="pres">
      <dgm:prSet presAssocID="{1DEB4E20-A0FD-449A-A008-2871449E3D90}" presName="root" presStyleCnt="0">
        <dgm:presLayoutVars>
          <dgm:dir/>
          <dgm:resizeHandles val="exact"/>
        </dgm:presLayoutVars>
      </dgm:prSet>
      <dgm:spPr/>
    </dgm:pt>
    <dgm:pt modelId="{3966DC6D-CA5F-4376-88EF-9C13D0538177}" type="pres">
      <dgm:prSet presAssocID="{818E9E6C-5ECC-4D60-9EE7-14CA735715F2}" presName="compNode" presStyleCnt="0"/>
      <dgm:spPr/>
    </dgm:pt>
    <dgm:pt modelId="{602E01EE-9597-4AFA-A4E6-B7A5ED21C2E9}" type="pres">
      <dgm:prSet presAssocID="{818E9E6C-5ECC-4D60-9EE7-14CA735715F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e"/>
        </a:ext>
      </dgm:extLst>
    </dgm:pt>
    <dgm:pt modelId="{DD8A79B7-49F5-4D90-86B3-F30778A69F7D}" type="pres">
      <dgm:prSet presAssocID="{818E9E6C-5ECC-4D60-9EE7-14CA735715F2}" presName="iconSpace" presStyleCnt="0"/>
      <dgm:spPr/>
    </dgm:pt>
    <dgm:pt modelId="{54DB3250-EE03-4AEF-B855-6BA7F67709AB}" type="pres">
      <dgm:prSet presAssocID="{818E9E6C-5ECC-4D60-9EE7-14CA735715F2}" presName="parTx" presStyleLbl="revTx" presStyleIdx="0" presStyleCnt="4">
        <dgm:presLayoutVars>
          <dgm:chMax val="0"/>
          <dgm:chPref val="0"/>
        </dgm:presLayoutVars>
      </dgm:prSet>
      <dgm:spPr/>
    </dgm:pt>
    <dgm:pt modelId="{ADFBBC86-BF1F-4EB6-B72D-E68324EE5102}" type="pres">
      <dgm:prSet presAssocID="{818E9E6C-5ECC-4D60-9EE7-14CA735715F2}" presName="txSpace" presStyleCnt="0"/>
      <dgm:spPr/>
    </dgm:pt>
    <dgm:pt modelId="{B5162678-E690-41C0-A47E-6BF8C475B122}" type="pres">
      <dgm:prSet presAssocID="{818E9E6C-5ECC-4D60-9EE7-14CA735715F2}" presName="desTx" presStyleLbl="revTx" presStyleIdx="1" presStyleCnt="4">
        <dgm:presLayoutVars/>
      </dgm:prSet>
      <dgm:spPr/>
    </dgm:pt>
    <dgm:pt modelId="{A2C5C2F0-BC75-41F5-AA36-89037CB043F4}" type="pres">
      <dgm:prSet presAssocID="{77DAB7BA-199B-4D09-885F-9FF7C9EE57A3}" presName="sibTrans" presStyleCnt="0"/>
      <dgm:spPr/>
    </dgm:pt>
    <dgm:pt modelId="{BE08C50D-D64D-452C-BE74-3EA1C0C75403}" type="pres">
      <dgm:prSet presAssocID="{A0057C10-DFF4-4E4D-9D1D-7F84CB5CF585}" presName="compNode" presStyleCnt="0"/>
      <dgm:spPr/>
    </dgm:pt>
    <dgm:pt modelId="{85B233C2-19A6-493F-AA7A-E5FB5AB4472B}" type="pres">
      <dgm:prSet presAssocID="{A0057C10-DFF4-4E4D-9D1D-7F84CB5CF58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t"/>
        </a:ext>
      </dgm:extLst>
    </dgm:pt>
    <dgm:pt modelId="{125A03E9-C2B0-4372-9D86-C8A2F20B278C}" type="pres">
      <dgm:prSet presAssocID="{A0057C10-DFF4-4E4D-9D1D-7F84CB5CF585}" presName="iconSpace" presStyleCnt="0"/>
      <dgm:spPr/>
    </dgm:pt>
    <dgm:pt modelId="{EF8AD49C-B0FC-49E1-8616-81D33EA1D233}" type="pres">
      <dgm:prSet presAssocID="{A0057C10-DFF4-4E4D-9D1D-7F84CB5CF585}" presName="parTx" presStyleLbl="revTx" presStyleIdx="2" presStyleCnt="4">
        <dgm:presLayoutVars>
          <dgm:chMax val="0"/>
          <dgm:chPref val="0"/>
        </dgm:presLayoutVars>
      </dgm:prSet>
      <dgm:spPr/>
    </dgm:pt>
    <dgm:pt modelId="{494EAB87-D746-4445-B0CD-775D86F172EC}" type="pres">
      <dgm:prSet presAssocID="{A0057C10-DFF4-4E4D-9D1D-7F84CB5CF585}" presName="txSpace" presStyleCnt="0"/>
      <dgm:spPr/>
    </dgm:pt>
    <dgm:pt modelId="{F18EDCF7-252E-4913-8B66-50BD49193A48}" type="pres">
      <dgm:prSet presAssocID="{A0057C10-DFF4-4E4D-9D1D-7F84CB5CF585}" presName="desTx" presStyleLbl="revTx" presStyleIdx="3" presStyleCnt="4">
        <dgm:presLayoutVars/>
      </dgm:prSet>
      <dgm:spPr/>
    </dgm:pt>
  </dgm:ptLst>
  <dgm:cxnLst>
    <dgm:cxn modelId="{02814F10-C8EB-4C0E-8F37-3CE27EAF3FDB}" srcId="{A0057C10-DFF4-4E4D-9D1D-7F84CB5CF585}" destId="{F90FB944-22BB-43EF-8CF9-6EB532EAE12E}" srcOrd="0" destOrd="0" parTransId="{9BCBB72B-1FE7-423C-8AB8-A1B9DFF83D7C}" sibTransId="{81463AC6-865D-4075-90D6-0EE6A3A2BF29}"/>
    <dgm:cxn modelId="{40388142-C9B5-4759-A3D0-F307C4AD1AE6}" srcId="{818E9E6C-5ECC-4D60-9EE7-14CA735715F2}" destId="{2C64FA4F-A747-49B0-BC2A-E83E1ED86018}" srcOrd="0" destOrd="0" parTransId="{0DC30CFD-0551-4A83-964E-300D28B36C55}" sibTransId="{233CFA42-986C-47AE-9081-6F1BB64395E1}"/>
    <dgm:cxn modelId="{C9EBE26F-72FB-4FBE-9712-44602F853DC8}" type="presOf" srcId="{2C64FA4F-A747-49B0-BC2A-E83E1ED86018}" destId="{B5162678-E690-41C0-A47E-6BF8C475B122}" srcOrd="0" destOrd="0" presId="urn:microsoft.com/office/officeart/2018/2/layout/IconLabelDescriptionList"/>
    <dgm:cxn modelId="{D8B6C988-74B0-419E-93C0-2633A36FB718}" type="presOf" srcId="{818E9E6C-5ECC-4D60-9EE7-14CA735715F2}" destId="{54DB3250-EE03-4AEF-B855-6BA7F67709AB}" srcOrd="0" destOrd="0" presId="urn:microsoft.com/office/officeart/2018/2/layout/IconLabelDescriptionList"/>
    <dgm:cxn modelId="{2FB24E90-D179-4B67-AD0F-08F632AD8F32}" srcId="{1DEB4E20-A0FD-449A-A008-2871449E3D90}" destId="{818E9E6C-5ECC-4D60-9EE7-14CA735715F2}" srcOrd="0" destOrd="0" parTransId="{5942CE18-365E-48FF-B7FD-9EECC1C22D9A}" sibTransId="{77DAB7BA-199B-4D09-885F-9FF7C9EE57A3}"/>
    <dgm:cxn modelId="{94CF57A2-8BBF-46B2-BB5E-6DFFFC5F8BB6}" type="presOf" srcId="{F90FB944-22BB-43EF-8CF9-6EB532EAE12E}" destId="{F18EDCF7-252E-4913-8B66-50BD49193A48}" srcOrd="0" destOrd="0" presId="urn:microsoft.com/office/officeart/2018/2/layout/IconLabelDescriptionList"/>
    <dgm:cxn modelId="{190BA9B3-4142-470D-9EB8-1A482FB18A05}" srcId="{1DEB4E20-A0FD-449A-A008-2871449E3D90}" destId="{A0057C10-DFF4-4E4D-9D1D-7F84CB5CF585}" srcOrd="1" destOrd="0" parTransId="{7B6D0395-EDEB-4410-AB22-3EC797C178CA}" sibTransId="{D84A04F0-74A7-463D-84C5-8313F61DA22D}"/>
    <dgm:cxn modelId="{FBF20BCB-E5EC-4251-8E39-E0FC29328AD1}" type="presOf" srcId="{1DEB4E20-A0FD-449A-A008-2871449E3D90}" destId="{6995D779-4495-453E-80FB-CE8DD89DEEB5}" srcOrd="0" destOrd="0" presId="urn:microsoft.com/office/officeart/2018/2/layout/IconLabelDescriptionList"/>
    <dgm:cxn modelId="{8ADAC3D8-E3D1-4C51-A5D6-9A17A1CA9B42}" type="presOf" srcId="{A0057C10-DFF4-4E4D-9D1D-7F84CB5CF585}" destId="{EF8AD49C-B0FC-49E1-8616-81D33EA1D233}" srcOrd="0" destOrd="0" presId="urn:microsoft.com/office/officeart/2018/2/layout/IconLabelDescriptionList"/>
    <dgm:cxn modelId="{9921A231-116E-4785-88F3-436DF4216FCC}" type="presParOf" srcId="{6995D779-4495-453E-80FB-CE8DD89DEEB5}" destId="{3966DC6D-CA5F-4376-88EF-9C13D0538177}" srcOrd="0" destOrd="0" presId="urn:microsoft.com/office/officeart/2018/2/layout/IconLabelDescriptionList"/>
    <dgm:cxn modelId="{26BAD14B-AC88-4209-B6D7-1A482B4E60C3}" type="presParOf" srcId="{3966DC6D-CA5F-4376-88EF-9C13D0538177}" destId="{602E01EE-9597-4AFA-A4E6-B7A5ED21C2E9}" srcOrd="0" destOrd="0" presId="urn:microsoft.com/office/officeart/2018/2/layout/IconLabelDescriptionList"/>
    <dgm:cxn modelId="{6F5B42B3-A906-492D-AD24-82FDD121FC9A}" type="presParOf" srcId="{3966DC6D-CA5F-4376-88EF-9C13D0538177}" destId="{DD8A79B7-49F5-4D90-86B3-F30778A69F7D}" srcOrd="1" destOrd="0" presId="urn:microsoft.com/office/officeart/2018/2/layout/IconLabelDescriptionList"/>
    <dgm:cxn modelId="{89D64BAA-6496-426C-99A5-EE512074F4D4}" type="presParOf" srcId="{3966DC6D-CA5F-4376-88EF-9C13D0538177}" destId="{54DB3250-EE03-4AEF-B855-6BA7F67709AB}" srcOrd="2" destOrd="0" presId="urn:microsoft.com/office/officeart/2018/2/layout/IconLabelDescriptionList"/>
    <dgm:cxn modelId="{9DE30615-9A28-46BE-8B72-94D38915671A}" type="presParOf" srcId="{3966DC6D-CA5F-4376-88EF-9C13D0538177}" destId="{ADFBBC86-BF1F-4EB6-B72D-E68324EE5102}" srcOrd="3" destOrd="0" presId="urn:microsoft.com/office/officeart/2018/2/layout/IconLabelDescriptionList"/>
    <dgm:cxn modelId="{93B9F580-074E-4950-A65A-7294A6354F40}" type="presParOf" srcId="{3966DC6D-CA5F-4376-88EF-9C13D0538177}" destId="{B5162678-E690-41C0-A47E-6BF8C475B122}" srcOrd="4" destOrd="0" presId="urn:microsoft.com/office/officeart/2018/2/layout/IconLabelDescriptionList"/>
    <dgm:cxn modelId="{52A1326A-20F0-4542-8D02-72F2F45F013E}" type="presParOf" srcId="{6995D779-4495-453E-80FB-CE8DD89DEEB5}" destId="{A2C5C2F0-BC75-41F5-AA36-89037CB043F4}" srcOrd="1" destOrd="0" presId="urn:microsoft.com/office/officeart/2018/2/layout/IconLabelDescriptionList"/>
    <dgm:cxn modelId="{EEB2C112-99BA-45BE-9CEB-B424F6E7C2E6}" type="presParOf" srcId="{6995D779-4495-453E-80FB-CE8DD89DEEB5}" destId="{BE08C50D-D64D-452C-BE74-3EA1C0C75403}" srcOrd="2" destOrd="0" presId="urn:microsoft.com/office/officeart/2018/2/layout/IconLabelDescriptionList"/>
    <dgm:cxn modelId="{8D219DE9-ACB0-4F38-8530-9390F106522D}" type="presParOf" srcId="{BE08C50D-D64D-452C-BE74-3EA1C0C75403}" destId="{85B233C2-19A6-493F-AA7A-E5FB5AB4472B}" srcOrd="0" destOrd="0" presId="urn:microsoft.com/office/officeart/2018/2/layout/IconLabelDescriptionList"/>
    <dgm:cxn modelId="{B5D7D63F-CBD7-4F7B-889F-FF59B0221D25}" type="presParOf" srcId="{BE08C50D-D64D-452C-BE74-3EA1C0C75403}" destId="{125A03E9-C2B0-4372-9D86-C8A2F20B278C}" srcOrd="1" destOrd="0" presId="urn:microsoft.com/office/officeart/2018/2/layout/IconLabelDescriptionList"/>
    <dgm:cxn modelId="{1B680700-BF67-4464-8C97-1E72BB184EC0}" type="presParOf" srcId="{BE08C50D-D64D-452C-BE74-3EA1C0C75403}" destId="{EF8AD49C-B0FC-49E1-8616-81D33EA1D233}" srcOrd="2" destOrd="0" presId="urn:microsoft.com/office/officeart/2018/2/layout/IconLabelDescriptionList"/>
    <dgm:cxn modelId="{3E4A43E8-C12E-40D6-AF8D-C04D2C59E18B}" type="presParOf" srcId="{BE08C50D-D64D-452C-BE74-3EA1C0C75403}" destId="{494EAB87-D746-4445-B0CD-775D86F172EC}" srcOrd="3" destOrd="0" presId="urn:microsoft.com/office/officeart/2018/2/layout/IconLabelDescriptionList"/>
    <dgm:cxn modelId="{3A166F80-79B5-43B7-8890-98310B667448}" type="presParOf" srcId="{BE08C50D-D64D-452C-BE74-3EA1C0C75403}" destId="{F18EDCF7-252E-4913-8B66-50BD49193A4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5867DF5-4B94-4025-A8F5-555389FE063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0DB9DC-5631-44FC-9A19-70E5BE86B3F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Upper Material: Recycled polyester or nylon sourced from post-consumer waste, reducing environmental impact while maintaining durability and performance.</a:t>
          </a:r>
          <a:endParaRPr lang="en-US" dirty="0"/>
        </a:p>
      </dgm:t>
    </dgm:pt>
    <dgm:pt modelId="{5BB1FFD8-52AF-4FDE-82B7-257419B65BA5}" type="parTrans" cxnId="{C25D4BA4-52E2-4B53-BE27-2687AF4C5BF7}">
      <dgm:prSet/>
      <dgm:spPr/>
      <dgm:t>
        <a:bodyPr/>
        <a:lstStyle/>
        <a:p>
          <a:endParaRPr lang="en-US"/>
        </a:p>
      </dgm:t>
    </dgm:pt>
    <dgm:pt modelId="{E62DCFE3-5B49-494A-B189-8A73E5EF70E0}" type="sibTrans" cxnId="{C25D4BA4-52E2-4B53-BE27-2687AF4C5BF7}">
      <dgm:prSet/>
      <dgm:spPr/>
      <dgm:t>
        <a:bodyPr/>
        <a:lstStyle/>
        <a:p>
          <a:endParaRPr lang="en-US"/>
        </a:p>
      </dgm:t>
    </dgm:pt>
    <dgm:pt modelId="{7E28BB16-978B-48F2-A46E-0EFE3DCF9D7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Sole Material: Utilization of recycled rubber or ethylene-vinyl acetate (EVA) foam for the outsole, offering cushioning, traction, and durability.</a:t>
          </a:r>
          <a:endParaRPr lang="en-US" dirty="0"/>
        </a:p>
      </dgm:t>
    </dgm:pt>
    <dgm:pt modelId="{5F64AB42-9677-4613-BE01-F46438DF3F9D}" type="parTrans" cxnId="{F33FD61C-9C4D-4B75-A379-7AE91E3D1D94}">
      <dgm:prSet/>
      <dgm:spPr/>
      <dgm:t>
        <a:bodyPr/>
        <a:lstStyle/>
        <a:p>
          <a:endParaRPr lang="en-US"/>
        </a:p>
      </dgm:t>
    </dgm:pt>
    <dgm:pt modelId="{B82F7554-EE91-4E81-8168-F25C1B1F19AE}" type="sibTrans" cxnId="{F33FD61C-9C4D-4B75-A379-7AE91E3D1D94}">
      <dgm:prSet/>
      <dgm:spPr/>
      <dgm:t>
        <a:bodyPr/>
        <a:lstStyle/>
        <a:p>
          <a:endParaRPr lang="en-US"/>
        </a:p>
      </dgm:t>
    </dgm:pt>
    <dgm:pt modelId="{DB210AF8-1675-4FE4-A531-70B8B7553FE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Piezoelectric Layer: Cost-effective piezoelectric materials such as polyvinylidene fluoride (PVDF) or flexible lead zirconate titanate (PZT) ceramics utilized for energy generation.</a:t>
          </a:r>
          <a:endParaRPr lang="en-US" dirty="0"/>
        </a:p>
      </dgm:t>
    </dgm:pt>
    <dgm:pt modelId="{DF5255E6-D126-4724-A5BB-B167B3B26FD9}" type="parTrans" cxnId="{82B24270-F1F2-4FC5-86AA-DFE74DB5591E}">
      <dgm:prSet/>
      <dgm:spPr/>
      <dgm:t>
        <a:bodyPr/>
        <a:lstStyle/>
        <a:p>
          <a:endParaRPr lang="en-US"/>
        </a:p>
      </dgm:t>
    </dgm:pt>
    <dgm:pt modelId="{E1EA1985-31FB-468F-B2AA-6AEEA8FBB012}" type="sibTrans" cxnId="{82B24270-F1F2-4FC5-86AA-DFE74DB5591E}">
      <dgm:prSet/>
      <dgm:spPr/>
      <dgm:t>
        <a:bodyPr/>
        <a:lstStyle/>
        <a:p>
          <a:endParaRPr lang="en-US"/>
        </a:p>
      </dgm:t>
    </dgm:pt>
    <dgm:pt modelId="{0FB6F82E-0F79-4452-9073-8CF4E0AD432F}" type="pres">
      <dgm:prSet presAssocID="{F5867DF5-4B94-4025-A8F5-555389FE0633}" presName="root" presStyleCnt="0">
        <dgm:presLayoutVars>
          <dgm:dir/>
          <dgm:resizeHandles val="exact"/>
        </dgm:presLayoutVars>
      </dgm:prSet>
      <dgm:spPr/>
    </dgm:pt>
    <dgm:pt modelId="{4867E520-D82F-477E-B3DE-F04EB08FEE87}" type="pres">
      <dgm:prSet presAssocID="{A90DB9DC-5631-44FC-9A19-70E5BE86B3FC}" presName="compNode" presStyleCnt="0"/>
      <dgm:spPr/>
    </dgm:pt>
    <dgm:pt modelId="{3993EF52-5834-4541-9B53-554312B7B70F}" type="pres">
      <dgm:prSet presAssocID="{A90DB9DC-5631-44FC-9A19-70E5BE86B3FC}" presName="bgRect" presStyleLbl="bgShp" presStyleIdx="0" presStyleCnt="3"/>
      <dgm:spPr/>
    </dgm:pt>
    <dgm:pt modelId="{3BE3E452-D7DF-46F4-A273-28629CF95B60}" type="pres">
      <dgm:prSet presAssocID="{A90DB9DC-5631-44FC-9A19-70E5BE86B3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hite sports shoe on blue background"/>
        </a:ext>
      </dgm:extLst>
    </dgm:pt>
    <dgm:pt modelId="{9C39994B-E25D-499A-B8D1-3BA66AC47C12}" type="pres">
      <dgm:prSet presAssocID="{A90DB9DC-5631-44FC-9A19-70E5BE86B3FC}" presName="spaceRect" presStyleCnt="0"/>
      <dgm:spPr/>
    </dgm:pt>
    <dgm:pt modelId="{349D9622-A06E-4A7B-85BA-B7B92C02CD6F}" type="pres">
      <dgm:prSet presAssocID="{A90DB9DC-5631-44FC-9A19-70E5BE86B3FC}" presName="parTx" presStyleLbl="revTx" presStyleIdx="0" presStyleCnt="3">
        <dgm:presLayoutVars>
          <dgm:chMax val="0"/>
          <dgm:chPref val="0"/>
        </dgm:presLayoutVars>
      </dgm:prSet>
      <dgm:spPr/>
    </dgm:pt>
    <dgm:pt modelId="{F6CBC69C-3C8E-4226-8B19-AA7BD0C865D1}" type="pres">
      <dgm:prSet presAssocID="{E62DCFE3-5B49-494A-B189-8A73E5EF70E0}" presName="sibTrans" presStyleCnt="0"/>
      <dgm:spPr/>
    </dgm:pt>
    <dgm:pt modelId="{AE2FC984-DA78-4411-A654-6EF205F12F34}" type="pres">
      <dgm:prSet presAssocID="{7E28BB16-978B-48F2-A46E-0EFE3DCF9D74}" presName="compNode" presStyleCnt="0"/>
      <dgm:spPr/>
    </dgm:pt>
    <dgm:pt modelId="{ADB4EB61-72B6-489E-9952-E205B490E9B4}" type="pres">
      <dgm:prSet presAssocID="{7E28BB16-978B-48F2-A46E-0EFE3DCF9D74}" presName="bgRect" presStyleLbl="bgShp" presStyleIdx="1" presStyleCnt="3"/>
      <dgm:spPr/>
    </dgm:pt>
    <dgm:pt modelId="{D0578BFB-BED4-42D4-88DC-F2585D0FE1EB}" type="pres">
      <dgm:prSet presAssocID="{7E28BB16-978B-48F2-A46E-0EFE3DCF9D74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8AAE8EAB-9F88-41E7-A5FC-C480EC1C1A2B}" type="pres">
      <dgm:prSet presAssocID="{7E28BB16-978B-48F2-A46E-0EFE3DCF9D74}" presName="spaceRect" presStyleCnt="0"/>
      <dgm:spPr/>
    </dgm:pt>
    <dgm:pt modelId="{19D88493-1739-443D-8F4F-F13E30A34FC0}" type="pres">
      <dgm:prSet presAssocID="{7E28BB16-978B-48F2-A46E-0EFE3DCF9D74}" presName="parTx" presStyleLbl="revTx" presStyleIdx="1" presStyleCnt="3">
        <dgm:presLayoutVars>
          <dgm:chMax val="0"/>
          <dgm:chPref val="0"/>
        </dgm:presLayoutVars>
      </dgm:prSet>
      <dgm:spPr/>
    </dgm:pt>
    <dgm:pt modelId="{5431CDFA-0F9B-403E-BCB2-D36B42D046DE}" type="pres">
      <dgm:prSet presAssocID="{B82F7554-EE91-4E81-8168-F25C1B1F19AE}" presName="sibTrans" presStyleCnt="0"/>
      <dgm:spPr/>
    </dgm:pt>
    <dgm:pt modelId="{78113557-7E13-47D3-8179-F056F4AF261A}" type="pres">
      <dgm:prSet presAssocID="{DB210AF8-1675-4FE4-A531-70B8B7553FE7}" presName="compNode" presStyleCnt="0"/>
      <dgm:spPr/>
    </dgm:pt>
    <dgm:pt modelId="{3F60BB10-864F-4B07-BCDB-7201D9AAC0EF}" type="pres">
      <dgm:prSet presAssocID="{DB210AF8-1675-4FE4-A531-70B8B7553FE7}" presName="bgRect" presStyleLbl="bgShp" presStyleIdx="2" presStyleCnt="3" custLinFactNeighborX="4855" custLinFactNeighborY="15845"/>
      <dgm:spPr/>
    </dgm:pt>
    <dgm:pt modelId="{45BE64F4-6F93-4263-A5E2-8B724DFC8536}" type="pres">
      <dgm:prSet presAssocID="{DB210AF8-1675-4FE4-A531-70B8B7553FE7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1FCC1D72-92ED-4B20-999A-D456C1668654}" type="pres">
      <dgm:prSet presAssocID="{DB210AF8-1675-4FE4-A531-70B8B7553FE7}" presName="spaceRect" presStyleCnt="0"/>
      <dgm:spPr/>
    </dgm:pt>
    <dgm:pt modelId="{CD1DF02B-18D2-4984-9DF1-8385CC46B0FE}" type="pres">
      <dgm:prSet presAssocID="{DB210AF8-1675-4FE4-A531-70B8B7553FE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33FD61C-9C4D-4B75-A379-7AE91E3D1D94}" srcId="{F5867DF5-4B94-4025-A8F5-555389FE0633}" destId="{7E28BB16-978B-48F2-A46E-0EFE3DCF9D74}" srcOrd="1" destOrd="0" parTransId="{5F64AB42-9677-4613-BE01-F46438DF3F9D}" sibTransId="{B82F7554-EE91-4E81-8168-F25C1B1F19AE}"/>
    <dgm:cxn modelId="{05973E21-EED7-4E5E-9ACC-8EDFDB6A983A}" type="presOf" srcId="{DB210AF8-1675-4FE4-A531-70B8B7553FE7}" destId="{CD1DF02B-18D2-4984-9DF1-8385CC46B0FE}" srcOrd="0" destOrd="0" presId="urn:microsoft.com/office/officeart/2018/2/layout/IconVerticalSolidList"/>
    <dgm:cxn modelId="{82B24270-F1F2-4FC5-86AA-DFE74DB5591E}" srcId="{F5867DF5-4B94-4025-A8F5-555389FE0633}" destId="{DB210AF8-1675-4FE4-A531-70B8B7553FE7}" srcOrd="2" destOrd="0" parTransId="{DF5255E6-D126-4724-A5BB-B167B3B26FD9}" sibTransId="{E1EA1985-31FB-468F-B2AA-6AEEA8FBB012}"/>
    <dgm:cxn modelId="{AF42B091-AC36-47DF-ACEC-688B1A969885}" type="presOf" srcId="{7E28BB16-978B-48F2-A46E-0EFE3DCF9D74}" destId="{19D88493-1739-443D-8F4F-F13E30A34FC0}" srcOrd="0" destOrd="0" presId="urn:microsoft.com/office/officeart/2018/2/layout/IconVerticalSolidList"/>
    <dgm:cxn modelId="{C25D4BA4-52E2-4B53-BE27-2687AF4C5BF7}" srcId="{F5867DF5-4B94-4025-A8F5-555389FE0633}" destId="{A90DB9DC-5631-44FC-9A19-70E5BE86B3FC}" srcOrd="0" destOrd="0" parTransId="{5BB1FFD8-52AF-4FDE-82B7-257419B65BA5}" sibTransId="{E62DCFE3-5B49-494A-B189-8A73E5EF70E0}"/>
    <dgm:cxn modelId="{00276AAA-F871-43F0-9779-987F283D9DD3}" type="presOf" srcId="{F5867DF5-4B94-4025-A8F5-555389FE0633}" destId="{0FB6F82E-0F79-4452-9073-8CF4E0AD432F}" srcOrd="0" destOrd="0" presId="urn:microsoft.com/office/officeart/2018/2/layout/IconVerticalSolidList"/>
    <dgm:cxn modelId="{222AA6DD-EA2A-4DA4-8A0C-4E91A047BB7B}" type="presOf" srcId="{A90DB9DC-5631-44FC-9A19-70E5BE86B3FC}" destId="{349D9622-A06E-4A7B-85BA-B7B92C02CD6F}" srcOrd="0" destOrd="0" presId="urn:microsoft.com/office/officeart/2018/2/layout/IconVerticalSolidList"/>
    <dgm:cxn modelId="{4DED8780-2E21-4893-8DBD-80506B0DEC74}" type="presParOf" srcId="{0FB6F82E-0F79-4452-9073-8CF4E0AD432F}" destId="{4867E520-D82F-477E-B3DE-F04EB08FEE87}" srcOrd="0" destOrd="0" presId="urn:microsoft.com/office/officeart/2018/2/layout/IconVerticalSolidList"/>
    <dgm:cxn modelId="{9B7262DC-08A2-464A-8A16-31D0E9ADFE33}" type="presParOf" srcId="{4867E520-D82F-477E-B3DE-F04EB08FEE87}" destId="{3993EF52-5834-4541-9B53-554312B7B70F}" srcOrd="0" destOrd="0" presId="urn:microsoft.com/office/officeart/2018/2/layout/IconVerticalSolidList"/>
    <dgm:cxn modelId="{32967CA4-473E-49A2-994B-D61918EFC597}" type="presParOf" srcId="{4867E520-D82F-477E-B3DE-F04EB08FEE87}" destId="{3BE3E452-D7DF-46F4-A273-28629CF95B60}" srcOrd="1" destOrd="0" presId="urn:microsoft.com/office/officeart/2018/2/layout/IconVerticalSolidList"/>
    <dgm:cxn modelId="{ACEB9B2F-1E96-46AB-A023-EE9A91BC10DB}" type="presParOf" srcId="{4867E520-D82F-477E-B3DE-F04EB08FEE87}" destId="{9C39994B-E25D-499A-B8D1-3BA66AC47C12}" srcOrd="2" destOrd="0" presId="urn:microsoft.com/office/officeart/2018/2/layout/IconVerticalSolidList"/>
    <dgm:cxn modelId="{B15AE3AD-5D31-4C39-B5B3-80F75A55FBEC}" type="presParOf" srcId="{4867E520-D82F-477E-B3DE-F04EB08FEE87}" destId="{349D9622-A06E-4A7B-85BA-B7B92C02CD6F}" srcOrd="3" destOrd="0" presId="urn:microsoft.com/office/officeart/2018/2/layout/IconVerticalSolidList"/>
    <dgm:cxn modelId="{DC945C94-AAF6-416C-B97E-0CEAD4B5FE1E}" type="presParOf" srcId="{0FB6F82E-0F79-4452-9073-8CF4E0AD432F}" destId="{F6CBC69C-3C8E-4226-8B19-AA7BD0C865D1}" srcOrd="1" destOrd="0" presId="urn:microsoft.com/office/officeart/2018/2/layout/IconVerticalSolidList"/>
    <dgm:cxn modelId="{A2097816-1761-47F3-B53E-F662C6F0234A}" type="presParOf" srcId="{0FB6F82E-0F79-4452-9073-8CF4E0AD432F}" destId="{AE2FC984-DA78-4411-A654-6EF205F12F34}" srcOrd="2" destOrd="0" presId="urn:microsoft.com/office/officeart/2018/2/layout/IconVerticalSolidList"/>
    <dgm:cxn modelId="{16B46B05-9543-4861-BC07-F7B67A8909FF}" type="presParOf" srcId="{AE2FC984-DA78-4411-A654-6EF205F12F34}" destId="{ADB4EB61-72B6-489E-9952-E205B490E9B4}" srcOrd="0" destOrd="0" presId="urn:microsoft.com/office/officeart/2018/2/layout/IconVerticalSolidList"/>
    <dgm:cxn modelId="{1271BA40-8BE7-4C02-A84E-8CD4409D29E3}" type="presParOf" srcId="{AE2FC984-DA78-4411-A654-6EF205F12F34}" destId="{D0578BFB-BED4-42D4-88DC-F2585D0FE1EB}" srcOrd="1" destOrd="0" presId="urn:microsoft.com/office/officeart/2018/2/layout/IconVerticalSolidList"/>
    <dgm:cxn modelId="{64F93DBA-493D-4A9F-B2B5-F4DE0931D4E7}" type="presParOf" srcId="{AE2FC984-DA78-4411-A654-6EF205F12F34}" destId="{8AAE8EAB-9F88-41E7-A5FC-C480EC1C1A2B}" srcOrd="2" destOrd="0" presId="urn:microsoft.com/office/officeart/2018/2/layout/IconVerticalSolidList"/>
    <dgm:cxn modelId="{DB467921-C746-4ED6-B766-AD4DE2E090AA}" type="presParOf" srcId="{AE2FC984-DA78-4411-A654-6EF205F12F34}" destId="{19D88493-1739-443D-8F4F-F13E30A34FC0}" srcOrd="3" destOrd="0" presId="urn:microsoft.com/office/officeart/2018/2/layout/IconVerticalSolidList"/>
    <dgm:cxn modelId="{EEB9ED90-909B-480C-A888-5D2BD291D642}" type="presParOf" srcId="{0FB6F82E-0F79-4452-9073-8CF4E0AD432F}" destId="{5431CDFA-0F9B-403E-BCB2-D36B42D046DE}" srcOrd="3" destOrd="0" presId="urn:microsoft.com/office/officeart/2018/2/layout/IconVerticalSolidList"/>
    <dgm:cxn modelId="{0B52D6E9-943C-4ABD-9D09-46176B5C9D99}" type="presParOf" srcId="{0FB6F82E-0F79-4452-9073-8CF4E0AD432F}" destId="{78113557-7E13-47D3-8179-F056F4AF261A}" srcOrd="4" destOrd="0" presId="urn:microsoft.com/office/officeart/2018/2/layout/IconVerticalSolidList"/>
    <dgm:cxn modelId="{38FABA53-BD03-44B7-A8C1-8556F614D330}" type="presParOf" srcId="{78113557-7E13-47D3-8179-F056F4AF261A}" destId="{3F60BB10-864F-4B07-BCDB-7201D9AAC0EF}" srcOrd="0" destOrd="0" presId="urn:microsoft.com/office/officeart/2018/2/layout/IconVerticalSolidList"/>
    <dgm:cxn modelId="{C3129FA2-419A-4FFE-A781-2EB3B1BF1EA7}" type="presParOf" srcId="{78113557-7E13-47D3-8179-F056F4AF261A}" destId="{45BE64F4-6F93-4263-A5E2-8B724DFC8536}" srcOrd="1" destOrd="0" presId="urn:microsoft.com/office/officeart/2018/2/layout/IconVerticalSolidList"/>
    <dgm:cxn modelId="{655613AC-57B1-407D-B698-5C04D84EE5E7}" type="presParOf" srcId="{78113557-7E13-47D3-8179-F056F4AF261A}" destId="{1FCC1D72-92ED-4B20-999A-D456C1668654}" srcOrd="2" destOrd="0" presId="urn:microsoft.com/office/officeart/2018/2/layout/IconVerticalSolidList"/>
    <dgm:cxn modelId="{FEA93B53-EE2E-450B-B6B6-2C442CEF725E}" type="presParOf" srcId="{78113557-7E13-47D3-8179-F056F4AF261A}" destId="{CD1DF02B-18D2-4984-9DF1-8385CC46B0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B528352-088D-4C6F-97F3-678977B736D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F694C2-7D10-4E55-9284-EEECC08FA9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Direct Sales: Sell piezoelectric shoes through online platforms, company website, and retail channels.</a:t>
          </a:r>
        </a:p>
      </dgm:t>
    </dgm:pt>
    <dgm:pt modelId="{3A312C27-65E3-4AEC-96E7-83943D9A492D}" type="parTrans" cxnId="{EB1C72F2-A0AD-4AF8-82D9-9DCB2B71C508}">
      <dgm:prSet/>
      <dgm:spPr/>
      <dgm:t>
        <a:bodyPr/>
        <a:lstStyle/>
        <a:p>
          <a:endParaRPr lang="en-US"/>
        </a:p>
      </dgm:t>
    </dgm:pt>
    <dgm:pt modelId="{7F27C615-3181-44DC-AC72-4A629D31D5D1}" type="sibTrans" cxnId="{EB1C72F2-A0AD-4AF8-82D9-9DCB2B71C508}">
      <dgm:prSet/>
      <dgm:spPr/>
      <dgm:t>
        <a:bodyPr/>
        <a:lstStyle/>
        <a:p>
          <a:endParaRPr lang="en-US"/>
        </a:p>
      </dgm:t>
    </dgm:pt>
    <dgm:pt modelId="{E75A090F-A453-4210-B092-82629C0ECC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 Segments: Target environmentally conscious consumers who prioritize sustainable products. Also those who are willing to invest in innovative solutions.</a:t>
          </a:r>
        </a:p>
      </dgm:t>
    </dgm:pt>
    <dgm:pt modelId="{3758E969-69CE-47E9-9906-7B7E39E76108}" type="parTrans" cxnId="{DC36DE8B-F58C-4E4A-9076-C1D410DE72E2}">
      <dgm:prSet/>
      <dgm:spPr/>
      <dgm:t>
        <a:bodyPr/>
        <a:lstStyle/>
        <a:p>
          <a:endParaRPr lang="en-US"/>
        </a:p>
      </dgm:t>
    </dgm:pt>
    <dgm:pt modelId="{1381F12D-029D-4707-B965-C3D69F9BC1D6}" type="sibTrans" cxnId="{DC36DE8B-F58C-4E4A-9076-C1D410DE72E2}">
      <dgm:prSet/>
      <dgm:spPr/>
      <dgm:t>
        <a:bodyPr/>
        <a:lstStyle/>
        <a:p>
          <a:endParaRPr lang="en-US"/>
        </a:p>
      </dgm:t>
    </dgm:pt>
    <dgm:pt modelId="{C208589D-3822-4A1C-85C9-044509DF9A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Application: Partner with fitness enthusiasts, athletes, and outdoor enthusiasts who value both performance and sustainability in their gear.</a:t>
          </a:r>
        </a:p>
      </dgm:t>
    </dgm:pt>
    <dgm:pt modelId="{80390FA6-B495-4B6F-8874-9B284702172C}" type="parTrans" cxnId="{11C374F0-641B-4EFB-8C5E-BC78408B6F67}">
      <dgm:prSet/>
      <dgm:spPr/>
      <dgm:t>
        <a:bodyPr/>
        <a:lstStyle/>
        <a:p>
          <a:endParaRPr lang="en-US"/>
        </a:p>
      </dgm:t>
    </dgm:pt>
    <dgm:pt modelId="{BE63574E-7432-461F-B6C0-CF0935DCFFAF}" type="sibTrans" cxnId="{11C374F0-641B-4EFB-8C5E-BC78408B6F67}">
      <dgm:prSet/>
      <dgm:spPr/>
      <dgm:t>
        <a:bodyPr/>
        <a:lstStyle/>
        <a:p>
          <a:endParaRPr lang="en-US"/>
        </a:p>
      </dgm:t>
    </dgm:pt>
    <dgm:pt modelId="{B6033755-8429-48FD-A9F6-1AA81E4CC944}" type="pres">
      <dgm:prSet presAssocID="{EB528352-088D-4C6F-97F3-678977B736D6}" presName="root" presStyleCnt="0">
        <dgm:presLayoutVars>
          <dgm:dir/>
          <dgm:resizeHandles val="exact"/>
        </dgm:presLayoutVars>
      </dgm:prSet>
      <dgm:spPr/>
    </dgm:pt>
    <dgm:pt modelId="{4F75AF30-2F3A-4E35-AF7F-E78EF41BF75D}" type="pres">
      <dgm:prSet presAssocID="{44F694C2-7D10-4E55-9284-EEECC08FA975}" presName="compNode" presStyleCnt="0"/>
      <dgm:spPr/>
    </dgm:pt>
    <dgm:pt modelId="{560832CF-8E22-4AED-9D29-8EFBBD004003}" type="pres">
      <dgm:prSet presAssocID="{44F694C2-7D10-4E55-9284-EEECC08FA975}" presName="bgRect" presStyleLbl="bgShp" presStyleIdx="0" presStyleCnt="3"/>
      <dgm:spPr/>
    </dgm:pt>
    <dgm:pt modelId="{B83EEE23-3FB3-4FCF-9F3E-80F8F7B79068}" type="pres">
      <dgm:prSet presAssocID="{44F694C2-7D10-4E55-9284-EEECC08FA97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"/>
        </a:ext>
      </dgm:extLst>
    </dgm:pt>
    <dgm:pt modelId="{A1896979-0ACB-4290-8200-FF55C725F29A}" type="pres">
      <dgm:prSet presAssocID="{44F694C2-7D10-4E55-9284-EEECC08FA975}" presName="spaceRect" presStyleCnt="0"/>
      <dgm:spPr/>
    </dgm:pt>
    <dgm:pt modelId="{98442C7B-2DB9-463E-B87C-9D82F3785508}" type="pres">
      <dgm:prSet presAssocID="{44F694C2-7D10-4E55-9284-EEECC08FA975}" presName="parTx" presStyleLbl="revTx" presStyleIdx="0" presStyleCnt="3">
        <dgm:presLayoutVars>
          <dgm:chMax val="0"/>
          <dgm:chPref val="0"/>
        </dgm:presLayoutVars>
      </dgm:prSet>
      <dgm:spPr/>
    </dgm:pt>
    <dgm:pt modelId="{6841117B-5809-41B5-A705-D00BBF367484}" type="pres">
      <dgm:prSet presAssocID="{7F27C615-3181-44DC-AC72-4A629D31D5D1}" presName="sibTrans" presStyleCnt="0"/>
      <dgm:spPr/>
    </dgm:pt>
    <dgm:pt modelId="{F7E4E113-9D57-42F6-A020-3E0095199C8C}" type="pres">
      <dgm:prSet presAssocID="{E75A090F-A453-4210-B092-82629C0ECC6D}" presName="compNode" presStyleCnt="0"/>
      <dgm:spPr/>
    </dgm:pt>
    <dgm:pt modelId="{B15CE3BF-68BE-49C3-A9CF-03A644BC0CDB}" type="pres">
      <dgm:prSet presAssocID="{E75A090F-A453-4210-B092-82629C0ECC6D}" presName="bgRect" presStyleLbl="bgShp" presStyleIdx="1" presStyleCnt="3"/>
      <dgm:spPr/>
    </dgm:pt>
    <dgm:pt modelId="{7ED40A44-E8EE-4EBD-8BE6-1974593CCBBA}" type="pres">
      <dgm:prSet presAssocID="{E75A090F-A453-4210-B092-82629C0ECC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839C7528-7583-4E3A-A045-A2B0E88DD8A5}" type="pres">
      <dgm:prSet presAssocID="{E75A090F-A453-4210-B092-82629C0ECC6D}" presName="spaceRect" presStyleCnt="0"/>
      <dgm:spPr/>
    </dgm:pt>
    <dgm:pt modelId="{02CCE5F5-79D3-4EE8-9E90-25EFB41F461E}" type="pres">
      <dgm:prSet presAssocID="{E75A090F-A453-4210-B092-82629C0ECC6D}" presName="parTx" presStyleLbl="revTx" presStyleIdx="1" presStyleCnt="3">
        <dgm:presLayoutVars>
          <dgm:chMax val="0"/>
          <dgm:chPref val="0"/>
        </dgm:presLayoutVars>
      </dgm:prSet>
      <dgm:spPr/>
    </dgm:pt>
    <dgm:pt modelId="{B8FA5E77-7235-4887-850D-8610BD16A90F}" type="pres">
      <dgm:prSet presAssocID="{1381F12D-029D-4707-B965-C3D69F9BC1D6}" presName="sibTrans" presStyleCnt="0"/>
      <dgm:spPr/>
    </dgm:pt>
    <dgm:pt modelId="{667F2DC6-1EC1-470A-A712-ADBB991DE7AB}" type="pres">
      <dgm:prSet presAssocID="{C208589D-3822-4A1C-85C9-044509DF9AED}" presName="compNode" presStyleCnt="0"/>
      <dgm:spPr/>
    </dgm:pt>
    <dgm:pt modelId="{7179F3A4-C4C7-46E1-A5A2-A0CB81ED0E1E}" type="pres">
      <dgm:prSet presAssocID="{C208589D-3822-4A1C-85C9-044509DF9AED}" presName="bgRect" presStyleLbl="bgShp" presStyleIdx="2" presStyleCnt="3"/>
      <dgm:spPr/>
    </dgm:pt>
    <dgm:pt modelId="{B5A9820A-7668-433B-AE85-EFA28758BD18}" type="pres">
      <dgm:prSet presAssocID="{C208589D-3822-4A1C-85C9-044509DF9A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9D3AE6DF-3E4D-4B14-B734-6A065EA0B77D}" type="pres">
      <dgm:prSet presAssocID="{C208589D-3822-4A1C-85C9-044509DF9AED}" presName="spaceRect" presStyleCnt="0"/>
      <dgm:spPr/>
    </dgm:pt>
    <dgm:pt modelId="{CD5D30A9-A101-403F-B57B-0BC046EDA375}" type="pres">
      <dgm:prSet presAssocID="{C208589D-3822-4A1C-85C9-044509DF9AE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61D625-DCA6-4EAD-A742-18E3FA5C1486}" type="presOf" srcId="{EB528352-088D-4C6F-97F3-678977B736D6}" destId="{B6033755-8429-48FD-A9F6-1AA81E4CC944}" srcOrd="0" destOrd="0" presId="urn:microsoft.com/office/officeart/2018/2/layout/IconVerticalSolidList"/>
    <dgm:cxn modelId="{0CBAE72D-E9E5-4B77-A84C-01E4086D33FB}" type="presOf" srcId="{C208589D-3822-4A1C-85C9-044509DF9AED}" destId="{CD5D30A9-A101-403F-B57B-0BC046EDA375}" srcOrd="0" destOrd="0" presId="urn:microsoft.com/office/officeart/2018/2/layout/IconVerticalSolidList"/>
    <dgm:cxn modelId="{DC36DE8B-F58C-4E4A-9076-C1D410DE72E2}" srcId="{EB528352-088D-4C6F-97F3-678977B736D6}" destId="{E75A090F-A453-4210-B092-82629C0ECC6D}" srcOrd="1" destOrd="0" parTransId="{3758E969-69CE-47E9-9906-7B7E39E76108}" sibTransId="{1381F12D-029D-4707-B965-C3D69F9BC1D6}"/>
    <dgm:cxn modelId="{887F01DD-C449-4463-9F77-72E37AF25DB9}" type="presOf" srcId="{E75A090F-A453-4210-B092-82629C0ECC6D}" destId="{02CCE5F5-79D3-4EE8-9E90-25EFB41F461E}" srcOrd="0" destOrd="0" presId="urn:microsoft.com/office/officeart/2018/2/layout/IconVerticalSolidList"/>
    <dgm:cxn modelId="{1B297CDD-B60B-4A13-BFD5-B15400EDB781}" type="presOf" srcId="{44F694C2-7D10-4E55-9284-EEECC08FA975}" destId="{98442C7B-2DB9-463E-B87C-9D82F3785508}" srcOrd="0" destOrd="0" presId="urn:microsoft.com/office/officeart/2018/2/layout/IconVerticalSolidList"/>
    <dgm:cxn modelId="{11C374F0-641B-4EFB-8C5E-BC78408B6F67}" srcId="{EB528352-088D-4C6F-97F3-678977B736D6}" destId="{C208589D-3822-4A1C-85C9-044509DF9AED}" srcOrd="2" destOrd="0" parTransId="{80390FA6-B495-4B6F-8874-9B284702172C}" sibTransId="{BE63574E-7432-461F-B6C0-CF0935DCFFAF}"/>
    <dgm:cxn modelId="{EB1C72F2-A0AD-4AF8-82D9-9DCB2B71C508}" srcId="{EB528352-088D-4C6F-97F3-678977B736D6}" destId="{44F694C2-7D10-4E55-9284-EEECC08FA975}" srcOrd="0" destOrd="0" parTransId="{3A312C27-65E3-4AEC-96E7-83943D9A492D}" sibTransId="{7F27C615-3181-44DC-AC72-4A629D31D5D1}"/>
    <dgm:cxn modelId="{9571FD3A-DA37-476E-9F63-5F6A9FB2732E}" type="presParOf" srcId="{B6033755-8429-48FD-A9F6-1AA81E4CC944}" destId="{4F75AF30-2F3A-4E35-AF7F-E78EF41BF75D}" srcOrd="0" destOrd="0" presId="urn:microsoft.com/office/officeart/2018/2/layout/IconVerticalSolidList"/>
    <dgm:cxn modelId="{6C7A386C-4A72-4334-A82A-6738843085AB}" type="presParOf" srcId="{4F75AF30-2F3A-4E35-AF7F-E78EF41BF75D}" destId="{560832CF-8E22-4AED-9D29-8EFBBD004003}" srcOrd="0" destOrd="0" presId="urn:microsoft.com/office/officeart/2018/2/layout/IconVerticalSolidList"/>
    <dgm:cxn modelId="{7D427A64-30BA-448B-A0AC-94CEAF9EE97B}" type="presParOf" srcId="{4F75AF30-2F3A-4E35-AF7F-E78EF41BF75D}" destId="{B83EEE23-3FB3-4FCF-9F3E-80F8F7B79068}" srcOrd="1" destOrd="0" presId="urn:microsoft.com/office/officeart/2018/2/layout/IconVerticalSolidList"/>
    <dgm:cxn modelId="{74ACBC22-4CCE-49D9-BBEC-D3AF9A9AC436}" type="presParOf" srcId="{4F75AF30-2F3A-4E35-AF7F-E78EF41BF75D}" destId="{A1896979-0ACB-4290-8200-FF55C725F29A}" srcOrd="2" destOrd="0" presId="urn:microsoft.com/office/officeart/2018/2/layout/IconVerticalSolidList"/>
    <dgm:cxn modelId="{3693005E-6D31-4D60-B544-6EA2AB7D6CD1}" type="presParOf" srcId="{4F75AF30-2F3A-4E35-AF7F-E78EF41BF75D}" destId="{98442C7B-2DB9-463E-B87C-9D82F3785508}" srcOrd="3" destOrd="0" presId="urn:microsoft.com/office/officeart/2018/2/layout/IconVerticalSolidList"/>
    <dgm:cxn modelId="{657C038E-D952-4667-9676-5610429CAD8A}" type="presParOf" srcId="{B6033755-8429-48FD-A9F6-1AA81E4CC944}" destId="{6841117B-5809-41B5-A705-D00BBF367484}" srcOrd="1" destOrd="0" presId="urn:microsoft.com/office/officeart/2018/2/layout/IconVerticalSolidList"/>
    <dgm:cxn modelId="{E74784E1-48C6-4BED-87DF-1F667289E355}" type="presParOf" srcId="{B6033755-8429-48FD-A9F6-1AA81E4CC944}" destId="{F7E4E113-9D57-42F6-A020-3E0095199C8C}" srcOrd="2" destOrd="0" presId="urn:microsoft.com/office/officeart/2018/2/layout/IconVerticalSolidList"/>
    <dgm:cxn modelId="{AAF947C9-155D-4308-8F65-970B05124009}" type="presParOf" srcId="{F7E4E113-9D57-42F6-A020-3E0095199C8C}" destId="{B15CE3BF-68BE-49C3-A9CF-03A644BC0CDB}" srcOrd="0" destOrd="0" presId="urn:microsoft.com/office/officeart/2018/2/layout/IconVerticalSolidList"/>
    <dgm:cxn modelId="{295056AC-0EB5-4B9F-BB61-49CBD7773E2B}" type="presParOf" srcId="{F7E4E113-9D57-42F6-A020-3E0095199C8C}" destId="{7ED40A44-E8EE-4EBD-8BE6-1974593CCBBA}" srcOrd="1" destOrd="0" presId="urn:microsoft.com/office/officeart/2018/2/layout/IconVerticalSolidList"/>
    <dgm:cxn modelId="{E8A592E3-F900-41B9-A642-CBBF027001C1}" type="presParOf" srcId="{F7E4E113-9D57-42F6-A020-3E0095199C8C}" destId="{839C7528-7583-4E3A-A045-A2B0E88DD8A5}" srcOrd="2" destOrd="0" presId="urn:microsoft.com/office/officeart/2018/2/layout/IconVerticalSolidList"/>
    <dgm:cxn modelId="{AB12F1B5-E1A2-41C7-B338-0EE6D7C1FFD9}" type="presParOf" srcId="{F7E4E113-9D57-42F6-A020-3E0095199C8C}" destId="{02CCE5F5-79D3-4EE8-9E90-25EFB41F461E}" srcOrd="3" destOrd="0" presId="urn:microsoft.com/office/officeart/2018/2/layout/IconVerticalSolidList"/>
    <dgm:cxn modelId="{7619549B-5A21-40AE-AD57-687A8B9CB6A6}" type="presParOf" srcId="{B6033755-8429-48FD-A9F6-1AA81E4CC944}" destId="{B8FA5E77-7235-4887-850D-8610BD16A90F}" srcOrd="3" destOrd="0" presId="urn:microsoft.com/office/officeart/2018/2/layout/IconVerticalSolidList"/>
    <dgm:cxn modelId="{8A9B1DE4-BA48-4DA4-AAB1-E766F2A05959}" type="presParOf" srcId="{B6033755-8429-48FD-A9F6-1AA81E4CC944}" destId="{667F2DC6-1EC1-470A-A712-ADBB991DE7AB}" srcOrd="4" destOrd="0" presId="urn:microsoft.com/office/officeart/2018/2/layout/IconVerticalSolidList"/>
    <dgm:cxn modelId="{67A5D21D-88FD-4C2B-8BA2-8A7266410E6E}" type="presParOf" srcId="{667F2DC6-1EC1-470A-A712-ADBB991DE7AB}" destId="{7179F3A4-C4C7-46E1-A5A2-A0CB81ED0E1E}" srcOrd="0" destOrd="0" presId="urn:microsoft.com/office/officeart/2018/2/layout/IconVerticalSolidList"/>
    <dgm:cxn modelId="{250C4A15-596A-4A99-B739-5C468BB7B789}" type="presParOf" srcId="{667F2DC6-1EC1-470A-A712-ADBB991DE7AB}" destId="{B5A9820A-7668-433B-AE85-EFA28758BD18}" srcOrd="1" destOrd="0" presId="urn:microsoft.com/office/officeart/2018/2/layout/IconVerticalSolidList"/>
    <dgm:cxn modelId="{0F029807-C81D-420F-AF87-EBBEEA88A047}" type="presParOf" srcId="{667F2DC6-1EC1-470A-A712-ADBB991DE7AB}" destId="{9D3AE6DF-3E4D-4B14-B734-6A065EA0B77D}" srcOrd="2" destOrd="0" presId="urn:microsoft.com/office/officeart/2018/2/layout/IconVerticalSolidList"/>
    <dgm:cxn modelId="{2BF473AC-959E-42FA-AFF9-0632B02456CB}" type="presParOf" srcId="{667F2DC6-1EC1-470A-A712-ADBB991DE7AB}" destId="{CD5D30A9-A101-403F-B57B-0BC046EDA3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2B4D8-2886-49E8-897C-6A66452A8729}">
      <dsp:nvSpPr>
        <dsp:cNvPr id="0" name=""/>
        <dsp:cNvSpPr/>
      </dsp:nvSpPr>
      <dsp:spPr>
        <a:xfrm>
          <a:off x="0" y="494"/>
          <a:ext cx="10058399" cy="11572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682498-4E20-4B0C-8447-A6E43FD27F04}">
      <dsp:nvSpPr>
        <dsp:cNvPr id="0" name=""/>
        <dsp:cNvSpPr/>
      </dsp:nvSpPr>
      <dsp:spPr>
        <a:xfrm>
          <a:off x="350062" y="260871"/>
          <a:ext cx="636477" cy="6364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6BCFF-8B38-47CE-A0CF-2D0DC1B3A533}">
      <dsp:nvSpPr>
        <dsp:cNvPr id="0" name=""/>
        <dsp:cNvSpPr/>
      </dsp:nvSpPr>
      <dsp:spPr>
        <a:xfrm>
          <a:off x="1336602" y="494"/>
          <a:ext cx="8721797" cy="1157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74" tIns="122474" rIns="122474" bIns="12247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Growing Demand: Global demand for renewable energy solutions is rising due to sustainability concerns and energy efficiency needs.</a:t>
          </a:r>
        </a:p>
      </dsp:txBody>
      <dsp:txXfrm>
        <a:off x="1336602" y="494"/>
        <a:ext cx="8721797" cy="1157231"/>
      </dsp:txXfrm>
    </dsp:sp>
    <dsp:sp modelId="{8CE2DF13-924D-4DE4-AE38-BA3F2CC98EEE}">
      <dsp:nvSpPr>
        <dsp:cNvPr id="0" name=""/>
        <dsp:cNvSpPr/>
      </dsp:nvSpPr>
      <dsp:spPr>
        <a:xfrm>
          <a:off x="0" y="1447034"/>
          <a:ext cx="10058399" cy="11572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2CB8A-ECE3-4C9A-B0B8-D83EE49FC9D6}">
      <dsp:nvSpPr>
        <dsp:cNvPr id="0" name=""/>
        <dsp:cNvSpPr/>
      </dsp:nvSpPr>
      <dsp:spPr>
        <a:xfrm>
          <a:off x="350062" y="1707411"/>
          <a:ext cx="636477" cy="63647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2DE7C-C325-4A9D-9873-F48372F831A2}">
      <dsp:nvSpPr>
        <dsp:cNvPr id="0" name=""/>
        <dsp:cNvSpPr/>
      </dsp:nvSpPr>
      <dsp:spPr>
        <a:xfrm>
          <a:off x="1336602" y="1447034"/>
          <a:ext cx="8721797" cy="1157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74" tIns="122474" rIns="122474" bIns="12247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Battery Storage: Effective storage solutions are needed to store the converted electrical energy in batteries for various applications, ensuring reliability and efficiency.</a:t>
          </a:r>
        </a:p>
      </dsp:txBody>
      <dsp:txXfrm>
        <a:off x="1336602" y="1447034"/>
        <a:ext cx="8721797" cy="1157231"/>
      </dsp:txXfrm>
    </dsp:sp>
    <dsp:sp modelId="{A025DDBE-3535-4F99-9B3B-7EFB8A5D13F9}">
      <dsp:nvSpPr>
        <dsp:cNvPr id="0" name=""/>
        <dsp:cNvSpPr/>
      </dsp:nvSpPr>
      <dsp:spPr>
        <a:xfrm>
          <a:off x="0" y="2893573"/>
          <a:ext cx="10058399" cy="11572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407C0-6746-4D89-8EE9-906CA887C161}">
      <dsp:nvSpPr>
        <dsp:cNvPr id="0" name=""/>
        <dsp:cNvSpPr/>
      </dsp:nvSpPr>
      <dsp:spPr>
        <a:xfrm>
          <a:off x="350062" y="3153950"/>
          <a:ext cx="636477" cy="636477"/>
        </a:xfrm>
        <a:prstGeom prst="rect">
          <a:avLst/>
        </a:prstGeom>
        <a:blipFill rotWithShape="1">
          <a:blip xmlns:r="http://schemas.openxmlformats.org/officeDocument/2006/relationships" r:embed="rId5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0C40E-28B3-4CAD-8B72-9D23716102C0}">
      <dsp:nvSpPr>
        <dsp:cNvPr id="0" name=""/>
        <dsp:cNvSpPr/>
      </dsp:nvSpPr>
      <dsp:spPr>
        <a:xfrm>
          <a:off x="1336602" y="2893573"/>
          <a:ext cx="8721797" cy="1157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74" tIns="122474" rIns="122474" bIns="12247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Shoe-Based Energy Harvesting Opportunity: There's a ripe opportunity to develop shoe-based energy harvesting systems, tapping into the piezoelectric effect to convert footfalls into electrical energy.</a:t>
          </a:r>
        </a:p>
      </dsp:txBody>
      <dsp:txXfrm>
        <a:off x="1336602" y="2893573"/>
        <a:ext cx="8721797" cy="11572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2B4D8-2886-49E8-897C-6A66452A8729}">
      <dsp:nvSpPr>
        <dsp:cNvPr id="0" name=""/>
        <dsp:cNvSpPr/>
      </dsp:nvSpPr>
      <dsp:spPr>
        <a:xfrm>
          <a:off x="0" y="494"/>
          <a:ext cx="10058399" cy="11572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682498-4E20-4B0C-8447-A6E43FD27F04}">
      <dsp:nvSpPr>
        <dsp:cNvPr id="0" name=""/>
        <dsp:cNvSpPr/>
      </dsp:nvSpPr>
      <dsp:spPr>
        <a:xfrm>
          <a:off x="350062" y="260871"/>
          <a:ext cx="636477" cy="63647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6BCFF-8B38-47CE-A0CF-2D0DC1B3A533}">
      <dsp:nvSpPr>
        <dsp:cNvPr id="0" name=""/>
        <dsp:cNvSpPr/>
      </dsp:nvSpPr>
      <dsp:spPr>
        <a:xfrm>
          <a:off x="1336602" y="494"/>
          <a:ext cx="8721797" cy="1157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74" tIns="122474" rIns="122474" bIns="12247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Efficient Conversion: Key challenge lies in designing efficient mechanisms to convert mechanical energy from footfalls into electrical energy within the shoe structure.</a:t>
          </a:r>
        </a:p>
      </dsp:txBody>
      <dsp:txXfrm>
        <a:off x="1336602" y="494"/>
        <a:ext cx="8721797" cy="1157231"/>
      </dsp:txXfrm>
    </dsp:sp>
    <dsp:sp modelId="{8CE2DF13-924D-4DE4-AE38-BA3F2CC98EEE}">
      <dsp:nvSpPr>
        <dsp:cNvPr id="0" name=""/>
        <dsp:cNvSpPr/>
      </dsp:nvSpPr>
      <dsp:spPr>
        <a:xfrm>
          <a:off x="0" y="1447034"/>
          <a:ext cx="10058399" cy="11572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2CB8A-ECE3-4C9A-B0B8-D83EE49FC9D6}">
      <dsp:nvSpPr>
        <dsp:cNvPr id="0" name=""/>
        <dsp:cNvSpPr/>
      </dsp:nvSpPr>
      <dsp:spPr>
        <a:xfrm>
          <a:off x="350062" y="1707411"/>
          <a:ext cx="636477" cy="63647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2DE7C-C325-4A9D-9873-F48372F831A2}">
      <dsp:nvSpPr>
        <dsp:cNvPr id="0" name=""/>
        <dsp:cNvSpPr/>
      </dsp:nvSpPr>
      <dsp:spPr>
        <a:xfrm>
          <a:off x="1336602" y="1447034"/>
          <a:ext cx="8721797" cy="1157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74" tIns="122474" rIns="122474" bIns="12247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Sustainability Focus: This initiative addresses the pressing need for clean energy solutions by utilizing everyday movement, reducing reliance on conventional energy sources.</a:t>
          </a:r>
        </a:p>
      </dsp:txBody>
      <dsp:txXfrm>
        <a:off x="1336602" y="1447034"/>
        <a:ext cx="8721797" cy="1157231"/>
      </dsp:txXfrm>
    </dsp:sp>
    <dsp:sp modelId="{A025DDBE-3535-4F99-9B3B-7EFB8A5D13F9}">
      <dsp:nvSpPr>
        <dsp:cNvPr id="0" name=""/>
        <dsp:cNvSpPr/>
      </dsp:nvSpPr>
      <dsp:spPr>
        <a:xfrm>
          <a:off x="0" y="2893573"/>
          <a:ext cx="10058399" cy="11572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407C0-6746-4D89-8EE9-906CA887C161}">
      <dsp:nvSpPr>
        <dsp:cNvPr id="0" name=""/>
        <dsp:cNvSpPr/>
      </dsp:nvSpPr>
      <dsp:spPr>
        <a:xfrm>
          <a:off x="350062" y="3153950"/>
          <a:ext cx="636477" cy="636477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0C40E-28B3-4CAD-8B72-9D23716102C0}">
      <dsp:nvSpPr>
        <dsp:cNvPr id="0" name=""/>
        <dsp:cNvSpPr/>
      </dsp:nvSpPr>
      <dsp:spPr>
        <a:xfrm>
          <a:off x="1336602" y="2893573"/>
          <a:ext cx="8721797" cy="1157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74" tIns="122474" rIns="122474" bIns="12247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Contribution to Green Future: By enabling power generation through human movement, the project contributes to a greener future and environmental conservation efforts.</a:t>
          </a:r>
        </a:p>
      </dsp:txBody>
      <dsp:txXfrm>
        <a:off x="1336602" y="2893573"/>
        <a:ext cx="8721797" cy="11572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B7623-02DE-4B80-AA0B-E03D0BFC702A}">
      <dsp:nvSpPr>
        <dsp:cNvPr id="0" name=""/>
        <dsp:cNvSpPr/>
      </dsp:nvSpPr>
      <dsp:spPr>
        <a:xfrm>
          <a:off x="0" y="494"/>
          <a:ext cx="10058399" cy="1157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3B660-6E27-4E2F-8BF7-B2597D5A9C9F}">
      <dsp:nvSpPr>
        <dsp:cNvPr id="0" name=""/>
        <dsp:cNvSpPr/>
      </dsp:nvSpPr>
      <dsp:spPr>
        <a:xfrm>
          <a:off x="350018" y="260838"/>
          <a:ext cx="636397" cy="6363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DAAC7-CC29-4D79-9DFA-CBBC1D650EB1}">
      <dsp:nvSpPr>
        <dsp:cNvPr id="0" name=""/>
        <dsp:cNvSpPr/>
      </dsp:nvSpPr>
      <dsp:spPr>
        <a:xfrm>
          <a:off x="1336435" y="494"/>
          <a:ext cx="8721964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Shoe Development: Designing shoes with piezoelectric metal components to convert footsteps into electrical energy.</a:t>
          </a:r>
        </a:p>
      </dsp:txBody>
      <dsp:txXfrm>
        <a:off x="1336435" y="494"/>
        <a:ext cx="8721964" cy="1157086"/>
      </dsp:txXfrm>
    </dsp:sp>
    <dsp:sp modelId="{943C7FE4-E145-4701-8E62-654E4E57ED94}">
      <dsp:nvSpPr>
        <dsp:cNvPr id="0" name=""/>
        <dsp:cNvSpPr/>
      </dsp:nvSpPr>
      <dsp:spPr>
        <a:xfrm>
          <a:off x="0" y="1446852"/>
          <a:ext cx="10058399" cy="1157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1BF88-C8E8-42F5-B2CB-3D5191BF211D}">
      <dsp:nvSpPr>
        <dsp:cNvPr id="0" name=""/>
        <dsp:cNvSpPr/>
      </dsp:nvSpPr>
      <dsp:spPr>
        <a:xfrm>
          <a:off x="350018" y="1707197"/>
          <a:ext cx="636397" cy="6363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10F18-C6C5-4114-BF3D-1AD69B149C97}">
      <dsp:nvSpPr>
        <dsp:cNvPr id="0" name=""/>
        <dsp:cNvSpPr/>
      </dsp:nvSpPr>
      <dsp:spPr>
        <a:xfrm>
          <a:off x="1336435" y="1446852"/>
          <a:ext cx="8721964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Energy Conversion: Efficiently converting kinetic energy into electrical potential using the piezoelectric effect.</a:t>
          </a:r>
        </a:p>
      </dsp:txBody>
      <dsp:txXfrm>
        <a:off x="1336435" y="1446852"/>
        <a:ext cx="8721964" cy="1157086"/>
      </dsp:txXfrm>
    </dsp:sp>
    <dsp:sp modelId="{A54A3667-539F-4D5B-A03F-A903A8C56B12}">
      <dsp:nvSpPr>
        <dsp:cNvPr id="0" name=""/>
        <dsp:cNvSpPr/>
      </dsp:nvSpPr>
      <dsp:spPr>
        <a:xfrm>
          <a:off x="0" y="2893210"/>
          <a:ext cx="10058399" cy="1157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7E2B8-6FF4-43B7-8605-B2025C94FDF9}">
      <dsp:nvSpPr>
        <dsp:cNvPr id="0" name=""/>
        <dsp:cNvSpPr/>
      </dsp:nvSpPr>
      <dsp:spPr>
        <a:xfrm>
          <a:off x="350018" y="3153555"/>
          <a:ext cx="636397" cy="6363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81EF4-C1D7-42BB-803B-42F9C813C5D9}">
      <dsp:nvSpPr>
        <dsp:cNvPr id="0" name=""/>
        <dsp:cNvSpPr/>
      </dsp:nvSpPr>
      <dsp:spPr>
        <a:xfrm>
          <a:off x="1336435" y="2893210"/>
          <a:ext cx="8721964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Rectification and Storage: Storing generated electrical energy in batteries for convenient access and usage.</a:t>
          </a:r>
        </a:p>
      </dsp:txBody>
      <dsp:txXfrm>
        <a:off x="1336435" y="2893210"/>
        <a:ext cx="8721964" cy="11570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F2704-CD09-40CC-BB90-E5975DAC8605}">
      <dsp:nvSpPr>
        <dsp:cNvPr id="0" name=""/>
        <dsp:cNvSpPr/>
      </dsp:nvSpPr>
      <dsp:spPr>
        <a:xfrm>
          <a:off x="0" y="494"/>
          <a:ext cx="10058399" cy="1157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6B9AB-305C-4FC1-8F20-49AD670DDA53}">
      <dsp:nvSpPr>
        <dsp:cNvPr id="0" name=""/>
        <dsp:cNvSpPr/>
      </dsp:nvSpPr>
      <dsp:spPr>
        <a:xfrm>
          <a:off x="350018" y="260838"/>
          <a:ext cx="636397" cy="6363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56D4C-83EE-4E94-8969-8B40DDEC91F3}">
      <dsp:nvSpPr>
        <dsp:cNvPr id="0" name=""/>
        <dsp:cNvSpPr/>
      </dsp:nvSpPr>
      <dsp:spPr>
        <a:xfrm>
          <a:off x="1336435" y="494"/>
          <a:ext cx="8721964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Sustainability Focus: Promoting sustainability by harvesting clean, renewable energy from everyday movement.</a:t>
          </a:r>
        </a:p>
      </dsp:txBody>
      <dsp:txXfrm>
        <a:off x="1336435" y="494"/>
        <a:ext cx="8721964" cy="1157086"/>
      </dsp:txXfrm>
    </dsp:sp>
    <dsp:sp modelId="{F611E887-7848-47F4-A0CC-F643F3E59C2A}">
      <dsp:nvSpPr>
        <dsp:cNvPr id="0" name=""/>
        <dsp:cNvSpPr/>
      </dsp:nvSpPr>
      <dsp:spPr>
        <a:xfrm>
          <a:off x="0" y="1446852"/>
          <a:ext cx="10058399" cy="1157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F8B23-2674-4B4C-974C-005E3EA7AADA}">
      <dsp:nvSpPr>
        <dsp:cNvPr id="0" name=""/>
        <dsp:cNvSpPr/>
      </dsp:nvSpPr>
      <dsp:spPr>
        <a:xfrm>
          <a:off x="350018" y="1707197"/>
          <a:ext cx="636397" cy="6363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5C737-D2D4-4119-A8BF-4E7E4B1FEE28}">
      <dsp:nvSpPr>
        <dsp:cNvPr id="0" name=""/>
        <dsp:cNvSpPr/>
      </dsp:nvSpPr>
      <dsp:spPr>
        <a:xfrm>
          <a:off x="1336435" y="1446852"/>
          <a:ext cx="8721964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Energy Autonomy: Empowering individuals to generate their own power through innovative shoe technology.</a:t>
          </a:r>
        </a:p>
      </dsp:txBody>
      <dsp:txXfrm>
        <a:off x="1336435" y="1446852"/>
        <a:ext cx="8721964" cy="1157086"/>
      </dsp:txXfrm>
    </dsp:sp>
    <dsp:sp modelId="{4FDB6383-C6A2-4EA7-938F-7420196E7AC5}">
      <dsp:nvSpPr>
        <dsp:cNvPr id="0" name=""/>
        <dsp:cNvSpPr/>
      </dsp:nvSpPr>
      <dsp:spPr>
        <a:xfrm>
          <a:off x="0" y="2893210"/>
          <a:ext cx="10058399" cy="1157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8FF34-887C-4140-8476-1162D75BAF6B}">
      <dsp:nvSpPr>
        <dsp:cNvPr id="0" name=""/>
        <dsp:cNvSpPr/>
      </dsp:nvSpPr>
      <dsp:spPr>
        <a:xfrm>
          <a:off x="350018" y="3153555"/>
          <a:ext cx="636397" cy="6363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F6085-C444-4B15-A883-B6D4FDF2A4CE}">
      <dsp:nvSpPr>
        <dsp:cNvPr id="0" name=""/>
        <dsp:cNvSpPr/>
      </dsp:nvSpPr>
      <dsp:spPr>
        <a:xfrm>
          <a:off x="1336435" y="2893210"/>
          <a:ext cx="8721964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Environmental Contribution: Contributing to environmental conservation by minimizing carbon footprint and promoting a greener future.</a:t>
          </a:r>
        </a:p>
      </dsp:txBody>
      <dsp:txXfrm>
        <a:off x="1336435" y="2893210"/>
        <a:ext cx="8721964" cy="11570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E01EE-9597-4AFA-A4E6-B7A5ED21C2E9}">
      <dsp:nvSpPr>
        <dsp:cNvPr id="0" name=""/>
        <dsp:cNvSpPr/>
      </dsp:nvSpPr>
      <dsp:spPr>
        <a:xfrm>
          <a:off x="331199" y="10285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B3250-EE03-4AEF-B855-6BA7F67709AB}">
      <dsp:nvSpPr>
        <dsp:cNvPr id="0" name=""/>
        <dsp:cNvSpPr/>
      </dsp:nvSpPr>
      <dsp:spPr>
        <a:xfrm>
          <a:off x="331199" y="178019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kern="1200"/>
            <a:t>SDG 3: Good Health and Well-being: </a:t>
          </a:r>
          <a:endParaRPr lang="en-US" sz="2100" kern="1200"/>
        </a:p>
      </dsp:txBody>
      <dsp:txXfrm>
        <a:off x="331199" y="1780190"/>
        <a:ext cx="4320000" cy="648000"/>
      </dsp:txXfrm>
    </dsp:sp>
    <dsp:sp modelId="{B5162678-E690-41C0-A47E-6BF8C475B122}">
      <dsp:nvSpPr>
        <dsp:cNvPr id="0" name=""/>
        <dsp:cNvSpPr/>
      </dsp:nvSpPr>
      <dsp:spPr>
        <a:xfrm>
          <a:off x="331199" y="2505092"/>
          <a:ext cx="4320000" cy="1442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shoes promote physical activity and well-being by integrating fitness tracking capabilities, encouraging individuals to engage in regular exercise while also providing a renewable energy source to power the fitness tracker.</a:t>
          </a:r>
        </a:p>
      </dsp:txBody>
      <dsp:txXfrm>
        <a:off x="331199" y="2505092"/>
        <a:ext cx="4320000" cy="1442847"/>
      </dsp:txXfrm>
    </dsp:sp>
    <dsp:sp modelId="{85B233C2-19A6-493F-AA7A-E5FB5AB4472B}">
      <dsp:nvSpPr>
        <dsp:cNvPr id="0" name=""/>
        <dsp:cNvSpPr/>
      </dsp:nvSpPr>
      <dsp:spPr>
        <a:xfrm>
          <a:off x="5407199" y="10285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AD49C-B0FC-49E1-8616-81D33EA1D233}">
      <dsp:nvSpPr>
        <dsp:cNvPr id="0" name=""/>
        <dsp:cNvSpPr/>
      </dsp:nvSpPr>
      <dsp:spPr>
        <a:xfrm>
          <a:off x="5407199" y="178019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kern="1200"/>
            <a:t>SDG 9: Industry, Innovation, and Infrastructure: </a:t>
          </a:r>
          <a:endParaRPr lang="en-US" sz="2100" kern="1200"/>
        </a:p>
      </dsp:txBody>
      <dsp:txXfrm>
        <a:off x="5407199" y="1780190"/>
        <a:ext cx="4320000" cy="648000"/>
      </dsp:txXfrm>
    </dsp:sp>
    <dsp:sp modelId="{F18EDCF7-252E-4913-8B66-50BD49193A48}">
      <dsp:nvSpPr>
        <dsp:cNvPr id="0" name=""/>
        <dsp:cNvSpPr/>
      </dsp:nvSpPr>
      <dsp:spPr>
        <a:xfrm>
          <a:off x="5407199" y="2505092"/>
          <a:ext cx="4320000" cy="1442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development and implementation of innovative shoe technology represent progress towards this goal by fostering innovation in the footwear industry and supporting infrastructure for sustainable energy generation.</a:t>
          </a:r>
        </a:p>
      </dsp:txBody>
      <dsp:txXfrm>
        <a:off x="5407199" y="2505092"/>
        <a:ext cx="4320000" cy="14428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3EF52-5834-4541-9B53-554312B7B70F}">
      <dsp:nvSpPr>
        <dsp:cNvPr id="0" name=""/>
        <dsp:cNvSpPr/>
      </dsp:nvSpPr>
      <dsp:spPr>
        <a:xfrm>
          <a:off x="0" y="531"/>
          <a:ext cx="10163629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E3E452-D7DF-46F4-A273-28629CF95B60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D9622-A06E-4A7B-85BA-B7B92C02CD6F}">
      <dsp:nvSpPr>
        <dsp:cNvPr id="0" name=""/>
        <dsp:cNvSpPr/>
      </dsp:nvSpPr>
      <dsp:spPr>
        <a:xfrm>
          <a:off x="1435590" y="531"/>
          <a:ext cx="8728038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Upper Material: Recycled polyester or nylon sourced from post-consumer waste, reducing environmental impact while maintaining durability and performance.</a:t>
          </a:r>
          <a:endParaRPr lang="en-US" sz="2100" kern="1200" dirty="0"/>
        </a:p>
      </dsp:txBody>
      <dsp:txXfrm>
        <a:off x="1435590" y="531"/>
        <a:ext cx="8728038" cy="1242935"/>
      </dsp:txXfrm>
    </dsp:sp>
    <dsp:sp modelId="{ADB4EB61-72B6-489E-9952-E205B490E9B4}">
      <dsp:nvSpPr>
        <dsp:cNvPr id="0" name=""/>
        <dsp:cNvSpPr/>
      </dsp:nvSpPr>
      <dsp:spPr>
        <a:xfrm>
          <a:off x="0" y="1554201"/>
          <a:ext cx="10163629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78BFB-BED4-42D4-88DC-F2585D0FE1EB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88493-1739-443D-8F4F-F13E30A34FC0}">
      <dsp:nvSpPr>
        <dsp:cNvPr id="0" name=""/>
        <dsp:cNvSpPr/>
      </dsp:nvSpPr>
      <dsp:spPr>
        <a:xfrm>
          <a:off x="1435590" y="1554201"/>
          <a:ext cx="8728038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Sole Material: Utilization of recycled rubber or ethylene-vinyl acetate (EVA) foam for the outsole, offering cushioning, traction, and durability.</a:t>
          </a:r>
          <a:endParaRPr lang="en-US" sz="2100" kern="1200" dirty="0"/>
        </a:p>
      </dsp:txBody>
      <dsp:txXfrm>
        <a:off x="1435590" y="1554201"/>
        <a:ext cx="8728038" cy="1242935"/>
      </dsp:txXfrm>
    </dsp:sp>
    <dsp:sp modelId="{3F60BB10-864F-4B07-BCDB-7201D9AAC0EF}">
      <dsp:nvSpPr>
        <dsp:cNvPr id="0" name=""/>
        <dsp:cNvSpPr/>
      </dsp:nvSpPr>
      <dsp:spPr>
        <a:xfrm>
          <a:off x="0" y="3108402"/>
          <a:ext cx="10163629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E64F4-6F93-4263-A5E2-8B724DFC8536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DF02B-18D2-4984-9DF1-8385CC46B0FE}">
      <dsp:nvSpPr>
        <dsp:cNvPr id="0" name=""/>
        <dsp:cNvSpPr/>
      </dsp:nvSpPr>
      <dsp:spPr>
        <a:xfrm>
          <a:off x="1435590" y="3107870"/>
          <a:ext cx="8728038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i="0" kern="1200" dirty="0"/>
            <a:t>Piezoelectric Layer: Cost-effective piezoelectric materials such as polyvinylidene fluoride (PVDF) or flexible lead zirconate titanate (PZT) ceramics utilized for energy generation.</a:t>
          </a:r>
          <a:endParaRPr lang="en-US" sz="2100" kern="1200" dirty="0"/>
        </a:p>
      </dsp:txBody>
      <dsp:txXfrm>
        <a:off x="1435590" y="3107870"/>
        <a:ext cx="8728038" cy="12429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832CF-8E22-4AED-9D29-8EFBBD004003}">
      <dsp:nvSpPr>
        <dsp:cNvPr id="0" name=""/>
        <dsp:cNvSpPr/>
      </dsp:nvSpPr>
      <dsp:spPr>
        <a:xfrm>
          <a:off x="0" y="494"/>
          <a:ext cx="10058399" cy="1157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3EEE23-3FB3-4FCF-9F3E-80F8F7B79068}">
      <dsp:nvSpPr>
        <dsp:cNvPr id="0" name=""/>
        <dsp:cNvSpPr/>
      </dsp:nvSpPr>
      <dsp:spPr>
        <a:xfrm>
          <a:off x="350018" y="260838"/>
          <a:ext cx="636397" cy="6363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42C7B-2DB9-463E-B87C-9D82F3785508}">
      <dsp:nvSpPr>
        <dsp:cNvPr id="0" name=""/>
        <dsp:cNvSpPr/>
      </dsp:nvSpPr>
      <dsp:spPr>
        <a:xfrm>
          <a:off x="1336435" y="494"/>
          <a:ext cx="8721964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Direct Sales: Sell piezoelectric shoes through online platforms, company website, and retail channels.</a:t>
          </a:r>
        </a:p>
      </dsp:txBody>
      <dsp:txXfrm>
        <a:off x="1336435" y="494"/>
        <a:ext cx="8721964" cy="1157086"/>
      </dsp:txXfrm>
    </dsp:sp>
    <dsp:sp modelId="{B15CE3BF-68BE-49C3-A9CF-03A644BC0CDB}">
      <dsp:nvSpPr>
        <dsp:cNvPr id="0" name=""/>
        <dsp:cNvSpPr/>
      </dsp:nvSpPr>
      <dsp:spPr>
        <a:xfrm>
          <a:off x="0" y="1446852"/>
          <a:ext cx="10058399" cy="1157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40A44-E8EE-4EBD-8BE6-1974593CCBBA}">
      <dsp:nvSpPr>
        <dsp:cNvPr id="0" name=""/>
        <dsp:cNvSpPr/>
      </dsp:nvSpPr>
      <dsp:spPr>
        <a:xfrm>
          <a:off x="350018" y="1707197"/>
          <a:ext cx="636397" cy="6363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CE5F5-79D3-4EE8-9E90-25EFB41F461E}">
      <dsp:nvSpPr>
        <dsp:cNvPr id="0" name=""/>
        <dsp:cNvSpPr/>
      </dsp:nvSpPr>
      <dsp:spPr>
        <a:xfrm>
          <a:off x="1336435" y="1446852"/>
          <a:ext cx="8721964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Customer Segments: Target environmentally conscious consumers who prioritize sustainable products. Also those who are willing to invest in innovative solutions.</a:t>
          </a:r>
        </a:p>
      </dsp:txBody>
      <dsp:txXfrm>
        <a:off x="1336435" y="1446852"/>
        <a:ext cx="8721964" cy="1157086"/>
      </dsp:txXfrm>
    </dsp:sp>
    <dsp:sp modelId="{7179F3A4-C4C7-46E1-A5A2-A0CB81ED0E1E}">
      <dsp:nvSpPr>
        <dsp:cNvPr id="0" name=""/>
        <dsp:cNvSpPr/>
      </dsp:nvSpPr>
      <dsp:spPr>
        <a:xfrm>
          <a:off x="0" y="2893210"/>
          <a:ext cx="10058399" cy="1157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9820A-7668-433B-AE85-EFA28758BD18}">
      <dsp:nvSpPr>
        <dsp:cNvPr id="0" name=""/>
        <dsp:cNvSpPr/>
      </dsp:nvSpPr>
      <dsp:spPr>
        <a:xfrm>
          <a:off x="350018" y="3153555"/>
          <a:ext cx="636397" cy="6363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D30A9-A101-403F-B57B-0BC046EDA375}">
      <dsp:nvSpPr>
        <dsp:cNvPr id="0" name=""/>
        <dsp:cNvSpPr/>
      </dsp:nvSpPr>
      <dsp:spPr>
        <a:xfrm>
          <a:off x="1336435" y="2893210"/>
          <a:ext cx="8721964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Application: Partner with fitness enthusiasts, athletes, and outdoor enthusiasts who value both performance and sustainability in their gear.</a:t>
          </a:r>
        </a:p>
      </dsp:txBody>
      <dsp:txXfrm>
        <a:off x="1336435" y="2893210"/>
        <a:ext cx="8721964" cy="1157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EFAA-7172-4ED6-AE64-DBA87FC83829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152FD81-61AF-4A33-B3DD-3689132C0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20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EFAA-7172-4ED6-AE64-DBA87FC83829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FD81-61AF-4A33-B3DD-3689132C0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76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EFAA-7172-4ED6-AE64-DBA87FC83829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FD81-61AF-4A33-B3DD-3689132C0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37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EFAA-7172-4ED6-AE64-DBA87FC83829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FD81-61AF-4A33-B3DD-3689132C0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41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544EFAA-7172-4ED6-AE64-DBA87FC83829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152FD81-61AF-4A33-B3DD-3689132C0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47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EFAA-7172-4ED6-AE64-DBA87FC83829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FD81-61AF-4A33-B3DD-3689132C0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25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EFAA-7172-4ED6-AE64-DBA87FC83829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FD81-61AF-4A33-B3DD-3689132C0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0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EFAA-7172-4ED6-AE64-DBA87FC83829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FD81-61AF-4A33-B3DD-3689132C0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42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EFAA-7172-4ED6-AE64-DBA87FC83829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FD81-61AF-4A33-B3DD-3689132C0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61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EFAA-7172-4ED6-AE64-DBA87FC83829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FD81-61AF-4A33-B3DD-3689132C0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EFAA-7172-4ED6-AE64-DBA87FC83829}" type="datetimeFigureOut">
              <a:rPr lang="en-IN" smtClean="0"/>
              <a:t>27-02-2024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FD81-61AF-4A33-B3DD-3689132C0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46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3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microsoft.com/office/2007/relationships/hdphoto" Target="../media/hdphoto1.wdp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544EFAA-7172-4ED6-AE64-DBA87FC83829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152FD81-61AF-4A33-B3DD-3689132C0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07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.png" /><Relationship Id="rId5" Type="http://schemas.openxmlformats.org/officeDocument/2006/relationships/image" Target="../media/image2.png" /><Relationship Id="rId4" Type="http://schemas.openxmlformats.org/officeDocument/2006/relationships/image" Target="../media/image25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 /><Relationship Id="rId2" Type="http://schemas.openxmlformats.org/officeDocument/2006/relationships/diagramData" Target="../diagrams/data5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5.xml" /><Relationship Id="rId5" Type="http://schemas.openxmlformats.org/officeDocument/2006/relationships/diagramColors" Target="../diagrams/colors5.xml" /><Relationship Id="rId4" Type="http://schemas.openxmlformats.org/officeDocument/2006/relationships/diagramQuickStyle" Target="../diagrams/quickStyle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 /><Relationship Id="rId2" Type="http://schemas.openxmlformats.org/officeDocument/2006/relationships/diagramData" Target="../diagrams/data6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6.xml" /><Relationship Id="rId5" Type="http://schemas.openxmlformats.org/officeDocument/2006/relationships/diagramColors" Target="../diagrams/colors6.xml" /><Relationship Id="rId4" Type="http://schemas.openxmlformats.org/officeDocument/2006/relationships/diagramQuickStyle" Target="../diagrams/quickStyle6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 /><Relationship Id="rId2" Type="http://schemas.openxmlformats.org/officeDocument/2006/relationships/diagramData" Target="../diagrams/data7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7.xml" /><Relationship Id="rId5" Type="http://schemas.openxmlformats.org/officeDocument/2006/relationships/diagramColors" Target="../diagrams/colors7.xml" /><Relationship Id="rId4" Type="http://schemas.openxmlformats.org/officeDocument/2006/relationships/diagramQuickStyle" Target="../diagrams/quickStyle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 /><Relationship Id="rId2" Type="http://schemas.openxmlformats.org/officeDocument/2006/relationships/diagramData" Target="../diagrams/data4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4.xml" /><Relationship Id="rId5" Type="http://schemas.openxmlformats.org/officeDocument/2006/relationships/diagramColors" Target="../diagrams/colors4.xml" /><Relationship Id="rId4" Type="http://schemas.openxmlformats.org/officeDocument/2006/relationships/diagramQuickStyle" Target="../diagrams/quickStyle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76C7-1144-7F33-FCB0-FCBF2E36ED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Clean Energy </a:t>
            </a:r>
            <a:r>
              <a:rPr lang="en-US" dirty="0" err="1"/>
              <a:t>SHoes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2019C-747B-B210-91D1-241C33636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855" y="4610576"/>
            <a:ext cx="7891272" cy="1069848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-</a:t>
            </a:r>
            <a:r>
              <a:rPr lang="en-US" sz="2800" dirty="0"/>
              <a:t>WIZENGAMOT</a:t>
            </a:r>
          </a:p>
          <a:p>
            <a:r>
              <a:rPr lang="en-US" sz="2800" dirty="0"/>
              <a:t>-SREEKUMAR, PAULU, PAUL, ASWIN, RONAL</a:t>
            </a:r>
          </a:p>
          <a:p>
            <a:r>
              <a:rPr lang="en-US" sz="2800" dirty="0"/>
              <a:t>-Prepared by RONAL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169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07CAB-12A6-9736-4AC8-09CC6B82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420" y="2560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800"/>
              <a:t>SDG 7: Affordable and Clean Energy</a:t>
            </a:r>
            <a:endParaRPr lang="en-IN" sz="4800"/>
          </a:p>
        </p:txBody>
      </p:sp>
      <p:pic>
        <p:nvPicPr>
          <p:cNvPr id="35" name="Picture 34" descr="Wind turbines against blue sky">
            <a:extLst>
              <a:ext uri="{FF2B5EF4-FFF2-40B4-BE49-F238E27FC236}">
                <a16:creationId xmlns:a16="http://schemas.microsoft.com/office/drawing/2014/main" id="{8DAF22B5-99B8-76EA-1D1F-FC4BC7DF7D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938" r="21988" b="-1"/>
          <a:stretch/>
        </p:blipFill>
        <p:spPr>
          <a:xfrm>
            <a:off x="-1831749" y="10"/>
            <a:ext cx="4646726" cy="6857990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1DA91D1-11E9-DC9C-0541-3466FCA9B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056" y="1730382"/>
            <a:ext cx="8487212" cy="4871586"/>
          </a:xfrm>
        </p:spPr>
        <p:txBody>
          <a:bodyPr>
            <a:normAutofit/>
          </a:bodyPr>
          <a:lstStyle/>
          <a:p>
            <a:r>
              <a:rPr lang="en-US" sz="1800" b="1" dirty="0"/>
              <a:t>Clean Energy Generation:</a:t>
            </a:r>
          </a:p>
          <a:p>
            <a:pPr lvl="1"/>
            <a:r>
              <a:rPr lang="en-US" dirty="0"/>
              <a:t>The piezoelectric shoes harness kinetic energy from footsteps, converting it into clean, renewable electrical energy, reducing reliance on fossil fuels and contributing to a cleaner environment.</a:t>
            </a:r>
          </a:p>
          <a:p>
            <a:r>
              <a:rPr lang="en-US" sz="1800" b="1" dirty="0"/>
              <a:t>Affordability and Accessibility:</a:t>
            </a:r>
          </a:p>
          <a:p>
            <a:pPr lvl="1"/>
            <a:r>
              <a:rPr lang="en-US" dirty="0"/>
              <a:t>By offering a sustainable energy solution that requires minimal additional investment beyond the purchase of the shoes themselves, our product makes clean energy more affordable and accessible to a wider range of individuals, particularly in underserved communities.</a:t>
            </a:r>
          </a:p>
          <a:p>
            <a:r>
              <a:rPr lang="en-US" sz="1800" b="1" dirty="0"/>
              <a:t>Reduction in Carbon Emissions:</a:t>
            </a:r>
          </a:p>
          <a:p>
            <a:pPr lvl="1"/>
            <a:r>
              <a:rPr lang="en-US" dirty="0"/>
              <a:t>Through the utilization of clean energy generated by the shoes, there is a direct reduction in carbon emissions associated with traditional energy generation methods, thereby mitigating climate change and advancing the objectives of SDG 7 while promoting a greener future.</a:t>
            </a:r>
            <a:endParaRPr lang="en-IN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87CD80F2-53BE-96F5-5F5F-5339736D7059}"/>
              </a:ext>
            </a:extLst>
          </p:cNvPr>
          <p:cNvSpPr txBox="1">
            <a:spLocks/>
          </p:cNvSpPr>
          <p:nvPr/>
        </p:nvSpPr>
        <p:spPr>
          <a:xfrm rot="16200000">
            <a:off x="-4222035" y="1934035"/>
            <a:ext cx="9948672" cy="1486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200" dirty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+mn-cs"/>
              </a:rPr>
              <a:t>Sustainable development goals</a:t>
            </a:r>
          </a:p>
        </p:txBody>
      </p:sp>
    </p:spTree>
    <p:extLst>
      <p:ext uri="{BB962C8B-B14F-4D97-AF65-F5344CB8AC3E}">
        <p14:creationId xmlns:p14="http://schemas.microsoft.com/office/powerpoint/2010/main" val="3324327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1C6D-9DAA-EC0E-485A-7F5E00DA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Sustainable development 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3ABBD4-1749-34E8-FB22-FD5E556FF4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8148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18B6-EB73-C4EF-E492-24EB61A8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MATERIALS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4B9C6A-8E5C-293D-0033-787F116850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838850"/>
              </p:ext>
            </p:extLst>
          </p:nvPr>
        </p:nvGraphicFramePr>
        <p:xfrm>
          <a:off x="838200" y="1825625"/>
          <a:ext cx="1016362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5592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34A4-D43E-1A30-EBF9-01B285AF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F0A4EE-2504-C37A-0F44-24A49850024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8943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777E-8758-B1E4-6F23-FF93BDB9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22" y="276726"/>
            <a:ext cx="9132931" cy="1193773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 UNIT MANUFACTURING COST</a:t>
            </a:r>
            <a:br>
              <a:rPr lang="en-US" dirty="0"/>
            </a:br>
            <a:r>
              <a:rPr lang="en-US" sz="4400" dirty="0"/>
              <a:t>Power Storage Shoe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2516B-31BC-D0DE-D620-3084E820F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188" y="1678405"/>
            <a:ext cx="11117179" cy="5029200"/>
          </a:xfrm>
        </p:spPr>
        <p:txBody>
          <a:bodyPr>
            <a:normAutofit/>
          </a:bodyPr>
          <a:lstStyle/>
          <a:p>
            <a:r>
              <a:rPr lang="en-US" sz="1900" dirty="0"/>
              <a:t>Raw Materials and their estimates (*recycled included). [Avg Quality to Standard Quality]</a:t>
            </a:r>
          </a:p>
          <a:p>
            <a:r>
              <a:rPr lang="en-IN" sz="1900" i="0" dirty="0">
                <a:effectLst/>
              </a:rPr>
              <a:t>Rugged/Outdoor Power Bank: </a:t>
            </a:r>
            <a:r>
              <a:rPr lang="en-IN" sz="1700" i="0" dirty="0">
                <a:effectLst/>
              </a:rPr>
              <a:t> ₹500 to ₹1000</a:t>
            </a:r>
          </a:p>
          <a:p>
            <a:r>
              <a:rPr lang="en-IN" sz="1900" i="0" dirty="0">
                <a:effectLst/>
              </a:rPr>
              <a:t>Rectifier: </a:t>
            </a:r>
            <a:r>
              <a:rPr lang="en-IN" sz="1700" i="0" dirty="0">
                <a:effectLst/>
              </a:rPr>
              <a:t>₹50 to ₹100</a:t>
            </a:r>
          </a:p>
          <a:p>
            <a:r>
              <a:rPr lang="en-IN" sz="1900" i="0" dirty="0">
                <a:effectLst/>
              </a:rPr>
              <a:t>Polyvinylidene Fluoride (PVDF):</a:t>
            </a:r>
            <a:r>
              <a:rPr lang="en-IN" sz="1700" i="0" dirty="0">
                <a:effectLst/>
              </a:rPr>
              <a:t> ₹200 to ₹500</a:t>
            </a:r>
          </a:p>
          <a:p>
            <a:r>
              <a:rPr lang="en-IN" sz="1900" i="0" dirty="0">
                <a:effectLst/>
              </a:rPr>
              <a:t>Wires: </a:t>
            </a:r>
            <a:r>
              <a:rPr lang="en-IN" sz="1700" i="0" dirty="0">
                <a:effectLst/>
              </a:rPr>
              <a:t>₹20 to ₹50</a:t>
            </a:r>
          </a:p>
          <a:p>
            <a:r>
              <a:rPr lang="en-IN" sz="1900" i="0" dirty="0">
                <a:effectLst/>
              </a:rPr>
              <a:t>Foam Fillers: </a:t>
            </a:r>
            <a:r>
              <a:rPr lang="en-IN" sz="1700" i="0" dirty="0">
                <a:effectLst/>
              </a:rPr>
              <a:t>₹50 to ₹100</a:t>
            </a:r>
          </a:p>
          <a:p>
            <a:r>
              <a:rPr lang="en-IN" sz="1900" i="0" dirty="0">
                <a:effectLst/>
              </a:rPr>
              <a:t>Circuit to Prevent Overcharging:</a:t>
            </a:r>
            <a:r>
              <a:rPr lang="en-IN" sz="1700" i="0" dirty="0">
                <a:effectLst/>
              </a:rPr>
              <a:t> ₹100 to ₹200</a:t>
            </a:r>
          </a:p>
          <a:p>
            <a:r>
              <a:rPr lang="en-IN" sz="1900" i="0" dirty="0">
                <a:effectLst/>
              </a:rPr>
              <a:t>Waterproof Coating: </a:t>
            </a:r>
            <a:r>
              <a:rPr lang="en-IN" sz="1700" i="0" dirty="0">
                <a:effectLst/>
              </a:rPr>
              <a:t>₹50 to ₹100</a:t>
            </a:r>
          </a:p>
          <a:p>
            <a:r>
              <a:rPr lang="en-IN" sz="1900" i="0" dirty="0">
                <a:effectLst/>
              </a:rPr>
              <a:t>Packing Materials: </a:t>
            </a:r>
            <a:r>
              <a:rPr lang="en-IN" sz="1700" i="0" dirty="0">
                <a:effectLst/>
              </a:rPr>
              <a:t>₹10 to ₹50</a:t>
            </a:r>
          </a:p>
          <a:p>
            <a:pPr algn="l"/>
            <a:r>
              <a:rPr lang="en-IN" sz="1900" b="0" i="0" dirty="0">
                <a:effectLst/>
              </a:rPr>
              <a:t>Total estimated cost for manufacturing quality shoes out of recycled materials: </a:t>
            </a:r>
          </a:p>
          <a:p>
            <a:pPr lvl="8"/>
            <a:r>
              <a:rPr lang="en-IN" sz="3600" b="0" i="0" dirty="0">
                <a:effectLst/>
              </a:rPr>
              <a:t>₹980 to ₹2500.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693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5D0C-0BBF-C3D5-7B86-17BB8106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470" y="153764"/>
            <a:ext cx="10058400" cy="1609344"/>
          </a:xfrm>
        </p:spPr>
        <p:txBody>
          <a:bodyPr/>
          <a:lstStyle/>
          <a:p>
            <a:r>
              <a:rPr lang="en-US" dirty="0"/>
              <a:t>SINGLE UNIT MANUFACTURING COST</a:t>
            </a:r>
            <a:br>
              <a:rPr lang="en-US" dirty="0"/>
            </a:br>
            <a:r>
              <a:rPr lang="en-US" sz="4400" dirty="0"/>
              <a:t>fitness tracking shoe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6F687-30A8-D65D-286D-03F1491D9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879" y="1672389"/>
            <a:ext cx="10412369" cy="4499811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Motion Sensors: ₹200 to ₹500</a:t>
            </a:r>
          </a:p>
          <a:p>
            <a:r>
              <a:rPr lang="en-IN" dirty="0"/>
              <a:t>Pedometer : ₹100 to ₹200</a:t>
            </a:r>
          </a:p>
          <a:p>
            <a:r>
              <a:rPr lang="en-IN" dirty="0"/>
              <a:t>Bluetooth Antenna: ₹50 to ₹100</a:t>
            </a:r>
          </a:p>
          <a:p>
            <a:r>
              <a:rPr lang="en-IN" dirty="0"/>
              <a:t>Heart Rate Sensor: ₹100 to ₹300</a:t>
            </a:r>
          </a:p>
          <a:p>
            <a:r>
              <a:rPr lang="en-IN" dirty="0"/>
              <a:t>Oximeter : ₹200 to ₹500</a:t>
            </a:r>
          </a:p>
          <a:p>
            <a:r>
              <a:rPr lang="en-IN" dirty="0"/>
              <a:t> Bluetooth: Cost: ₹50 to ₹100</a:t>
            </a:r>
          </a:p>
          <a:p>
            <a:r>
              <a:rPr lang="en-US" dirty="0"/>
              <a:t>Semiconductor Technology Use:</a:t>
            </a:r>
          </a:p>
          <a:p>
            <a:r>
              <a:rPr lang="en-US" dirty="0"/>
              <a:t>Incorporating semiconductor technology for sensor integration and data processing.</a:t>
            </a:r>
          </a:p>
          <a:p>
            <a:r>
              <a:rPr lang="en-US" dirty="0"/>
              <a:t>Cost varies depending on the complexity and functionality of semiconductor components.</a:t>
            </a:r>
          </a:p>
          <a:p>
            <a:r>
              <a:rPr lang="en-US" dirty="0"/>
              <a:t>Total estimated cost for manufacturing one shoe with fitness tracking using recycled materials and semiconductor technology:</a:t>
            </a:r>
          </a:p>
          <a:p>
            <a:pPr lvl="8"/>
            <a:r>
              <a:rPr lang="en-US" sz="3800" dirty="0"/>
              <a:t>₹1630 to ₹4050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714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E072-DF68-414C-A068-F08111D0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8615573" cy="1332136"/>
          </a:xfrm>
        </p:spPr>
        <p:txBody>
          <a:bodyPr>
            <a:noAutofit/>
          </a:bodyPr>
          <a:lstStyle/>
          <a:p>
            <a:r>
              <a:rPr lang="en-US" sz="4000" dirty="0"/>
              <a:t>Cost Breakdown for Small-Scale Manufacturing (500 units per month)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0AFEC-B9B9-35E1-CB0E-390C247FE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Factory Space: ₹5,00,000 to ₹15,00,000 for leasing a small industrial space suitable for manufacturing.</a:t>
            </a:r>
          </a:p>
          <a:p>
            <a:r>
              <a:rPr lang="en-US" dirty="0"/>
              <a:t>Equipment and Machinery:₹10,00,000 to ₹30,00,000 for essential machinery and equipment required for small-scale production, focusing on cost-effective options and second-hand equipment.</a:t>
            </a:r>
          </a:p>
          <a:p>
            <a:r>
              <a:rPr lang="en-US" dirty="0"/>
              <a:t>Raw Materials and Inventory:₹2,00,000 to ₹5,00,000 for initial raw materials and inventory to support production of 500 units per month.</a:t>
            </a:r>
          </a:p>
          <a:p>
            <a:r>
              <a:rPr lang="en-US" dirty="0"/>
              <a:t>Research and Development:₹1,00,000 to ₹5,00,000 for initial research and development activities focused on product refinement and manufacturing processes.</a:t>
            </a:r>
          </a:p>
          <a:p>
            <a:r>
              <a:rPr lang="en-US" dirty="0"/>
              <a:t>Employee Salaries and Benefits:₹2,00,000 to ₹5,00,000 for hiring and paying salaries to a small team of production workers, technicians, and administrative staff.</a:t>
            </a:r>
          </a:p>
          <a:p>
            <a:r>
              <a:rPr lang="en-US" dirty="0"/>
              <a:t>Utilities and Overheads:₹50,000 to ₹1,00,000 for monthly utilities such as electricity, water, and maintenance, as well as other overhead expenses.</a:t>
            </a:r>
          </a:p>
          <a:p>
            <a:r>
              <a:rPr lang="en-US" dirty="0"/>
              <a:t>Marketing and Branding:₹50,000 to ₹2,00,000 for basic marketing efforts targeting a smaller audience, including online promotion and local advertising.</a:t>
            </a:r>
          </a:p>
          <a:p>
            <a:r>
              <a:rPr lang="en-US" dirty="0"/>
              <a:t>Legal and Regulatory Compliance:₹50,000 to ₹1,00,000 for initial legal fees, licenses, permits, and compliance with regulatory requirements for small-scale manufacturing.</a:t>
            </a:r>
          </a:p>
          <a:p>
            <a:r>
              <a:rPr lang="en-US" dirty="0"/>
              <a:t>Technology and Software:₹50,000 to ₹1,00,000 for essential technology and software systems required for production management, inventory tracking, and basic business operations.</a:t>
            </a:r>
          </a:p>
          <a:p>
            <a:r>
              <a:rPr lang="en-US" dirty="0"/>
              <a:t>Contingency Fund:₹1,00,000 to ₹3,00,000 as a contingency fund for unforeseen expenses and emergencies.</a:t>
            </a:r>
          </a:p>
          <a:p>
            <a:r>
              <a:rPr lang="en-US" dirty="0"/>
              <a:t>Total Estimated Investment: </a:t>
            </a:r>
            <a:r>
              <a:rPr lang="en-US" sz="3600" dirty="0"/>
              <a:t>₹21,00,000 to ₹60,00,000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530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B7FB-F946-75C3-7A8D-E0413B2B4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01268"/>
          </a:xfrm>
        </p:spPr>
        <p:txBody>
          <a:bodyPr>
            <a:noAutofit/>
          </a:bodyPr>
          <a:lstStyle/>
          <a:p>
            <a:r>
              <a:rPr lang="en-US" sz="3600" dirty="0"/>
              <a:t>Profit Projection and Investment Recovery Plan</a:t>
            </a:r>
            <a:br>
              <a:rPr lang="en-US" sz="3600" dirty="0"/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9DE6A-F952-AC85-697D-19B10CCFF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90" y="1327323"/>
            <a:ext cx="10058400" cy="49110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 Investment: ₹75,00,000</a:t>
            </a:r>
          </a:p>
          <a:p>
            <a:r>
              <a:rPr lang="en-US" dirty="0"/>
              <a:t>Monthly Profit Per Unit:</a:t>
            </a:r>
          </a:p>
          <a:p>
            <a:r>
              <a:rPr lang="en-US" dirty="0"/>
              <a:t>Power Storage Shoe: ₹1000</a:t>
            </a:r>
          </a:p>
          <a:p>
            <a:r>
              <a:rPr lang="en-US" dirty="0"/>
              <a:t>Fitness Tracking Shoe: ₹2000</a:t>
            </a:r>
          </a:p>
          <a:p>
            <a:r>
              <a:rPr lang="en-US" dirty="0"/>
              <a:t>Total Monthly Production for Each Model: 250 units</a:t>
            </a:r>
          </a:p>
          <a:p>
            <a:r>
              <a:rPr lang="en-US" dirty="0"/>
              <a:t>Total Monthly Profit:</a:t>
            </a:r>
          </a:p>
          <a:p>
            <a:r>
              <a:rPr lang="en-US" dirty="0"/>
              <a:t>Power Storage Shoe: ₹2,50,000</a:t>
            </a:r>
          </a:p>
          <a:p>
            <a:r>
              <a:rPr lang="en-US" dirty="0"/>
              <a:t>Fitness Tracking Shoe: ₹5,00,000</a:t>
            </a:r>
          </a:p>
          <a:p>
            <a:r>
              <a:rPr lang="en-US" dirty="0"/>
              <a:t>Time to Overcome Initial Investment:</a:t>
            </a:r>
          </a:p>
          <a:p>
            <a:r>
              <a:rPr lang="en-US" dirty="0"/>
              <a:t>Approximately </a:t>
            </a:r>
            <a:r>
              <a:rPr lang="en-US" sz="3800" dirty="0"/>
              <a:t>10 months</a:t>
            </a:r>
            <a:endParaRPr lang="en-US" dirty="0"/>
          </a:p>
          <a:p>
            <a:r>
              <a:rPr lang="en-US" dirty="0"/>
              <a:t>By scaling up production to 500 units per month for each model, we aim to overcome the initial investment within 10 months, leveraging the profitability of our product lines.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673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aph of a graph with a line">
            <a:extLst>
              <a:ext uri="{FF2B5EF4-FFF2-40B4-BE49-F238E27FC236}">
                <a16:creationId xmlns:a16="http://schemas.microsoft.com/office/drawing/2014/main" id="{57B3EEFF-3947-26FA-708C-8704BE916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334749" cy="6800850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F5DC5758-2AEC-86E2-40B3-4D24E7F2C5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035342" cy="203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034DE8-91FA-979B-17E6-EAB49505F63C}"/>
              </a:ext>
            </a:extLst>
          </p:cNvPr>
          <p:cNvSpPr txBox="1"/>
          <p:nvPr/>
        </p:nvSpPr>
        <p:spPr>
          <a:xfrm rot="16200000">
            <a:off x="10565607" y="4981933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*Rough Estimates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7616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4C19A3B2-5429-DBD3-FFD0-1AD2715A1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1437"/>
            <a:ext cx="11258550" cy="67551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28F121-C496-A8A7-607B-5A3213E48E89}"/>
              </a:ext>
            </a:extLst>
          </p:cNvPr>
          <p:cNvSpPr txBox="1"/>
          <p:nvPr/>
        </p:nvSpPr>
        <p:spPr>
          <a:xfrm rot="16200000">
            <a:off x="10608469" y="4967646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*Rough Estimates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515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B245455-C5E8-7B25-9926-7362918A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IN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D61CC1F7-C673-C7F0-D9A0-EB3478ACE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585931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3701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447A-DCA9-9CD2-5B70-C3C688CE0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417177" cy="1029843"/>
          </a:xfrm>
        </p:spPr>
        <p:txBody>
          <a:bodyPr/>
          <a:lstStyle/>
          <a:p>
            <a:r>
              <a:rPr lang="en-US" dirty="0"/>
              <a:t>Annual Revenue Projection: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81AC8-E891-BA35-FB1D-E3DB04EF4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88" y="1771650"/>
            <a:ext cx="10199560" cy="44005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10 months, aim to scale up production to 750 units/month for each model.</a:t>
            </a:r>
          </a:p>
          <a:p>
            <a:r>
              <a:rPr lang="en-US" dirty="0"/>
              <a:t>Increased Profit:</a:t>
            </a:r>
          </a:p>
          <a:p>
            <a:r>
              <a:rPr lang="en-US" dirty="0"/>
              <a:t>Expect monthly profits of ₹7,50,000 (Power Storage Shoe) and ₹15,00,000 (Fitness Tracking Shoe).</a:t>
            </a:r>
          </a:p>
          <a:p>
            <a:r>
              <a:rPr lang="en-US" dirty="0"/>
              <a:t>Annual Profit Projection:</a:t>
            </a:r>
          </a:p>
          <a:p>
            <a:r>
              <a:rPr lang="en-US" dirty="0"/>
              <a:t>Anticipate annual profits of ₹90,00,000 (Power Storage Shoe) and ₹1,80,00,000 (Fitness Tracking Shoe).</a:t>
            </a:r>
          </a:p>
          <a:p>
            <a:r>
              <a:rPr lang="en-US" dirty="0"/>
              <a:t>Total Annual Revenue:</a:t>
            </a:r>
          </a:p>
          <a:p>
            <a:r>
              <a:rPr lang="en-US" dirty="0"/>
              <a:t>Total Annual Revenue ≈ ₹3,45,00,000 (Including initial investment recovery).</a:t>
            </a:r>
          </a:p>
          <a:p>
            <a:r>
              <a:rPr lang="en-US" dirty="0"/>
              <a:t>Growth Strategy:</a:t>
            </a:r>
          </a:p>
          <a:p>
            <a:r>
              <a:rPr lang="en-US" dirty="0"/>
              <a:t>Plan to reinvest profits for further expansion and explore diversification opportunities.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2658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0B54-E0FA-CF06-B777-525AB351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graph with colored lines&#10;&#10;Description automatically generated">
            <a:extLst>
              <a:ext uri="{FF2B5EF4-FFF2-40B4-BE49-F238E27FC236}">
                <a16:creationId xmlns:a16="http://schemas.microsoft.com/office/drawing/2014/main" id="{F07F722E-353C-9801-9279-0CA9575D2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63"/>
            <a:ext cx="12007122" cy="60035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3496A6-B8AF-41E5-607E-7E5F56A75CF8}"/>
              </a:ext>
            </a:extLst>
          </p:cNvPr>
          <p:cNvSpPr txBox="1"/>
          <p:nvPr/>
        </p:nvSpPr>
        <p:spPr>
          <a:xfrm>
            <a:off x="9208293" y="6303527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*Rough Estimates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8009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D446-E0CF-085E-0A1E-5FCDFB55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29" y="520350"/>
            <a:ext cx="13896308" cy="6180487"/>
          </a:xfrm>
        </p:spPr>
        <p:txBody>
          <a:bodyPr>
            <a:noAutofit/>
          </a:bodyPr>
          <a:lstStyle/>
          <a:p>
            <a:r>
              <a:rPr lang="en-US" sz="25800" dirty="0"/>
              <a:t>Q &amp; A</a:t>
            </a:r>
            <a:endParaRPr lang="en-IN" sz="25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89CB8-5CB3-7122-CCC4-7C0608781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20796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494B-3376-AD46-BA3F-B3EE15648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660" y="2624328"/>
            <a:ext cx="10058400" cy="1609344"/>
          </a:xfrm>
        </p:spPr>
        <p:txBody>
          <a:bodyPr>
            <a:normAutofit/>
          </a:bodyPr>
          <a:lstStyle/>
          <a:p>
            <a:r>
              <a:rPr lang="en-US" sz="8800" dirty="0"/>
              <a:t>THANK YOU!</a:t>
            </a:r>
            <a:endParaRPr lang="en-IN" sz="8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4F8CA-C88F-404F-FA21-E24BF2077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307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591D1-6E18-2081-C384-B30E31D2B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62CB855-1141-B43B-1B26-D3CD2489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IN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D9F5BD1C-01DE-543F-59C9-5BAB87AA1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376576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4268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71F0-B9B4-2CC0-A7D2-966F7BF2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89857D-E80E-F2DC-F9CB-71EC95E0F2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856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930C51E-AD41-0B51-5E6A-39B36FF5E5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B9C2AC3A-02EC-A537-A9DF-238ADA2F7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75" y="484188"/>
            <a:ext cx="10058400" cy="1609725"/>
          </a:xfrm>
        </p:spPr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309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7AA79-8E6B-8080-D78E-85BB3D3BF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653" y="1949115"/>
            <a:ext cx="10978814" cy="481263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Electrical energy produced </a:t>
            </a:r>
            <a:r>
              <a:rPr lang="en-US" sz="3000" dirty="0"/>
              <a:t>per step = 0.50 watt-hour (</a:t>
            </a:r>
            <a:r>
              <a:rPr lang="en-US" sz="3000" dirty="0" err="1"/>
              <a:t>Wh</a:t>
            </a:r>
            <a:r>
              <a:rPr lang="en-US" sz="3000" dirty="0"/>
              <a:t>)</a:t>
            </a:r>
            <a:endParaRPr lang="en-IN" dirty="0"/>
          </a:p>
          <a:p>
            <a:r>
              <a:rPr lang="en-US" dirty="0"/>
              <a:t>1 km of walk:</a:t>
            </a:r>
          </a:p>
          <a:p>
            <a:r>
              <a:rPr lang="en-US" dirty="0"/>
              <a:t>Total number of steps in </a:t>
            </a:r>
            <a:r>
              <a:rPr lang="en-US" sz="3200" dirty="0"/>
              <a:t>1 km = 1,250 steps</a:t>
            </a:r>
            <a:endParaRPr lang="en-US" dirty="0"/>
          </a:p>
          <a:p>
            <a:r>
              <a:rPr lang="en-IN" dirty="0"/>
              <a:t>During a single step:</a:t>
            </a:r>
          </a:p>
          <a:p>
            <a:r>
              <a:rPr lang="en-US" dirty="0"/>
              <a:t>Total electrical energy produced during 1 km of walk = Electrical energy per step × Total number of steps</a:t>
            </a:r>
          </a:p>
          <a:p>
            <a:r>
              <a:rPr lang="en-US" dirty="0"/>
              <a:t>Total electrical energy produced during </a:t>
            </a:r>
            <a:r>
              <a:rPr lang="en-US" sz="3200" dirty="0"/>
              <a:t>1 km of walk </a:t>
            </a:r>
            <a:r>
              <a:rPr lang="en-US" dirty="0"/>
              <a:t>= </a:t>
            </a:r>
            <a:r>
              <a:rPr lang="en-US" sz="3600" dirty="0"/>
              <a:t>625 </a:t>
            </a:r>
            <a:r>
              <a:rPr lang="en-US" sz="3600" dirty="0" err="1"/>
              <a:t>Wh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679BEE-6B16-C349-1240-441EA3B2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Steps to Energy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748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B013-BD5B-BF2F-7085-1B78DF2B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Weekly, Monthly, and Yearly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DBD8-7C2F-48EB-7E7F-B7AAB1124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321" y="1822784"/>
            <a:ext cx="10243927" cy="4349416"/>
          </a:xfrm>
        </p:spPr>
        <p:txBody>
          <a:bodyPr>
            <a:normAutofit/>
          </a:bodyPr>
          <a:lstStyle/>
          <a:p>
            <a:r>
              <a:rPr lang="en-US" sz="2400" dirty="0"/>
              <a:t>Assuming a person walks/runs 5 kilometers per day for 7 days a week:</a:t>
            </a:r>
          </a:p>
          <a:p>
            <a:r>
              <a:rPr lang="en-US" sz="2800" dirty="0"/>
              <a:t>Weekly</a:t>
            </a:r>
            <a:r>
              <a:rPr lang="en-US" sz="2400" dirty="0"/>
              <a:t> energy production = </a:t>
            </a:r>
            <a:r>
              <a:rPr lang="en-US" sz="3600" dirty="0"/>
              <a:t>21,875 </a:t>
            </a:r>
            <a:r>
              <a:rPr lang="en-US" sz="3600" dirty="0" err="1"/>
              <a:t>Wh</a:t>
            </a:r>
            <a:r>
              <a:rPr lang="en-US" sz="3600" dirty="0"/>
              <a:t>/week</a:t>
            </a:r>
          </a:p>
          <a:p>
            <a:r>
              <a:rPr lang="en-US" sz="3200" dirty="0"/>
              <a:t>Monthly</a:t>
            </a:r>
            <a:r>
              <a:rPr lang="en-US" sz="2400" dirty="0"/>
              <a:t> energy production = 21,875 </a:t>
            </a:r>
            <a:r>
              <a:rPr lang="en-US" sz="2400" dirty="0" err="1"/>
              <a:t>Wh</a:t>
            </a:r>
            <a:r>
              <a:rPr lang="en-US" sz="2400" dirty="0"/>
              <a:t>/week × 4 weeks/month ≈ </a:t>
            </a:r>
            <a:r>
              <a:rPr lang="en-US" sz="4000" dirty="0"/>
              <a:t>87,500 </a:t>
            </a:r>
            <a:r>
              <a:rPr lang="en-US" sz="4000" dirty="0" err="1"/>
              <a:t>Wh</a:t>
            </a:r>
            <a:r>
              <a:rPr lang="en-US" sz="4000" dirty="0"/>
              <a:t>/month</a:t>
            </a:r>
            <a:endParaRPr lang="en-US" sz="3200" dirty="0"/>
          </a:p>
          <a:p>
            <a:r>
              <a:rPr lang="en-US" sz="4400" dirty="0"/>
              <a:t>Yearly</a:t>
            </a:r>
            <a:r>
              <a:rPr lang="en-US" sz="2400" dirty="0"/>
              <a:t> energy production = 87,500 </a:t>
            </a:r>
            <a:r>
              <a:rPr lang="en-US" sz="2400" dirty="0" err="1"/>
              <a:t>Wh</a:t>
            </a:r>
            <a:r>
              <a:rPr lang="en-US" sz="2400" dirty="0"/>
              <a:t>/month × 12 months/year = </a:t>
            </a:r>
            <a:r>
              <a:rPr lang="en-US" sz="6000" dirty="0"/>
              <a:t>1,050,000 </a:t>
            </a:r>
            <a:r>
              <a:rPr lang="en-US" sz="6000" dirty="0" err="1"/>
              <a:t>Wh</a:t>
            </a:r>
            <a:r>
              <a:rPr lang="en-US" sz="6000" dirty="0"/>
              <a:t>/year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8380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FD064-8CB3-B1CE-2D7A-253A55694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337468" cy="1049394"/>
          </a:xfrm>
        </p:spPr>
        <p:txBody>
          <a:bodyPr/>
          <a:lstStyle/>
          <a:p>
            <a:r>
              <a:rPr lang="en-US" dirty="0"/>
              <a:t>Phone charging comparison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4A5B-07D9-3E2F-28C2-4F96D8F28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68" y="1624263"/>
            <a:ext cx="10340180" cy="4547937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</a:rPr>
              <a:t>Phone Battery Capacity Conversion: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Phone's battery capacity converted from milliampere-hours (</a:t>
            </a:r>
            <a:r>
              <a:rPr lang="en-US" sz="1800" i="0" dirty="0" err="1">
                <a:effectLst/>
              </a:rPr>
              <a:t>mAh</a:t>
            </a:r>
            <a:r>
              <a:rPr lang="en-US" sz="1800" i="0" dirty="0">
                <a:effectLst/>
              </a:rPr>
              <a:t>) to watt-hours (</a:t>
            </a:r>
            <a:r>
              <a:rPr lang="en-US" sz="1800" i="0" dirty="0" err="1">
                <a:effectLst/>
              </a:rPr>
              <a:t>Wh</a:t>
            </a:r>
            <a:r>
              <a:rPr lang="en-US" sz="1800" i="0" dirty="0">
                <a:effectLst/>
              </a:rPr>
              <a:t>): 				</a:t>
            </a:r>
            <a:r>
              <a:rPr lang="en-US" sz="1800" b="1" i="0" dirty="0">
                <a:effectLst/>
              </a:rPr>
              <a:t>Approximately 14.8 Wh.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</a:rPr>
              <a:t>Work Done by Walking 1 Kilometer: </a:t>
            </a:r>
            <a:r>
              <a:rPr lang="en-US" sz="1800" i="0" dirty="0">
                <a:effectLst/>
              </a:rPr>
              <a:t>Distance covered is 1 kilometer (1000 meters).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US" sz="1800" b="1" i="0" dirty="0">
                <a:effectLst/>
              </a:rPr>
              <a:t>		Work (W) = 150,000 Joules.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Electrical Energy Generated: Efficiency of piezoelectric material assumed to be 20%.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US" sz="1800" b="1" i="0" dirty="0">
                <a:effectLst/>
              </a:rPr>
              <a:t>		Electrical Energy (E) = 30,000 Joules.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</a:rPr>
              <a:t>Conversion to Watt-hours:</a:t>
            </a:r>
            <a:r>
              <a:rPr lang="en-US" sz="1800" i="0" dirty="0">
                <a:effectLst/>
              </a:rPr>
              <a:t> Electrical Energy converted from Joules to watt-hours: 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US" sz="1800" b="1" i="0" dirty="0">
                <a:effectLst/>
              </a:rPr>
              <a:t>		Approximately 8.33 Wh.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Number of Phone Charges: Total energy generated by walking (25 </a:t>
            </a:r>
            <a:r>
              <a:rPr lang="en-US" sz="1800" i="0" dirty="0" err="1">
                <a:effectLst/>
              </a:rPr>
              <a:t>Wh</a:t>
            </a:r>
            <a:r>
              <a:rPr lang="en-US" sz="1800" i="0" dirty="0">
                <a:effectLst/>
              </a:rPr>
              <a:t>) divided by energy required to charge the phone (14.8 </a:t>
            </a:r>
            <a:r>
              <a:rPr lang="en-US" sz="1800" i="0" dirty="0" err="1">
                <a:effectLst/>
              </a:rPr>
              <a:t>Wh</a:t>
            </a:r>
            <a:r>
              <a:rPr lang="en-US" sz="1800" i="0" dirty="0">
                <a:effectLst/>
              </a:rPr>
              <a:t>).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US" sz="1800" b="1" i="0" dirty="0">
                <a:effectLst/>
              </a:rPr>
              <a:t>		Approximately </a:t>
            </a:r>
            <a:r>
              <a:rPr lang="en-US" b="1" i="0" dirty="0">
                <a:effectLst/>
              </a:rPr>
              <a:t>1.69 times</a:t>
            </a:r>
            <a:r>
              <a:rPr lang="en-US" sz="1800" b="1" i="0" dirty="0">
                <a:effectLst/>
              </a:rPr>
              <a:t>, or just under </a:t>
            </a:r>
            <a:r>
              <a:rPr lang="en-US" b="1" i="0" dirty="0">
                <a:effectLst/>
              </a:rPr>
              <a:t>two full charges.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800" b="1" i="0" dirty="0">
              <a:solidFill>
                <a:srgbClr val="ECECE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8000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E94D1-3497-3FC5-E72B-B46B6043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942975"/>
            <a:ext cx="9966960" cy="352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9600">
                <a:solidFill>
                  <a:srgbClr val="FFFFFF"/>
                </a:solidFill>
              </a:rPr>
              <a:t>SDG 7: Affordable and Clean Energy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366EF4-5893-84EE-CB02-6BFB5E5C431F}"/>
              </a:ext>
            </a:extLst>
          </p:cNvPr>
          <p:cNvSpPr txBox="1">
            <a:spLocks/>
          </p:cNvSpPr>
          <p:nvPr/>
        </p:nvSpPr>
        <p:spPr>
          <a:xfrm>
            <a:off x="1069848" y="4649148"/>
            <a:ext cx="9948672" cy="1486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200" dirty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+mn-cs"/>
              </a:rPr>
              <a:t>Sustainable development goals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418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322</TotalTime>
  <Words>1595</Words>
  <Application>Microsoft Office PowerPoint</Application>
  <PresentationFormat>Widescreen</PresentationFormat>
  <Paragraphs>129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Wood Type</vt:lpstr>
      <vt:lpstr>Clean Energy SHoes</vt:lpstr>
      <vt:lpstr>Problem</vt:lpstr>
      <vt:lpstr>Problem</vt:lpstr>
      <vt:lpstr>Solution</vt:lpstr>
      <vt:lpstr>Solution</vt:lpstr>
      <vt:lpstr>Steps to Energy</vt:lpstr>
      <vt:lpstr>Weekly, Monthly, and Yearly</vt:lpstr>
      <vt:lpstr>Phone charging comparison</vt:lpstr>
      <vt:lpstr>SDG 7: Affordable and Clean Energy</vt:lpstr>
      <vt:lpstr>SDG 7: Affordable and Clean Energy</vt:lpstr>
      <vt:lpstr>Sustainable development goals</vt:lpstr>
      <vt:lpstr>RAW MATERIALS</vt:lpstr>
      <vt:lpstr>Business Model</vt:lpstr>
      <vt:lpstr>SINGLE UNIT MANUFACTURING COST Power Storage Shoe Model</vt:lpstr>
      <vt:lpstr>SINGLE UNIT MANUFACTURING COST fitness tracking shoe Model</vt:lpstr>
      <vt:lpstr>Cost Breakdown for Small-Scale Manufacturing (500 units per month)</vt:lpstr>
      <vt:lpstr>Profit Projection and Investment Recovery Plan </vt:lpstr>
      <vt:lpstr>PowerPoint Presentation</vt:lpstr>
      <vt:lpstr>PowerPoint Presentation</vt:lpstr>
      <vt:lpstr>Annual Revenue Projection:</vt:lpstr>
      <vt:lpstr>PowerPoint Presentation</vt:lpstr>
      <vt:lpstr>Q &amp; 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Ronal George</dc:creator>
  <cp:lastModifiedBy>Ronal George</cp:lastModifiedBy>
  <cp:revision>3</cp:revision>
  <dcterms:created xsi:type="dcterms:W3CDTF">2024-02-26T15:38:27Z</dcterms:created>
  <dcterms:modified xsi:type="dcterms:W3CDTF">2024-02-27T03:31:58Z</dcterms:modified>
</cp:coreProperties>
</file>