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8" r:id="rId2"/>
    <p:sldId id="349" r:id="rId3"/>
    <p:sldId id="496" r:id="rId4"/>
    <p:sldId id="495" r:id="rId5"/>
    <p:sldId id="497" r:id="rId6"/>
    <p:sldId id="507" r:id="rId7"/>
    <p:sldId id="499" r:id="rId8"/>
    <p:sldId id="509" r:id="rId9"/>
    <p:sldId id="510" r:id="rId10"/>
    <p:sldId id="504" r:id="rId11"/>
    <p:sldId id="508" r:id="rId12"/>
    <p:sldId id="420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580D69-92E3-4E9C-B242-3687FE9FA249}" v="2" dt="2022-06-02T20:09:12.7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9" autoAdjust="0"/>
  </p:normalViewPr>
  <p:slideViewPr>
    <p:cSldViewPr snapToGrid="0">
      <p:cViewPr varScale="1">
        <p:scale>
          <a:sx n="104" d="100"/>
          <a:sy n="104" d="100"/>
        </p:scale>
        <p:origin x="87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Olavarria" userId="f6a7970d-4453-4e90-bc7f-b1b2e7e2da94" providerId="ADAL" clId="{65580D69-92E3-4E9C-B242-3687FE9FA249}"/>
    <pc:docChg chg="undo redo custSel addSld delSld modSld sldOrd">
      <pc:chgData name="Rodrigo Olavarria" userId="f6a7970d-4453-4e90-bc7f-b1b2e7e2da94" providerId="ADAL" clId="{65580D69-92E3-4E9C-B242-3687FE9FA249}" dt="2022-06-08T22:34:36.074" v="1024" actId="729"/>
      <pc:docMkLst>
        <pc:docMk/>
      </pc:docMkLst>
      <pc:sldChg chg="addSp delSp modSp mod">
        <pc:chgData name="Rodrigo Olavarria" userId="f6a7970d-4453-4e90-bc7f-b1b2e7e2da94" providerId="ADAL" clId="{65580D69-92E3-4E9C-B242-3687FE9FA249}" dt="2022-06-06T04:25:30.479" v="631" actId="20577"/>
        <pc:sldMkLst>
          <pc:docMk/>
          <pc:sldMk cId="3549024319" sldId="351"/>
        </pc:sldMkLst>
        <pc:spChg chg="add mod">
          <ac:chgData name="Rodrigo Olavarria" userId="f6a7970d-4453-4e90-bc7f-b1b2e7e2da94" providerId="ADAL" clId="{65580D69-92E3-4E9C-B242-3687FE9FA249}" dt="2022-06-06T04:25:30.479" v="631" actId="20577"/>
          <ac:spMkLst>
            <pc:docMk/>
            <pc:sldMk cId="3549024319" sldId="351"/>
            <ac:spMk id="8" creationId="{CFF0A6A8-1379-2CF2-F240-8CB7691ED17F}"/>
          </ac:spMkLst>
        </pc:spChg>
        <pc:spChg chg="mod">
          <ac:chgData name="Rodrigo Olavarria" userId="f6a7970d-4453-4e90-bc7f-b1b2e7e2da94" providerId="ADAL" clId="{65580D69-92E3-4E9C-B242-3687FE9FA249}" dt="2022-06-02T19:04:15.835" v="72" actId="20577"/>
          <ac:spMkLst>
            <pc:docMk/>
            <pc:sldMk cId="3549024319" sldId="351"/>
            <ac:spMk id="9" creationId="{ACD34929-DDA7-4EDE-A33D-15E1AB4A9CF1}"/>
          </ac:spMkLst>
        </pc:spChg>
        <pc:spChg chg="add mod">
          <ac:chgData name="Rodrigo Olavarria" userId="f6a7970d-4453-4e90-bc7f-b1b2e7e2da94" providerId="ADAL" clId="{65580D69-92E3-4E9C-B242-3687FE9FA249}" dt="2022-06-02T18:54:58.983" v="54" actId="20577"/>
          <ac:spMkLst>
            <pc:docMk/>
            <pc:sldMk cId="3549024319" sldId="351"/>
            <ac:spMk id="10" creationId="{61F15768-79FE-19BC-CC97-ECE0BC62E8A5}"/>
          </ac:spMkLst>
        </pc:spChg>
        <pc:spChg chg="add del mod">
          <ac:chgData name="Rodrigo Olavarria" userId="f6a7970d-4453-4e90-bc7f-b1b2e7e2da94" providerId="ADAL" clId="{65580D69-92E3-4E9C-B242-3687FE9FA249}" dt="2022-06-02T17:24:32.002" v="24" actId="478"/>
          <ac:spMkLst>
            <pc:docMk/>
            <pc:sldMk cId="3549024319" sldId="351"/>
            <ac:spMk id="11" creationId="{5B176E47-262A-D26F-6B35-03E3E07E4328}"/>
          </ac:spMkLst>
        </pc:spChg>
      </pc:sldChg>
      <pc:sldChg chg="addSp delSp modSp mod">
        <pc:chgData name="Rodrigo Olavarria" userId="f6a7970d-4453-4e90-bc7f-b1b2e7e2da94" providerId="ADAL" clId="{65580D69-92E3-4E9C-B242-3687FE9FA249}" dt="2022-06-06T02:48:03.431" v="421" actId="14100"/>
        <pc:sldMkLst>
          <pc:docMk/>
          <pc:sldMk cId="1021200637" sldId="421"/>
        </pc:sldMkLst>
        <pc:spChg chg="add del mod">
          <ac:chgData name="Rodrigo Olavarria" userId="f6a7970d-4453-4e90-bc7f-b1b2e7e2da94" providerId="ADAL" clId="{65580D69-92E3-4E9C-B242-3687FE9FA249}" dt="2022-06-06T02:32:32.065" v="405" actId="478"/>
          <ac:spMkLst>
            <pc:docMk/>
            <pc:sldMk cId="1021200637" sldId="421"/>
            <ac:spMk id="8" creationId="{C0C0947E-1B41-F21F-C53B-7C84D4A7B247}"/>
          </ac:spMkLst>
        </pc:spChg>
        <pc:spChg chg="mod">
          <ac:chgData name="Rodrigo Olavarria" userId="f6a7970d-4453-4e90-bc7f-b1b2e7e2da94" providerId="ADAL" clId="{65580D69-92E3-4E9C-B242-3687FE9FA249}" dt="2022-06-06T02:32:07.113" v="404" actId="20577"/>
          <ac:spMkLst>
            <pc:docMk/>
            <pc:sldMk cId="1021200637" sldId="421"/>
            <ac:spMk id="9" creationId="{ACD34929-DDA7-4EDE-A33D-15E1AB4A9CF1}"/>
          </ac:spMkLst>
        </pc:spChg>
        <pc:picChg chg="add mod">
          <ac:chgData name="Rodrigo Olavarria" userId="f6a7970d-4453-4e90-bc7f-b1b2e7e2da94" providerId="ADAL" clId="{65580D69-92E3-4E9C-B242-3687FE9FA249}" dt="2022-06-06T02:48:03.431" v="421" actId="14100"/>
          <ac:picMkLst>
            <pc:docMk/>
            <pc:sldMk cId="1021200637" sldId="421"/>
            <ac:picMk id="4" creationId="{A45AD11D-65DE-D553-061F-909B36BCA38E}"/>
          </ac:picMkLst>
        </pc:picChg>
      </pc:sldChg>
      <pc:sldChg chg="modSp mod">
        <pc:chgData name="Rodrigo Olavarria" userId="f6a7970d-4453-4e90-bc7f-b1b2e7e2da94" providerId="ADAL" clId="{65580D69-92E3-4E9C-B242-3687FE9FA249}" dt="2022-06-02T20:12:07.197" v="258" actId="20577"/>
        <pc:sldMkLst>
          <pc:docMk/>
          <pc:sldMk cId="1391717" sldId="422"/>
        </pc:sldMkLst>
        <pc:spChg chg="mod">
          <ac:chgData name="Rodrigo Olavarria" userId="f6a7970d-4453-4e90-bc7f-b1b2e7e2da94" providerId="ADAL" clId="{65580D69-92E3-4E9C-B242-3687FE9FA249}" dt="2022-06-02T20:12:07.197" v="258" actId="20577"/>
          <ac:spMkLst>
            <pc:docMk/>
            <pc:sldMk cId="1391717" sldId="422"/>
            <ac:spMk id="9" creationId="{ACD34929-DDA7-4EDE-A33D-15E1AB4A9CF1}"/>
          </ac:spMkLst>
        </pc:spChg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591499958" sldId="423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15670492" sldId="424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520011573" sldId="425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872178307" sldId="426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667535749" sldId="427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3681553792" sldId="428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780915417" sldId="429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156071523" sldId="430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790867223" sldId="431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208473918" sldId="432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447748125" sldId="433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3250072760" sldId="434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601942966" sldId="435"/>
        </pc:sldMkLst>
      </pc:sldChg>
      <pc:sldChg chg="addSp delSp modSp mod">
        <pc:chgData name="Rodrigo Olavarria" userId="f6a7970d-4453-4e90-bc7f-b1b2e7e2da94" providerId="ADAL" clId="{65580D69-92E3-4E9C-B242-3687FE9FA249}" dt="2022-06-07T02:31:16.945" v="659" actId="14100"/>
        <pc:sldMkLst>
          <pc:docMk/>
          <pc:sldMk cId="3511136710" sldId="436"/>
        </pc:sldMkLst>
        <pc:spChg chg="del">
          <ac:chgData name="Rodrigo Olavarria" userId="f6a7970d-4453-4e90-bc7f-b1b2e7e2da94" providerId="ADAL" clId="{65580D69-92E3-4E9C-B242-3687FE9FA249}" dt="2022-06-02T18:59:44.676" v="60" actId="478"/>
          <ac:spMkLst>
            <pc:docMk/>
            <pc:sldMk cId="3511136710" sldId="436"/>
            <ac:spMk id="9" creationId="{ACD34929-DDA7-4EDE-A33D-15E1AB4A9CF1}"/>
          </ac:spMkLst>
        </pc:spChg>
        <pc:picChg chg="add del mod modCrop">
          <ac:chgData name="Rodrigo Olavarria" userId="f6a7970d-4453-4e90-bc7f-b1b2e7e2da94" providerId="ADAL" clId="{65580D69-92E3-4E9C-B242-3687FE9FA249}" dt="2022-06-07T02:31:10.602" v="656" actId="478"/>
          <ac:picMkLst>
            <pc:docMk/>
            <pc:sldMk cId="3511136710" sldId="436"/>
            <ac:picMk id="3" creationId="{44E245E0-013E-3E68-2D18-ADA7890E6DB0}"/>
          </ac:picMkLst>
        </pc:picChg>
        <pc:picChg chg="add mod">
          <ac:chgData name="Rodrigo Olavarria" userId="f6a7970d-4453-4e90-bc7f-b1b2e7e2da94" providerId="ADAL" clId="{65580D69-92E3-4E9C-B242-3687FE9FA249}" dt="2022-06-07T02:31:16.945" v="659" actId="14100"/>
          <ac:picMkLst>
            <pc:docMk/>
            <pc:sldMk cId="3511136710" sldId="436"/>
            <ac:picMk id="4" creationId="{0905774A-3636-0AB4-548F-DC51152506F5}"/>
          </ac:picMkLst>
        </pc:picChg>
      </pc:sldChg>
      <pc:sldChg chg="addSp delSp modSp mod modShow">
        <pc:chgData name="Rodrigo Olavarria" userId="f6a7970d-4453-4e90-bc7f-b1b2e7e2da94" providerId="ADAL" clId="{65580D69-92E3-4E9C-B242-3687FE9FA249}" dt="2022-06-08T22:34:36.074" v="1024" actId="729"/>
        <pc:sldMkLst>
          <pc:docMk/>
          <pc:sldMk cId="2549512285" sldId="437"/>
        </pc:sldMkLst>
        <pc:spChg chg="del">
          <ac:chgData name="Rodrigo Olavarria" userId="f6a7970d-4453-4e90-bc7f-b1b2e7e2da94" providerId="ADAL" clId="{65580D69-92E3-4E9C-B242-3687FE9FA249}" dt="2022-06-02T18:55:21.974" v="55" actId="478"/>
          <ac:spMkLst>
            <pc:docMk/>
            <pc:sldMk cId="2549512285" sldId="437"/>
            <ac:spMk id="9" creationId="{ACD34929-DDA7-4EDE-A33D-15E1AB4A9CF1}"/>
          </ac:spMkLst>
        </pc:spChg>
        <pc:picChg chg="add mod">
          <ac:chgData name="Rodrigo Olavarria" userId="f6a7970d-4453-4e90-bc7f-b1b2e7e2da94" providerId="ADAL" clId="{65580D69-92E3-4E9C-B242-3687FE9FA249}" dt="2022-06-02T18:57:30.611" v="59" actId="14100"/>
          <ac:picMkLst>
            <pc:docMk/>
            <pc:sldMk cId="2549512285" sldId="437"/>
            <ac:picMk id="3" creationId="{07091903-0376-93C5-085C-854C03F1453C}"/>
          </ac:picMkLst>
        </pc:picChg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442274016" sldId="438"/>
        </pc:sldMkLst>
      </pc:sldChg>
      <pc:sldChg chg="addSp delSp modSp mod ord">
        <pc:chgData name="Rodrigo Olavarria" userId="f6a7970d-4453-4e90-bc7f-b1b2e7e2da94" providerId="ADAL" clId="{65580D69-92E3-4E9C-B242-3687FE9FA249}" dt="2022-06-02T19:59:50.970" v="168"/>
        <pc:sldMkLst>
          <pc:docMk/>
          <pc:sldMk cId="798004931" sldId="439"/>
        </pc:sldMkLst>
        <pc:spChg chg="add mod">
          <ac:chgData name="Rodrigo Olavarria" userId="f6a7970d-4453-4e90-bc7f-b1b2e7e2da94" providerId="ADAL" clId="{65580D69-92E3-4E9C-B242-3687FE9FA249}" dt="2022-06-02T19:12:42.299" v="166" actId="20577"/>
          <ac:spMkLst>
            <pc:docMk/>
            <pc:sldMk cId="798004931" sldId="439"/>
            <ac:spMk id="8" creationId="{1114B109-D34E-0E39-6617-1F8045174012}"/>
          </ac:spMkLst>
        </pc:spChg>
        <pc:spChg chg="mod">
          <ac:chgData name="Rodrigo Olavarria" userId="f6a7970d-4453-4e90-bc7f-b1b2e7e2da94" providerId="ADAL" clId="{65580D69-92E3-4E9C-B242-3687FE9FA249}" dt="2022-06-02T19:12:39.915" v="164" actId="20577"/>
          <ac:spMkLst>
            <pc:docMk/>
            <pc:sldMk cId="798004931" sldId="439"/>
            <ac:spMk id="9" creationId="{ACD34929-DDA7-4EDE-A33D-15E1AB4A9CF1}"/>
          </ac:spMkLst>
        </pc:spChg>
        <pc:spChg chg="del">
          <ac:chgData name="Rodrigo Olavarria" userId="f6a7970d-4453-4e90-bc7f-b1b2e7e2da94" providerId="ADAL" clId="{65580D69-92E3-4E9C-B242-3687FE9FA249}" dt="2022-06-02T19:03:50.697" v="68" actId="478"/>
          <ac:spMkLst>
            <pc:docMk/>
            <pc:sldMk cId="798004931" sldId="439"/>
            <ac:spMk id="10" creationId="{1238A6F0-BF0C-4969-95DA-DACA7C996969}"/>
          </ac:spMkLst>
        </pc:spChg>
      </pc:sldChg>
      <pc:sldChg chg="addSp delSp modSp mod">
        <pc:chgData name="Rodrigo Olavarria" userId="f6a7970d-4453-4e90-bc7f-b1b2e7e2da94" providerId="ADAL" clId="{65580D69-92E3-4E9C-B242-3687FE9FA249}" dt="2022-06-08T00:21:30.650" v="1016" actId="6549"/>
        <pc:sldMkLst>
          <pc:docMk/>
          <pc:sldMk cId="4012462257" sldId="440"/>
        </pc:sldMkLst>
        <pc:spChg chg="add mod">
          <ac:chgData name="Rodrigo Olavarria" userId="f6a7970d-4453-4e90-bc7f-b1b2e7e2da94" providerId="ADAL" clId="{65580D69-92E3-4E9C-B242-3687FE9FA249}" dt="2022-06-08T00:21:30.650" v="1016" actId="6549"/>
          <ac:spMkLst>
            <pc:docMk/>
            <pc:sldMk cId="4012462257" sldId="440"/>
            <ac:spMk id="8" creationId="{CFA1B44E-3E26-4B6E-E59A-43E2937E8007}"/>
          </ac:spMkLst>
        </pc:spChg>
        <pc:spChg chg="add del mod">
          <ac:chgData name="Rodrigo Olavarria" userId="f6a7970d-4453-4e90-bc7f-b1b2e7e2da94" providerId="ADAL" clId="{65580D69-92E3-4E9C-B242-3687FE9FA249}" dt="2022-06-02T21:35:47.805" v="278" actId="20577"/>
          <ac:spMkLst>
            <pc:docMk/>
            <pc:sldMk cId="4012462257" sldId="440"/>
            <ac:spMk id="9" creationId="{ACD34929-DDA7-4EDE-A33D-15E1AB4A9CF1}"/>
          </ac:spMkLst>
        </pc:spChg>
        <pc:spChg chg="add del">
          <ac:chgData name="Rodrigo Olavarria" userId="f6a7970d-4453-4e90-bc7f-b1b2e7e2da94" providerId="ADAL" clId="{65580D69-92E3-4E9C-B242-3687FE9FA249}" dt="2022-06-02T21:35:30.098" v="271" actId="478"/>
          <ac:spMkLst>
            <pc:docMk/>
            <pc:sldMk cId="4012462257" sldId="440"/>
            <ac:spMk id="10" creationId="{1238A6F0-BF0C-4969-95DA-DACA7C996969}"/>
          </ac:spMkLst>
        </pc:spChg>
      </pc:sldChg>
      <pc:sldChg chg="addSp delSp modSp mod">
        <pc:chgData name="Rodrigo Olavarria" userId="f6a7970d-4453-4e90-bc7f-b1b2e7e2da94" providerId="ADAL" clId="{65580D69-92E3-4E9C-B242-3687FE9FA249}" dt="2022-06-06T03:09:08.072" v="431" actId="20577"/>
        <pc:sldMkLst>
          <pc:docMk/>
          <pc:sldMk cId="3838341758" sldId="441"/>
        </pc:sldMkLst>
        <pc:spChg chg="mod">
          <ac:chgData name="Rodrigo Olavarria" userId="f6a7970d-4453-4e90-bc7f-b1b2e7e2da94" providerId="ADAL" clId="{65580D69-92E3-4E9C-B242-3687FE9FA249}" dt="2022-06-06T03:09:04.929" v="430" actId="6549"/>
          <ac:spMkLst>
            <pc:docMk/>
            <pc:sldMk cId="3838341758" sldId="441"/>
            <ac:spMk id="9" creationId="{ACD34929-DDA7-4EDE-A33D-15E1AB4A9CF1}"/>
          </ac:spMkLst>
        </pc:spChg>
        <pc:spChg chg="del mod">
          <ac:chgData name="Rodrigo Olavarria" userId="f6a7970d-4453-4e90-bc7f-b1b2e7e2da94" providerId="ADAL" clId="{65580D69-92E3-4E9C-B242-3687FE9FA249}" dt="2022-06-06T02:45:28.649" v="413" actId="478"/>
          <ac:spMkLst>
            <pc:docMk/>
            <pc:sldMk cId="3838341758" sldId="441"/>
            <ac:spMk id="10" creationId="{1238A6F0-BF0C-4969-95DA-DACA7C996969}"/>
          </ac:spMkLst>
        </pc:spChg>
        <pc:spChg chg="add mod">
          <ac:chgData name="Rodrigo Olavarria" userId="f6a7970d-4453-4e90-bc7f-b1b2e7e2da94" providerId="ADAL" clId="{65580D69-92E3-4E9C-B242-3687FE9FA249}" dt="2022-06-06T03:09:08.072" v="431" actId="20577"/>
          <ac:spMkLst>
            <pc:docMk/>
            <pc:sldMk cId="3838341758" sldId="441"/>
            <ac:spMk id="11" creationId="{0545407C-72F9-F1F6-17EF-64336435C6CA}"/>
          </ac:spMkLst>
        </pc:spChg>
        <pc:picChg chg="add del mod">
          <ac:chgData name="Rodrigo Olavarria" userId="f6a7970d-4453-4e90-bc7f-b1b2e7e2da94" providerId="ADAL" clId="{65580D69-92E3-4E9C-B242-3687FE9FA249}" dt="2022-06-06T03:08:36.809" v="423" actId="478"/>
          <ac:picMkLst>
            <pc:docMk/>
            <pc:sldMk cId="3838341758" sldId="441"/>
            <ac:picMk id="3" creationId="{BE902D98-55D8-AFC8-3CF1-1F8E2A7ABF09}"/>
          </ac:picMkLst>
        </pc:picChg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626442685" sldId="442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3499463449" sldId="443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3356017260" sldId="444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943884729" sldId="445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624021275" sldId="446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549350484" sldId="447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081583268" sldId="448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256896437" sldId="449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86678173" sldId="450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215567744" sldId="451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3397309169" sldId="452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918357563" sldId="453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003320956" sldId="454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073119629" sldId="455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862420977" sldId="456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453645829" sldId="457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722254136" sldId="458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776564790" sldId="459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503761534" sldId="460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529229049" sldId="461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951634330" sldId="462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049015860" sldId="465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171797628" sldId="466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279841186" sldId="467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57832888" sldId="468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528558274" sldId="469"/>
        </pc:sldMkLst>
      </pc:sldChg>
      <pc:sldChg chg="del">
        <pc:chgData name="Rodrigo Olavarria" userId="f6a7970d-4453-4e90-bc7f-b1b2e7e2da94" providerId="ADAL" clId="{65580D69-92E3-4E9C-B242-3687FE9FA249}" dt="2022-06-06T03:36:06.711" v="432" actId="47"/>
        <pc:sldMkLst>
          <pc:docMk/>
          <pc:sldMk cId="1453370054" sldId="470"/>
        </pc:sldMkLst>
      </pc:sldChg>
      <pc:sldChg chg="addSp delSp modSp mod">
        <pc:chgData name="Rodrigo Olavarria" userId="f6a7970d-4453-4e90-bc7f-b1b2e7e2da94" providerId="ADAL" clId="{65580D69-92E3-4E9C-B242-3687FE9FA249}" dt="2022-06-02T21:42:34.067" v="326" actId="14100"/>
        <pc:sldMkLst>
          <pc:docMk/>
          <pc:sldMk cId="3128528639" sldId="471"/>
        </pc:sldMkLst>
        <pc:spChg chg="add del">
          <ac:chgData name="Rodrigo Olavarria" userId="f6a7970d-4453-4e90-bc7f-b1b2e7e2da94" providerId="ADAL" clId="{65580D69-92E3-4E9C-B242-3687FE9FA249}" dt="2022-06-02T21:36:17.982" v="281" actId="22"/>
          <ac:spMkLst>
            <pc:docMk/>
            <pc:sldMk cId="3128528639" sldId="471"/>
            <ac:spMk id="8" creationId="{5AD1F5FE-4DE9-85B5-F781-895DB0EA98B1}"/>
          </ac:spMkLst>
        </pc:spChg>
        <pc:spChg chg="del">
          <ac:chgData name="Rodrigo Olavarria" userId="f6a7970d-4453-4e90-bc7f-b1b2e7e2da94" providerId="ADAL" clId="{65580D69-92E3-4E9C-B242-3687FE9FA249}" dt="2022-06-02T21:36:16.178" v="279" actId="478"/>
          <ac:spMkLst>
            <pc:docMk/>
            <pc:sldMk cId="3128528639" sldId="471"/>
            <ac:spMk id="9" creationId="{ACD34929-DDA7-4EDE-A33D-15E1AB4A9CF1}"/>
          </ac:spMkLst>
        </pc:spChg>
        <pc:picChg chg="add mod modCrop">
          <ac:chgData name="Rodrigo Olavarria" userId="f6a7970d-4453-4e90-bc7f-b1b2e7e2da94" providerId="ADAL" clId="{65580D69-92E3-4E9C-B242-3687FE9FA249}" dt="2022-06-02T21:42:34.067" v="326" actId="14100"/>
          <ac:picMkLst>
            <pc:docMk/>
            <pc:sldMk cId="3128528639" sldId="471"/>
            <ac:picMk id="4" creationId="{D660F6E0-69E8-022D-FD0F-37D647BEAD53}"/>
          </ac:picMkLst>
        </pc:picChg>
      </pc:sldChg>
      <pc:sldChg chg="addSp delSp modSp mod">
        <pc:chgData name="Rodrigo Olavarria" userId="f6a7970d-4453-4e90-bc7f-b1b2e7e2da94" providerId="ADAL" clId="{65580D69-92E3-4E9C-B242-3687FE9FA249}" dt="2022-06-02T21:38:02.796" v="303" actId="14100"/>
        <pc:sldMkLst>
          <pc:docMk/>
          <pc:sldMk cId="2678552515" sldId="472"/>
        </pc:sldMkLst>
        <pc:spChg chg="del">
          <ac:chgData name="Rodrigo Olavarria" userId="f6a7970d-4453-4e90-bc7f-b1b2e7e2da94" providerId="ADAL" clId="{65580D69-92E3-4E9C-B242-3687FE9FA249}" dt="2022-06-02T21:37:08.232" v="296" actId="478"/>
          <ac:spMkLst>
            <pc:docMk/>
            <pc:sldMk cId="2678552515" sldId="472"/>
            <ac:spMk id="9" creationId="{ACD34929-DDA7-4EDE-A33D-15E1AB4A9CF1}"/>
          </ac:spMkLst>
        </pc:spChg>
        <pc:spChg chg="del">
          <ac:chgData name="Rodrigo Olavarria" userId="f6a7970d-4453-4e90-bc7f-b1b2e7e2da94" providerId="ADAL" clId="{65580D69-92E3-4E9C-B242-3687FE9FA249}" dt="2022-06-02T21:37:10.077" v="297" actId="478"/>
          <ac:spMkLst>
            <pc:docMk/>
            <pc:sldMk cId="2678552515" sldId="472"/>
            <ac:spMk id="10" creationId="{1238A6F0-BF0C-4969-95DA-DACA7C996969}"/>
          </ac:spMkLst>
        </pc:spChg>
        <pc:picChg chg="add mod">
          <ac:chgData name="Rodrigo Olavarria" userId="f6a7970d-4453-4e90-bc7f-b1b2e7e2da94" providerId="ADAL" clId="{65580D69-92E3-4E9C-B242-3687FE9FA249}" dt="2022-06-02T21:38:02.796" v="303" actId="14100"/>
          <ac:picMkLst>
            <pc:docMk/>
            <pc:sldMk cId="2678552515" sldId="472"/>
            <ac:picMk id="3" creationId="{88871ADF-4991-6A5B-9770-451FF3D10637}"/>
          </ac:picMkLst>
        </pc:picChg>
      </pc:sldChg>
      <pc:sldChg chg="add">
        <pc:chgData name="Rodrigo Olavarria" userId="f6a7970d-4453-4e90-bc7f-b1b2e7e2da94" providerId="ADAL" clId="{65580D69-92E3-4E9C-B242-3687FE9FA249}" dt="2022-06-06T03:08:26.826" v="422" actId="2890"/>
        <pc:sldMkLst>
          <pc:docMk/>
          <pc:sldMk cId="3976658120" sldId="473"/>
        </pc:sldMkLst>
      </pc:sldChg>
      <pc:sldChg chg="modSp add mod ord">
        <pc:chgData name="Rodrigo Olavarria" userId="f6a7970d-4453-4e90-bc7f-b1b2e7e2da94" providerId="ADAL" clId="{65580D69-92E3-4E9C-B242-3687FE9FA249}" dt="2022-06-06T03:51:54.744" v="471" actId="1038"/>
        <pc:sldMkLst>
          <pc:docMk/>
          <pc:sldMk cId="1432276174" sldId="474"/>
        </pc:sldMkLst>
        <pc:spChg chg="mod">
          <ac:chgData name="Rodrigo Olavarria" userId="f6a7970d-4453-4e90-bc7f-b1b2e7e2da94" providerId="ADAL" clId="{65580D69-92E3-4E9C-B242-3687FE9FA249}" dt="2022-06-06T03:51:54.744" v="471" actId="1038"/>
          <ac:spMkLst>
            <pc:docMk/>
            <pc:sldMk cId="1432276174" sldId="474"/>
            <ac:spMk id="8" creationId="{CFF0A6A8-1379-2CF2-F240-8CB7691ED17F}"/>
          </ac:spMkLst>
        </pc:spChg>
        <pc:spChg chg="mod">
          <ac:chgData name="Rodrigo Olavarria" userId="f6a7970d-4453-4e90-bc7f-b1b2e7e2da94" providerId="ADAL" clId="{65580D69-92E3-4E9C-B242-3687FE9FA249}" dt="2022-06-06T03:47:30.180" v="455" actId="12"/>
          <ac:spMkLst>
            <pc:docMk/>
            <pc:sldMk cId="1432276174" sldId="474"/>
            <ac:spMk id="10" creationId="{61F15768-79FE-19BC-CC97-ECE0BC62E8A5}"/>
          </ac:spMkLst>
        </pc:spChg>
      </pc:sldChg>
      <pc:sldChg chg="delSp modSp add del mod">
        <pc:chgData name="Rodrigo Olavarria" userId="f6a7970d-4453-4e90-bc7f-b1b2e7e2da94" providerId="ADAL" clId="{65580D69-92E3-4E9C-B242-3687FE9FA249}" dt="2022-06-08T16:22:42.696" v="1017" actId="47"/>
        <pc:sldMkLst>
          <pc:docMk/>
          <pc:sldMk cId="2488618718" sldId="475"/>
        </pc:sldMkLst>
        <pc:spChg chg="del">
          <ac:chgData name="Rodrigo Olavarria" userId="f6a7970d-4453-4e90-bc7f-b1b2e7e2da94" providerId="ADAL" clId="{65580D69-92E3-4E9C-B242-3687FE9FA249}" dt="2022-06-06T03:53:52.728" v="473" actId="478"/>
          <ac:spMkLst>
            <pc:docMk/>
            <pc:sldMk cId="2488618718" sldId="475"/>
            <ac:spMk id="8" creationId="{CFF0A6A8-1379-2CF2-F240-8CB7691ED17F}"/>
          </ac:spMkLst>
        </pc:spChg>
        <pc:spChg chg="mod">
          <ac:chgData name="Rodrigo Olavarria" userId="f6a7970d-4453-4e90-bc7f-b1b2e7e2da94" providerId="ADAL" clId="{65580D69-92E3-4E9C-B242-3687FE9FA249}" dt="2022-06-06T05:02:03.081" v="648"/>
          <ac:spMkLst>
            <pc:docMk/>
            <pc:sldMk cId="2488618718" sldId="475"/>
            <ac:spMk id="10" creationId="{61F15768-79FE-19BC-CC97-ECE0BC62E8A5}"/>
          </ac:spMkLst>
        </pc:spChg>
      </pc:sldChg>
      <pc:sldChg chg="modSp add mod">
        <pc:chgData name="Rodrigo Olavarria" userId="f6a7970d-4453-4e90-bc7f-b1b2e7e2da94" providerId="ADAL" clId="{65580D69-92E3-4E9C-B242-3687FE9FA249}" dt="2022-06-06T05:01:56.302" v="647" actId="20577"/>
        <pc:sldMkLst>
          <pc:docMk/>
          <pc:sldMk cId="2469170652" sldId="476"/>
        </pc:sldMkLst>
        <pc:spChg chg="mod">
          <ac:chgData name="Rodrigo Olavarria" userId="f6a7970d-4453-4e90-bc7f-b1b2e7e2da94" providerId="ADAL" clId="{65580D69-92E3-4E9C-B242-3687FE9FA249}" dt="2022-06-06T05:01:56.302" v="647" actId="20577"/>
          <ac:spMkLst>
            <pc:docMk/>
            <pc:sldMk cId="2469170652" sldId="476"/>
            <ac:spMk id="10" creationId="{61F15768-79FE-19BC-CC97-ECE0BC62E8A5}"/>
          </ac:spMkLst>
        </pc:spChg>
      </pc:sldChg>
      <pc:sldChg chg="addSp delSp modSp add mod ord">
        <pc:chgData name="Rodrigo Olavarria" userId="f6a7970d-4453-4e90-bc7f-b1b2e7e2da94" providerId="ADAL" clId="{65580D69-92E3-4E9C-B242-3687FE9FA249}" dt="2022-06-07T17:25:52.879" v="808" actId="20577"/>
        <pc:sldMkLst>
          <pc:docMk/>
          <pc:sldMk cId="2554129921" sldId="477"/>
        </pc:sldMkLst>
        <pc:spChg chg="mod">
          <ac:chgData name="Rodrigo Olavarria" userId="f6a7970d-4453-4e90-bc7f-b1b2e7e2da94" providerId="ADAL" clId="{65580D69-92E3-4E9C-B242-3687FE9FA249}" dt="2022-06-07T17:22:40.221" v="722" actId="20577"/>
          <ac:spMkLst>
            <pc:docMk/>
            <pc:sldMk cId="2554129921" sldId="477"/>
            <ac:spMk id="9" creationId="{ACD34929-DDA7-4EDE-A33D-15E1AB4A9CF1}"/>
          </ac:spMkLst>
        </pc:spChg>
        <pc:spChg chg="add mod">
          <ac:chgData name="Rodrigo Olavarria" userId="f6a7970d-4453-4e90-bc7f-b1b2e7e2da94" providerId="ADAL" clId="{65580D69-92E3-4E9C-B242-3687FE9FA249}" dt="2022-06-07T17:25:52.879" v="808" actId="20577"/>
          <ac:spMkLst>
            <pc:docMk/>
            <pc:sldMk cId="2554129921" sldId="477"/>
            <ac:spMk id="10" creationId="{76391100-25BA-B99B-6A07-9C28B3B457F7}"/>
          </ac:spMkLst>
        </pc:spChg>
        <pc:picChg chg="add del mod">
          <ac:chgData name="Rodrigo Olavarria" userId="f6a7970d-4453-4e90-bc7f-b1b2e7e2da94" providerId="ADAL" clId="{65580D69-92E3-4E9C-B242-3687FE9FA249}" dt="2022-06-07T17:22:46.349" v="723" actId="478"/>
          <ac:picMkLst>
            <pc:docMk/>
            <pc:sldMk cId="2554129921" sldId="477"/>
            <ac:picMk id="3" creationId="{552DBAC1-75E0-0347-0D1E-1FE588DC267A}"/>
          </ac:picMkLst>
        </pc:picChg>
        <pc:picChg chg="del">
          <ac:chgData name="Rodrigo Olavarria" userId="f6a7970d-4453-4e90-bc7f-b1b2e7e2da94" providerId="ADAL" clId="{65580D69-92E3-4E9C-B242-3687FE9FA249}" dt="2022-06-07T16:43:03.315" v="665" actId="478"/>
          <ac:picMkLst>
            <pc:docMk/>
            <pc:sldMk cId="2554129921" sldId="477"/>
            <ac:picMk id="4" creationId="{A45AD11D-65DE-D553-061F-909B36BCA38E}"/>
          </ac:picMkLst>
        </pc:picChg>
      </pc:sldChg>
      <pc:sldChg chg="add del">
        <pc:chgData name="Rodrigo Olavarria" userId="f6a7970d-4453-4e90-bc7f-b1b2e7e2da94" providerId="ADAL" clId="{65580D69-92E3-4E9C-B242-3687FE9FA249}" dt="2022-06-07T16:40:45.847" v="661" actId="2890"/>
        <pc:sldMkLst>
          <pc:docMk/>
          <pc:sldMk cId="3415599206" sldId="477"/>
        </pc:sldMkLst>
      </pc:sldChg>
      <pc:sldChg chg="modSp add mod">
        <pc:chgData name="Rodrigo Olavarria" userId="f6a7970d-4453-4e90-bc7f-b1b2e7e2da94" providerId="ADAL" clId="{65580D69-92E3-4E9C-B242-3687FE9FA249}" dt="2022-06-07T17:24:52.894" v="781" actId="20577"/>
        <pc:sldMkLst>
          <pc:docMk/>
          <pc:sldMk cId="2784698911" sldId="478"/>
        </pc:sldMkLst>
        <pc:spChg chg="mod">
          <ac:chgData name="Rodrigo Olavarria" userId="f6a7970d-4453-4e90-bc7f-b1b2e7e2da94" providerId="ADAL" clId="{65580D69-92E3-4E9C-B242-3687FE9FA249}" dt="2022-06-07T17:24:52.894" v="781" actId="20577"/>
          <ac:spMkLst>
            <pc:docMk/>
            <pc:sldMk cId="2784698911" sldId="478"/>
            <ac:spMk id="9" creationId="{ACD34929-DDA7-4EDE-A33D-15E1AB4A9CF1}"/>
          </ac:spMkLst>
        </pc:spChg>
      </pc:sldChg>
      <pc:sldChg chg="addSp delSp modSp add mod">
        <pc:chgData name="Rodrigo Olavarria" userId="f6a7970d-4453-4e90-bc7f-b1b2e7e2da94" providerId="ADAL" clId="{65580D69-92E3-4E9C-B242-3687FE9FA249}" dt="2022-06-07T16:44:57.223" v="711" actId="20577"/>
        <pc:sldMkLst>
          <pc:docMk/>
          <pc:sldMk cId="1345697296" sldId="479"/>
        </pc:sldMkLst>
        <pc:spChg chg="mod">
          <ac:chgData name="Rodrigo Olavarria" userId="f6a7970d-4453-4e90-bc7f-b1b2e7e2da94" providerId="ADAL" clId="{65580D69-92E3-4E9C-B242-3687FE9FA249}" dt="2022-06-07T16:44:57.223" v="711" actId="20577"/>
          <ac:spMkLst>
            <pc:docMk/>
            <pc:sldMk cId="1345697296" sldId="479"/>
            <ac:spMk id="9" creationId="{ACD34929-DDA7-4EDE-A33D-15E1AB4A9CF1}"/>
          </ac:spMkLst>
        </pc:spChg>
        <pc:picChg chg="del">
          <ac:chgData name="Rodrigo Olavarria" userId="f6a7970d-4453-4e90-bc7f-b1b2e7e2da94" providerId="ADAL" clId="{65580D69-92E3-4E9C-B242-3687FE9FA249}" dt="2022-06-07T16:44:24.171" v="674" actId="478"/>
          <ac:picMkLst>
            <pc:docMk/>
            <pc:sldMk cId="1345697296" sldId="479"/>
            <ac:picMk id="3" creationId="{552DBAC1-75E0-0347-0D1E-1FE588DC267A}"/>
          </ac:picMkLst>
        </pc:picChg>
        <pc:picChg chg="add mod">
          <ac:chgData name="Rodrigo Olavarria" userId="f6a7970d-4453-4e90-bc7f-b1b2e7e2da94" providerId="ADAL" clId="{65580D69-92E3-4E9C-B242-3687FE9FA249}" dt="2022-06-07T16:44:37.616" v="678" actId="14100"/>
          <ac:picMkLst>
            <pc:docMk/>
            <pc:sldMk cId="1345697296" sldId="479"/>
            <ac:picMk id="4" creationId="{5640749E-D1C8-CC2C-4D57-BA422D26A483}"/>
          </ac:picMkLst>
        </pc:picChg>
      </pc:sldChg>
      <pc:sldChg chg="addSp delSp modSp add mod ord">
        <pc:chgData name="Rodrigo Olavarria" userId="f6a7970d-4453-4e90-bc7f-b1b2e7e2da94" providerId="ADAL" clId="{65580D69-92E3-4E9C-B242-3687FE9FA249}" dt="2022-06-07T17:27:21.349" v="829" actId="1037"/>
        <pc:sldMkLst>
          <pc:docMk/>
          <pc:sldMk cId="2186595491" sldId="480"/>
        </pc:sldMkLst>
        <pc:picChg chg="del">
          <ac:chgData name="Rodrigo Olavarria" userId="f6a7970d-4453-4e90-bc7f-b1b2e7e2da94" providerId="ADAL" clId="{65580D69-92E3-4E9C-B242-3687FE9FA249}" dt="2022-06-07T17:27:17.374" v="816" actId="478"/>
          <ac:picMkLst>
            <pc:docMk/>
            <pc:sldMk cId="2186595491" sldId="480"/>
            <ac:picMk id="3" creationId="{552DBAC1-75E0-0347-0D1E-1FE588DC267A}"/>
          </ac:picMkLst>
        </pc:picChg>
        <pc:picChg chg="add mod">
          <ac:chgData name="Rodrigo Olavarria" userId="f6a7970d-4453-4e90-bc7f-b1b2e7e2da94" providerId="ADAL" clId="{65580D69-92E3-4E9C-B242-3687FE9FA249}" dt="2022-06-07T17:27:21.349" v="829" actId="1037"/>
          <ac:picMkLst>
            <pc:docMk/>
            <pc:sldMk cId="2186595491" sldId="480"/>
            <ac:picMk id="4" creationId="{6812EE55-221F-47F9-C338-D4676CB0C732}"/>
          </ac:picMkLst>
        </pc:picChg>
      </pc:sldChg>
      <pc:sldChg chg="addSp delSp modSp add mod ord">
        <pc:chgData name="Rodrigo Olavarria" userId="f6a7970d-4453-4e90-bc7f-b1b2e7e2da94" providerId="ADAL" clId="{65580D69-92E3-4E9C-B242-3687FE9FA249}" dt="2022-06-07T17:28:24.419" v="839" actId="14100"/>
        <pc:sldMkLst>
          <pc:docMk/>
          <pc:sldMk cId="4073213173" sldId="481"/>
        </pc:sldMkLst>
        <pc:picChg chg="add mod">
          <ac:chgData name="Rodrigo Olavarria" userId="f6a7970d-4453-4e90-bc7f-b1b2e7e2da94" providerId="ADAL" clId="{65580D69-92E3-4E9C-B242-3687FE9FA249}" dt="2022-06-07T17:28:24.419" v="839" actId="14100"/>
          <ac:picMkLst>
            <pc:docMk/>
            <pc:sldMk cId="4073213173" sldId="481"/>
            <ac:picMk id="3" creationId="{FCD4044C-7123-36BC-F551-0F83E47C722A}"/>
          </ac:picMkLst>
        </pc:picChg>
        <pc:picChg chg="del">
          <ac:chgData name="Rodrigo Olavarria" userId="f6a7970d-4453-4e90-bc7f-b1b2e7e2da94" providerId="ADAL" clId="{65580D69-92E3-4E9C-B242-3687FE9FA249}" dt="2022-06-07T17:28:09.008" v="833" actId="478"/>
          <ac:picMkLst>
            <pc:docMk/>
            <pc:sldMk cId="4073213173" sldId="481"/>
            <ac:picMk id="4" creationId="{5640749E-D1C8-CC2C-4D57-BA422D26A483}"/>
          </ac:picMkLst>
        </pc:picChg>
      </pc:sldChg>
      <pc:sldChg chg="addSp delSp modSp add mod ord">
        <pc:chgData name="Rodrigo Olavarria" userId="f6a7970d-4453-4e90-bc7f-b1b2e7e2da94" providerId="ADAL" clId="{65580D69-92E3-4E9C-B242-3687FE9FA249}" dt="2022-06-07T17:46:45.808" v="846" actId="1076"/>
        <pc:sldMkLst>
          <pc:docMk/>
          <pc:sldMk cId="3471043904" sldId="482"/>
        </pc:sldMkLst>
        <pc:picChg chg="add mod">
          <ac:chgData name="Rodrigo Olavarria" userId="f6a7970d-4453-4e90-bc7f-b1b2e7e2da94" providerId="ADAL" clId="{65580D69-92E3-4E9C-B242-3687FE9FA249}" dt="2022-06-07T17:46:45.808" v="846" actId="1076"/>
          <ac:picMkLst>
            <pc:docMk/>
            <pc:sldMk cId="3471043904" sldId="482"/>
            <ac:picMk id="3" creationId="{0A6AE714-6AB3-5744-53CB-8B0CCAAA7EEB}"/>
          </ac:picMkLst>
        </pc:picChg>
        <pc:picChg chg="del">
          <ac:chgData name="Rodrigo Olavarria" userId="f6a7970d-4453-4e90-bc7f-b1b2e7e2da94" providerId="ADAL" clId="{65580D69-92E3-4E9C-B242-3687FE9FA249}" dt="2022-06-07T17:46:41.437" v="843" actId="478"/>
          <ac:picMkLst>
            <pc:docMk/>
            <pc:sldMk cId="3471043904" sldId="482"/>
            <ac:picMk id="4" creationId="{6812EE55-221F-47F9-C338-D4676CB0C732}"/>
          </ac:picMkLst>
        </pc:picChg>
      </pc:sldChg>
      <pc:sldChg chg="addSp delSp modSp add mod ord">
        <pc:chgData name="Rodrigo Olavarria" userId="f6a7970d-4453-4e90-bc7f-b1b2e7e2da94" providerId="ADAL" clId="{65580D69-92E3-4E9C-B242-3687FE9FA249}" dt="2022-06-07T17:49:14.454" v="865" actId="1038"/>
        <pc:sldMkLst>
          <pc:docMk/>
          <pc:sldMk cId="2244106004" sldId="483"/>
        </pc:sldMkLst>
        <pc:picChg chg="del">
          <ac:chgData name="Rodrigo Olavarria" userId="f6a7970d-4453-4e90-bc7f-b1b2e7e2da94" providerId="ADAL" clId="{65580D69-92E3-4E9C-B242-3687FE9FA249}" dt="2022-06-07T17:47:16.373" v="850" actId="478"/>
          <ac:picMkLst>
            <pc:docMk/>
            <pc:sldMk cId="2244106004" sldId="483"/>
            <ac:picMk id="3" creationId="{FCD4044C-7123-36BC-F551-0F83E47C722A}"/>
          </ac:picMkLst>
        </pc:picChg>
        <pc:picChg chg="add mod">
          <ac:chgData name="Rodrigo Olavarria" userId="f6a7970d-4453-4e90-bc7f-b1b2e7e2da94" providerId="ADAL" clId="{65580D69-92E3-4E9C-B242-3687FE9FA249}" dt="2022-06-07T17:49:14.454" v="865" actId="1038"/>
          <ac:picMkLst>
            <pc:docMk/>
            <pc:sldMk cId="2244106004" sldId="483"/>
            <ac:picMk id="4" creationId="{48534F39-27C0-8477-180D-A7A37BF15E11}"/>
          </ac:picMkLst>
        </pc:picChg>
      </pc:sldChg>
      <pc:sldChg chg="addSp delSp modSp add mod">
        <pc:chgData name="Rodrigo Olavarria" userId="f6a7970d-4453-4e90-bc7f-b1b2e7e2da94" providerId="ADAL" clId="{65580D69-92E3-4E9C-B242-3687FE9FA249}" dt="2022-06-07T17:48:07.396" v="856" actId="14100"/>
        <pc:sldMkLst>
          <pc:docMk/>
          <pc:sldMk cId="572812481" sldId="484"/>
        </pc:sldMkLst>
        <pc:spChg chg="del">
          <ac:chgData name="Rodrigo Olavarria" userId="f6a7970d-4453-4e90-bc7f-b1b2e7e2da94" providerId="ADAL" clId="{65580D69-92E3-4E9C-B242-3687FE9FA249}" dt="2022-06-07T17:47:58.374" v="852" actId="478"/>
          <ac:spMkLst>
            <pc:docMk/>
            <pc:sldMk cId="572812481" sldId="484"/>
            <ac:spMk id="10" creationId="{76391100-25BA-B99B-6A07-9C28B3B457F7}"/>
          </ac:spMkLst>
        </pc:spChg>
        <pc:picChg chg="add mod">
          <ac:chgData name="Rodrigo Olavarria" userId="f6a7970d-4453-4e90-bc7f-b1b2e7e2da94" providerId="ADAL" clId="{65580D69-92E3-4E9C-B242-3687FE9FA249}" dt="2022-06-07T17:48:07.396" v="856" actId="14100"/>
          <ac:picMkLst>
            <pc:docMk/>
            <pc:sldMk cId="572812481" sldId="484"/>
            <ac:picMk id="3" creationId="{6D1CAEFB-35C5-1A7B-B23E-3DD534DB08C7}"/>
          </ac:picMkLst>
        </pc:picChg>
      </pc:sldChg>
      <pc:sldChg chg="addSp delSp modSp add mod">
        <pc:chgData name="Rodrigo Olavarria" userId="f6a7970d-4453-4e90-bc7f-b1b2e7e2da94" providerId="ADAL" clId="{65580D69-92E3-4E9C-B242-3687FE9FA249}" dt="2022-06-07T18:08:50.360" v="907" actId="1036"/>
        <pc:sldMkLst>
          <pc:docMk/>
          <pc:sldMk cId="2632084484" sldId="485"/>
        </pc:sldMkLst>
        <pc:spChg chg="mod">
          <ac:chgData name="Rodrigo Olavarria" userId="f6a7970d-4453-4e90-bc7f-b1b2e7e2da94" providerId="ADAL" clId="{65580D69-92E3-4E9C-B242-3687FE9FA249}" dt="2022-06-07T18:06:32.202" v="875" actId="20577"/>
          <ac:spMkLst>
            <pc:docMk/>
            <pc:sldMk cId="2632084484" sldId="485"/>
            <ac:spMk id="9" creationId="{ACD34929-DDA7-4EDE-A33D-15E1AB4A9CF1}"/>
          </ac:spMkLst>
        </pc:spChg>
        <pc:picChg chg="add mod">
          <ac:chgData name="Rodrigo Olavarria" userId="f6a7970d-4453-4e90-bc7f-b1b2e7e2da94" providerId="ADAL" clId="{65580D69-92E3-4E9C-B242-3687FE9FA249}" dt="2022-06-07T18:08:50.360" v="907" actId="1036"/>
          <ac:picMkLst>
            <pc:docMk/>
            <pc:sldMk cId="2632084484" sldId="485"/>
            <ac:picMk id="3" creationId="{AE83ABB7-7DC1-2EEE-8608-0AB15B4C60E0}"/>
          </ac:picMkLst>
        </pc:picChg>
        <pc:picChg chg="del">
          <ac:chgData name="Rodrigo Olavarria" userId="f6a7970d-4453-4e90-bc7f-b1b2e7e2da94" providerId="ADAL" clId="{65580D69-92E3-4E9C-B242-3687FE9FA249}" dt="2022-06-07T18:06:56.688" v="876" actId="478"/>
          <ac:picMkLst>
            <pc:docMk/>
            <pc:sldMk cId="2632084484" sldId="485"/>
            <ac:picMk id="4" creationId="{48534F39-27C0-8477-180D-A7A37BF15E11}"/>
          </ac:picMkLst>
        </pc:picChg>
      </pc:sldChg>
      <pc:sldChg chg="addSp delSp modSp add mod">
        <pc:chgData name="Rodrigo Olavarria" userId="f6a7970d-4453-4e90-bc7f-b1b2e7e2da94" providerId="ADAL" clId="{65580D69-92E3-4E9C-B242-3687FE9FA249}" dt="2022-06-07T18:07:43.225" v="901" actId="14100"/>
        <pc:sldMkLst>
          <pc:docMk/>
          <pc:sldMk cId="4250873965" sldId="486"/>
        </pc:sldMkLst>
        <pc:spChg chg="mod">
          <ac:chgData name="Rodrigo Olavarria" userId="f6a7970d-4453-4e90-bc7f-b1b2e7e2da94" providerId="ADAL" clId="{65580D69-92E3-4E9C-B242-3687FE9FA249}" dt="2022-06-07T18:07:35.384" v="898" actId="20577"/>
          <ac:spMkLst>
            <pc:docMk/>
            <pc:sldMk cId="4250873965" sldId="486"/>
            <ac:spMk id="9" creationId="{ACD34929-DDA7-4EDE-A33D-15E1AB4A9CF1}"/>
          </ac:spMkLst>
        </pc:spChg>
        <pc:picChg chg="del">
          <ac:chgData name="Rodrigo Olavarria" userId="f6a7970d-4453-4e90-bc7f-b1b2e7e2da94" providerId="ADAL" clId="{65580D69-92E3-4E9C-B242-3687FE9FA249}" dt="2022-06-07T18:07:07.968" v="881" actId="478"/>
          <ac:picMkLst>
            <pc:docMk/>
            <pc:sldMk cId="4250873965" sldId="486"/>
            <ac:picMk id="3" creationId="{AE83ABB7-7DC1-2EEE-8608-0AB15B4C60E0}"/>
          </ac:picMkLst>
        </pc:picChg>
        <pc:picChg chg="add mod">
          <ac:chgData name="Rodrigo Olavarria" userId="f6a7970d-4453-4e90-bc7f-b1b2e7e2da94" providerId="ADAL" clId="{65580D69-92E3-4E9C-B242-3687FE9FA249}" dt="2022-06-07T18:07:43.225" v="901" actId="14100"/>
          <ac:picMkLst>
            <pc:docMk/>
            <pc:sldMk cId="4250873965" sldId="486"/>
            <ac:picMk id="4" creationId="{FAB058F3-A8D1-140B-887D-70F26A3A81D4}"/>
          </ac:picMkLst>
        </pc:picChg>
      </pc:sldChg>
      <pc:sldChg chg="addSp delSp modSp add mod">
        <pc:chgData name="Rodrigo Olavarria" userId="f6a7970d-4453-4e90-bc7f-b1b2e7e2da94" providerId="ADAL" clId="{65580D69-92E3-4E9C-B242-3687FE9FA249}" dt="2022-06-07T18:09:52.922" v="940" actId="14100"/>
        <pc:sldMkLst>
          <pc:docMk/>
          <pc:sldMk cId="4112522093" sldId="487"/>
        </pc:sldMkLst>
        <pc:spChg chg="mod">
          <ac:chgData name="Rodrigo Olavarria" userId="f6a7970d-4453-4e90-bc7f-b1b2e7e2da94" providerId="ADAL" clId="{65580D69-92E3-4E9C-B242-3687FE9FA249}" dt="2022-06-07T18:09:43.681" v="936" actId="20577"/>
          <ac:spMkLst>
            <pc:docMk/>
            <pc:sldMk cId="4112522093" sldId="487"/>
            <ac:spMk id="9" creationId="{ACD34929-DDA7-4EDE-A33D-15E1AB4A9CF1}"/>
          </ac:spMkLst>
        </pc:spChg>
        <pc:picChg chg="add mod">
          <ac:chgData name="Rodrigo Olavarria" userId="f6a7970d-4453-4e90-bc7f-b1b2e7e2da94" providerId="ADAL" clId="{65580D69-92E3-4E9C-B242-3687FE9FA249}" dt="2022-06-07T18:09:52.922" v="940" actId="14100"/>
          <ac:picMkLst>
            <pc:docMk/>
            <pc:sldMk cId="4112522093" sldId="487"/>
            <ac:picMk id="3" creationId="{5D612A2A-3523-F499-A28F-91BCF24D019B}"/>
          </ac:picMkLst>
        </pc:picChg>
        <pc:picChg chg="del">
          <ac:chgData name="Rodrigo Olavarria" userId="f6a7970d-4453-4e90-bc7f-b1b2e7e2da94" providerId="ADAL" clId="{65580D69-92E3-4E9C-B242-3687FE9FA249}" dt="2022-06-07T18:09:46.224" v="937" actId="478"/>
          <ac:picMkLst>
            <pc:docMk/>
            <pc:sldMk cId="4112522093" sldId="487"/>
            <ac:picMk id="4" creationId="{FAB058F3-A8D1-140B-887D-70F26A3A81D4}"/>
          </ac:picMkLst>
        </pc:picChg>
      </pc:sldChg>
      <pc:sldChg chg="addSp delSp modSp add mod">
        <pc:chgData name="Rodrigo Olavarria" userId="f6a7970d-4453-4e90-bc7f-b1b2e7e2da94" providerId="ADAL" clId="{65580D69-92E3-4E9C-B242-3687FE9FA249}" dt="2022-06-07T18:10:28.581" v="964" actId="14100"/>
        <pc:sldMkLst>
          <pc:docMk/>
          <pc:sldMk cId="3738164992" sldId="488"/>
        </pc:sldMkLst>
        <pc:spChg chg="mod">
          <ac:chgData name="Rodrigo Olavarria" userId="f6a7970d-4453-4e90-bc7f-b1b2e7e2da94" providerId="ADAL" clId="{65580D69-92E3-4E9C-B242-3687FE9FA249}" dt="2022-06-07T18:10:06.385" v="960" actId="20577"/>
          <ac:spMkLst>
            <pc:docMk/>
            <pc:sldMk cId="3738164992" sldId="488"/>
            <ac:spMk id="9" creationId="{ACD34929-DDA7-4EDE-A33D-15E1AB4A9CF1}"/>
          </ac:spMkLst>
        </pc:spChg>
        <pc:picChg chg="del">
          <ac:chgData name="Rodrigo Olavarria" userId="f6a7970d-4453-4e90-bc7f-b1b2e7e2da94" providerId="ADAL" clId="{65580D69-92E3-4E9C-B242-3687FE9FA249}" dt="2022-06-07T18:10:23.163" v="961" actId="478"/>
          <ac:picMkLst>
            <pc:docMk/>
            <pc:sldMk cId="3738164992" sldId="488"/>
            <ac:picMk id="3" creationId="{5D612A2A-3523-F499-A28F-91BCF24D019B}"/>
          </ac:picMkLst>
        </pc:picChg>
        <pc:picChg chg="add mod">
          <ac:chgData name="Rodrigo Olavarria" userId="f6a7970d-4453-4e90-bc7f-b1b2e7e2da94" providerId="ADAL" clId="{65580D69-92E3-4E9C-B242-3687FE9FA249}" dt="2022-06-07T18:10:28.581" v="964" actId="14100"/>
          <ac:picMkLst>
            <pc:docMk/>
            <pc:sldMk cId="3738164992" sldId="488"/>
            <ac:picMk id="4" creationId="{DAC419E5-A51E-0281-9A0D-4CCE102CE195}"/>
          </ac:picMkLst>
        </pc:picChg>
      </pc:sldChg>
      <pc:sldChg chg="addSp delSp modSp add mod">
        <pc:chgData name="Rodrigo Olavarria" userId="f6a7970d-4453-4e90-bc7f-b1b2e7e2da94" providerId="ADAL" clId="{65580D69-92E3-4E9C-B242-3687FE9FA249}" dt="2022-06-08T00:20:46.222" v="1014" actId="113"/>
        <pc:sldMkLst>
          <pc:docMk/>
          <pc:sldMk cId="1690879189" sldId="489"/>
        </pc:sldMkLst>
        <pc:spChg chg="mod">
          <ac:chgData name="Rodrigo Olavarria" userId="f6a7970d-4453-4e90-bc7f-b1b2e7e2da94" providerId="ADAL" clId="{65580D69-92E3-4E9C-B242-3687FE9FA249}" dt="2022-06-07T18:11:05.115" v="979" actId="20577"/>
          <ac:spMkLst>
            <pc:docMk/>
            <pc:sldMk cId="1690879189" sldId="489"/>
            <ac:spMk id="9" creationId="{ACD34929-DDA7-4EDE-A33D-15E1AB4A9CF1}"/>
          </ac:spMkLst>
        </pc:spChg>
        <pc:spChg chg="add mod">
          <ac:chgData name="Rodrigo Olavarria" userId="f6a7970d-4453-4e90-bc7f-b1b2e7e2da94" providerId="ADAL" clId="{65580D69-92E3-4E9C-B242-3687FE9FA249}" dt="2022-06-08T00:20:46.222" v="1014" actId="113"/>
          <ac:spMkLst>
            <pc:docMk/>
            <pc:sldMk cId="1690879189" sldId="489"/>
            <ac:spMk id="10" creationId="{0FED0C9F-D976-180B-1AA8-940950A2EDDB}"/>
          </ac:spMkLst>
        </pc:spChg>
        <pc:picChg chg="add mod">
          <ac:chgData name="Rodrigo Olavarria" userId="f6a7970d-4453-4e90-bc7f-b1b2e7e2da94" providerId="ADAL" clId="{65580D69-92E3-4E9C-B242-3687FE9FA249}" dt="2022-06-07T18:11:44.539" v="982" actId="1076"/>
          <ac:picMkLst>
            <pc:docMk/>
            <pc:sldMk cId="1690879189" sldId="489"/>
            <ac:picMk id="3" creationId="{28254F5C-A001-8F50-1F0E-D75EE3662EC0}"/>
          </ac:picMkLst>
        </pc:picChg>
        <pc:picChg chg="del">
          <ac:chgData name="Rodrigo Olavarria" userId="f6a7970d-4453-4e90-bc7f-b1b2e7e2da94" providerId="ADAL" clId="{65580D69-92E3-4E9C-B242-3687FE9FA249}" dt="2022-06-07T18:10:52.402" v="966" actId="478"/>
          <ac:picMkLst>
            <pc:docMk/>
            <pc:sldMk cId="1690879189" sldId="489"/>
            <ac:picMk id="4" creationId="{DAC419E5-A51E-0281-9A0D-4CCE102CE195}"/>
          </ac:picMkLst>
        </pc:picChg>
      </pc:sldChg>
      <pc:sldChg chg="addSp modSp add mod">
        <pc:chgData name="Rodrigo Olavarria" userId="f6a7970d-4453-4e90-bc7f-b1b2e7e2da94" providerId="ADAL" clId="{65580D69-92E3-4E9C-B242-3687FE9FA249}" dt="2022-06-08T20:16:11.639" v="1023" actId="1076"/>
        <pc:sldMkLst>
          <pc:docMk/>
          <pc:sldMk cId="2230280570" sldId="490"/>
        </pc:sldMkLst>
        <pc:picChg chg="add mod">
          <ac:chgData name="Rodrigo Olavarria" userId="f6a7970d-4453-4e90-bc7f-b1b2e7e2da94" providerId="ADAL" clId="{65580D69-92E3-4E9C-B242-3687FE9FA249}" dt="2022-06-08T20:16:11.639" v="1023" actId="1076"/>
          <ac:picMkLst>
            <pc:docMk/>
            <pc:sldMk cId="2230280570" sldId="490"/>
            <ac:picMk id="3" creationId="{D9264DB8-D999-4C66-5489-B8AB3BEF9AE1}"/>
          </ac:picMkLst>
        </pc:picChg>
        <pc:picChg chg="mod">
          <ac:chgData name="Rodrigo Olavarria" userId="f6a7970d-4453-4e90-bc7f-b1b2e7e2da94" providerId="ADAL" clId="{65580D69-92E3-4E9C-B242-3687FE9FA249}" dt="2022-06-08T20:16:05.599" v="1019" actId="1076"/>
          <ac:picMkLst>
            <pc:docMk/>
            <pc:sldMk cId="2230280570" sldId="490"/>
            <ac:picMk id="4" creationId="{D660F6E0-69E8-022D-FD0F-37D647BEAD5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FFDBF-6875-4A4A-B852-D798986B455F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A71710-8906-4B8B-8F73-63832E0282B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4127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71710-8906-4B8B-8F73-63832E0282B6}" type="slidenum">
              <a:rPr lang="es-CL" smtClean="0"/>
              <a:t>7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7278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71710-8906-4B8B-8F73-63832E0282B6}" type="slidenum">
              <a:rPr lang="es-CL" smtClean="0"/>
              <a:t>8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749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A71710-8906-4B8B-8F73-63832E0282B6}" type="slidenum">
              <a:rPr lang="es-CL" smtClean="0"/>
              <a:t>9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656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C2B96-3DB7-4F60-91F8-7E62D5081A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0516-F6B9-4442-BD56-286BB7BA01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BF84F-0BE3-4B68-927B-E2CDF298F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82872A-F98E-4AA3-8913-054FDAEE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89F99B4-C3D4-4149-A946-65CEEEB9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855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67DEC-3C40-4A07-ADA0-11A006DB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541AA87-33F2-40CA-9AED-5356E32E7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C073DD-E35B-41BC-B3B6-FBBD55B62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34DA6D-9A3A-4273-BC2B-7B8E874C5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415E0C-58E8-471A-B925-F5ECFEF6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43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F576802-9B34-42BA-87E7-8F210F20E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C47D28-71A0-4093-BD5C-3B8B3BB02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43D738-A0D7-4D06-B2C3-EE9BC4B4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B953D-5D63-4AC2-B951-3F4E9592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CDB009-9C4D-49E2-9A59-904D5AAFF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306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ED61B-E976-43DC-9AEE-92420B7DB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C380D7-C351-492A-9526-1F3D63BDC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2C0011-DFAD-45D7-B71C-673E545E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26765-31B9-4747-B236-27FFB743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526259-C508-40DE-8258-B9079D0E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4606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54F16-3174-4B6B-8FC3-C9F5AE7D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D01C21-E97F-4C15-9073-7B41391DC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600814-0442-447A-BF68-A30FADCE2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91E902-B914-4ACD-A7B2-3D299E50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F517A6-F4E9-4E51-A03B-DBFB2B7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41534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B97CA-2ED4-4C78-A6D6-2C5F216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384673-E950-44D5-BBA6-BA5BD8E606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8EAD10-7AD8-4315-B483-BA1015D4A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4F7D9-EE6E-4D18-8295-5E402EE65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B397FD-45A7-4865-892B-D72BACFFB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9CFE1-0A6F-4523-ABD3-92EC062A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5368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9F5B6A-6596-4D3C-9559-3C26215E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C4B934-9459-42AE-9F78-CD1EC04D5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29F707-2BA2-4BF4-822A-BC6F7EDDD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1F64FE-982F-4365-934D-BA26B86C32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2D31CF-BEFF-4042-87A1-6C9D7A54F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C039A8-3AB0-4362-9D95-8A2CCCA0D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7CA9AD-00C9-4F40-AEC5-62DCA4CAC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702609D-3D5B-47A2-8E92-0AE3026C6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471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6F0428-DA89-4770-AFA8-6A5FEF13C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BF3F7BF-2ECA-47C2-A2ED-33542B09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6C609AE-3E98-4E85-B93A-8DAE29D0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76E778-5D32-41E3-8933-EB09F0BB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0359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4B0652-0B75-4809-8EF5-F67395BC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43A90B6-9168-4741-8127-75386E8D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4CE094-32E6-4599-821E-A07E01212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7942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3F455-CE19-4DB3-9040-DB952DDE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BA03F2-D466-412D-B431-3E196CD2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EC35B8-EC4C-430C-BD7B-2C4B40754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F602AC1-1786-489C-A4C5-51B6EF68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814618-BB2E-4A26-AD88-4220DBFC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2183C1-EBEB-4BFE-95BD-1C4063293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334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A93F0-65AC-4071-A6CB-A875C251F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1E56021-1BEC-40C8-A94B-95C12CC21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08A4FE-9EE7-420D-82C7-AE3A7FE042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7B55DE-62CF-4177-AC9E-A7CFF0CF1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01A20-4364-40B0-97BD-50FF5C83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8BA391-70A3-4A10-ACD5-90FCA5A8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180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C863155-35DA-43FB-A67A-71E38AD27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9B45D3-C094-460B-B983-952736548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5986BA-3601-4A5C-AEA5-0EB4929E6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44D53-6528-4C43-B542-6453A6BE0F7C}" type="datetimeFigureOut">
              <a:rPr lang="es-CL" smtClean="0"/>
              <a:t>11-09-2024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DFCAADD-A3A2-44DA-B342-151FA85DE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A2D00-B234-4F43-825F-EC56CDA07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CFA65-49B7-44B6-A9BF-1F593D45EC0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300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lendario&#10;&#10;Descripción generada automáticamente">
            <a:extLst>
              <a:ext uri="{FF2B5EF4-FFF2-40B4-BE49-F238E27FC236}">
                <a16:creationId xmlns:a16="http://schemas.microsoft.com/office/drawing/2014/main" id="{8C4D84AB-08AE-45F2-A437-6479B8533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8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90873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11027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4.- </a:t>
            </a:r>
            <a:r>
              <a:rPr lang="es-ES" sz="4000" dirty="0">
                <a:latin typeface="+mj-lt"/>
              </a:rPr>
              <a:t>Ejercicio</a:t>
            </a:r>
            <a:endParaRPr lang="es-CL" sz="4000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5D35FD-3B72-EE4C-2E44-291CD569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2016" y="1218163"/>
            <a:ext cx="7307668" cy="542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2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11027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4.- </a:t>
            </a:r>
            <a:r>
              <a:rPr lang="es-ES" sz="4000" dirty="0">
                <a:latin typeface="+mj-lt"/>
              </a:rPr>
              <a:t>Ejercicio</a:t>
            </a:r>
            <a:endParaRPr lang="es-CL" sz="4000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5D35FD-3B72-EE4C-2E44-291CD5697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940054"/>
            <a:ext cx="5556193" cy="41279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DEB0C9A4-3515-0BA1-DC8F-A7F67D0459D9}"/>
              </a:ext>
            </a:extLst>
          </p:cNvPr>
          <p:cNvSpPr txBox="1"/>
          <p:nvPr/>
        </p:nvSpPr>
        <p:spPr>
          <a:xfrm>
            <a:off x="6095999" y="1328752"/>
            <a:ext cx="5491539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1: Tipos de Entidades “Fuertes” </a:t>
            </a: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PROFESOR (NOMBRE-P, LEGAJO-P, BASICO-P, ANTIGÜEDAD-P, </a:t>
            </a:r>
            <a:r>
              <a:rPr lang="es-ES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ID-P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CARRERA (NOMBRE-C, FACULTAD-C, COLECCION-C, </a:t>
            </a:r>
            <a:r>
              <a:rPr lang="es-ES" sz="1300" b="1" u="sng" dirty="0">
                <a:solidFill>
                  <a:srgbClr val="000000"/>
                </a:solidFill>
                <a:latin typeface="Calibri" panose="020F0502020204030204" pitchFamily="34" charset="0"/>
              </a:rPr>
              <a:t>ID-C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2: Tipos de Entidades “Débiles”</a:t>
            </a:r>
            <a:endParaRPr lang="es-ES" sz="1300" b="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ASISTENCIA (</a:t>
            </a:r>
            <a:r>
              <a:rPr lang="es-CL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FECHA-A, ID-M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3: Asociaciones 1:1 </a:t>
            </a: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4: Asociaciones 1:N</a:t>
            </a:r>
          </a:p>
          <a:p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MATERIA (NOMBRE-M, TITULAR-M, </a:t>
            </a:r>
            <a:r>
              <a:rPr lang="es-CL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ID-M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CL" sz="1300" u="dashLong" dirty="0">
                <a:solidFill>
                  <a:srgbClr val="000000"/>
                </a:solidFill>
                <a:latin typeface="Calibri" panose="020F0502020204030204" pitchFamily="34" charset="0"/>
              </a:rPr>
              <a:t>ID-P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ALUMNO (NOMBRE-A, LEGAJO-A, </a:t>
            </a:r>
            <a:r>
              <a:rPr lang="es-ES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ID-A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1300" u="dashLong" dirty="0">
                <a:solidFill>
                  <a:srgbClr val="000000"/>
                </a:solidFill>
                <a:latin typeface="Calibri" panose="020F0502020204030204" pitchFamily="34" charset="0"/>
              </a:rPr>
              <a:t>FECHA-A</a:t>
            </a:r>
            <a:r>
              <a:rPr lang="es-ES" sz="1300" i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1300" u="dashLong" dirty="0">
                <a:solidFill>
                  <a:srgbClr val="000000"/>
                </a:solidFill>
                <a:latin typeface="Calibri" panose="020F0502020204030204" pitchFamily="34" charset="0"/>
              </a:rPr>
              <a:t>ID-M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5: Asociaciones M:N </a:t>
            </a:r>
          </a:p>
          <a:p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CARRERA-MATERIA (</a:t>
            </a:r>
            <a:r>
              <a:rPr lang="es-CL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ID-C, ID-M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MATERIA-ALUMNO (</a:t>
            </a:r>
            <a:r>
              <a:rPr lang="es-CL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ID-M, ID-A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endParaRPr lang="es-CL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L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6: Asociaciones n-arias (n ≥ 3)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7: Herencia </a:t>
            </a:r>
          </a:p>
          <a:p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No hay.</a:t>
            </a:r>
          </a:p>
          <a:p>
            <a:endParaRPr lang="es-ES" sz="1300" b="1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latin typeface="Calibri" panose="020F0502020204030204" pitchFamily="34" charset="0"/>
              </a:rPr>
              <a:t>Paso 8: Categorización (Interfaces o Herencia Selectiva) </a:t>
            </a:r>
            <a:endParaRPr lang="es-ES" sz="1300" b="0" i="0" u="none" strike="noStrike" baseline="0" dirty="0">
              <a:latin typeface="Calibri" panose="020F0502020204030204" pitchFamily="34" charset="0"/>
            </a:endParaRP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 </a:t>
            </a:r>
            <a:endParaRPr lang="es-CL" sz="1300" dirty="0"/>
          </a:p>
        </p:txBody>
      </p:sp>
    </p:spTree>
    <p:extLst>
      <p:ext uri="{BB962C8B-B14F-4D97-AF65-F5344CB8AC3E}">
        <p14:creationId xmlns:p14="http://schemas.microsoft.com/office/powerpoint/2010/main" val="312369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 descr="Calendario&#10;&#10;Descripción generada automáticamente">
            <a:extLst>
              <a:ext uri="{FF2B5EF4-FFF2-40B4-BE49-F238E27FC236}">
                <a16:creationId xmlns:a16="http://schemas.microsoft.com/office/drawing/2014/main" id="{8C4D84AB-08AE-45F2-A437-6479B8533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8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48417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D2319E0-B131-4E88-B1D2-11ECB9238374}"/>
              </a:ext>
            </a:extLst>
          </p:cNvPr>
          <p:cNvSpPr txBox="1"/>
          <p:nvPr/>
        </p:nvSpPr>
        <p:spPr>
          <a:xfrm>
            <a:off x="3712190" y="1970811"/>
            <a:ext cx="52270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5400" dirty="0"/>
              <a:t>Bases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96A5D4-8323-4AC3-8322-3B9C83AD78C7}"/>
              </a:ext>
            </a:extLst>
          </p:cNvPr>
          <p:cNvSpPr txBox="1"/>
          <p:nvPr/>
        </p:nvSpPr>
        <p:spPr>
          <a:xfrm>
            <a:off x="2845559" y="4266795"/>
            <a:ext cx="60937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CL" sz="2800" b="0" i="0" u="none" strike="noStrike" baseline="0" dirty="0">
                <a:solidFill>
                  <a:srgbClr val="000066"/>
                </a:solidFill>
                <a:latin typeface="Calibri" panose="020F0502020204030204" pitchFamily="34" charset="0"/>
              </a:rPr>
              <a:t>Rodrigo Olavarría</a:t>
            </a:r>
          </a:p>
          <a:p>
            <a:pPr algn="ctr"/>
            <a:r>
              <a:rPr lang="es-CL" dirty="0">
                <a:solidFill>
                  <a:srgbClr val="000066"/>
                </a:solidFill>
                <a:latin typeface="Calibri" panose="020F0502020204030204" pitchFamily="34" charset="0"/>
              </a:rPr>
              <a:t>rodrigo.olavarria</a:t>
            </a:r>
            <a:r>
              <a:rPr lang="es-CL" sz="1800" b="0" i="0" u="none" strike="noStrike" baseline="0" dirty="0">
                <a:solidFill>
                  <a:srgbClr val="000066"/>
                </a:solidFill>
                <a:latin typeface="Calibri" panose="020F0502020204030204" pitchFamily="34" charset="0"/>
              </a:rPr>
              <a:t>@</a:t>
            </a:r>
            <a:r>
              <a:rPr lang="es-CL" dirty="0">
                <a:solidFill>
                  <a:srgbClr val="000066"/>
                </a:solidFill>
                <a:latin typeface="Calibri" panose="020F0502020204030204" pitchFamily="34" charset="0"/>
              </a:rPr>
              <a:t>usm</a:t>
            </a:r>
            <a:r>
              <a:rPr lang="es-CL" sz="1800" b="0" i="0" u="none" strike="noStrike" baseline="0" dirty="0">
                <a:solidFill>
                  <a:srgbClr val="000066"/>
                </a:solidFill>
                <a:latin typeface="Calibri" panose="020F0502020204030204" pitchFamily="34" charset="0"/>
              </a:rPr>
              <a:t>.cl</a:t>
            </a:r>
          </a:p>
          <a:p>
            <a:pPr algn="ctr"/>
            <a:r>
              <a:rPr lang="es-CL" sz="1800" b="0" i="0" u="none" strike="noStrike" baseline="0" dirty="0">
                <a:solidFill>
                  <a:srgbClr val="000066"/>
                </a:solidFill>
                <a:latin typeface="Calibri" panose="020F0502020204030204" pitchFamily="34" charset="0"/>
              </a:rPr>
              <a:t>Departamento de Informática – UTFSM, Chile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16905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11027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1.- </a:t>
            </a:r>
            <a:r>
              <a:rPr lang="es-ES" sz="4000" dirty="0">
                <a:latin typeface="+mj-lt"/>
              </a:rPr>
              <a:t>Ejercicio</a:t>
            </a:r>
            <a:endParaRPr lang="es-CL" sz="4000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CE7239-A456-E80B-930C-B795064AE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455" y="1780670"/>
            <a:ext cx="5899289" cy="483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52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37B7797B-37C7-BC74-3B78-70B77AC8EB61}"/>
              </a:ext>
            </a:extLst>
          </p:cNvPr>
          <p:cNvSpPr txBox="1"/>
          <p:nvPr/>
        </p:nvSpPr>
        <p:spPr>
          <a:xfrm>
            <a:off x="6613235" y="1239476"/>
            <a:ext cx="549153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1: Tipos de Entidades “Fuertes” </a:t>
            </a: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2: Tipos de Entidades “Débiles”</a:t>
            </a:r>
            <a:endParaRPr lang="es-ES" sz="1300" b="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3: Asociaciones 1:1 </a:t>
            </a: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4: Asociaciones 1:N</a:t>
            </a: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PERSONASFALLECIDAS (</a:t>
            </a:r>
            <a:r>
              <a:rPr lang="es-ES" sz="1300" b="0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Rut</a:t>
            </a:r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Nombre, Dirección, </a:t>
            </a:r>
            <a:r>
              <a:rPr lang="es-ES" sz="1300" b="0" i="1" u="dashLong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Id-Alerta</a:t>
            </a:r>
            <a:r>
              <a:rPr lang="es-ES" sz="13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5: Asociaciones M:N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 </a:t>
            </a:r>
          </a:p>
          <a:p>
            <a:endParaRPr lang="es-CL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L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6: Asociaciones n-arias (n ≥ 3)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7: Herencia </a:t>
            </a:r>
          </a:p>
          <a:p>
            <a:r>
              <a:rPr lang="es-ES" sz="130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(Alternativa 1)</a:t>
            </a:r>
            <a:endParaRPr lang="es-ES" sz="130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ALERTAS (</a:t>
            </a:r>
            <a:r>
              <a:rPr lang="es-CL" sz="1300" b="0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Id-Alerta</a:t>
            </a:r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Tipo-Alerta, Fecha-Alerta, Hora-Alerta, Título-A, </a:t>
            </a:r>
            <a:r>
              <a:rPr lang="es-CL" sz="1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Desc</a:t>
            </a:r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-A) </a:t>
            </a: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VERDE (</a:t>
            </a:r>
            <a:r>
              <a:rPr lang="es-CL" sz="1300" b="0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Id-Alerta</a:t>
            </a:r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Costo, Duración, Aprendizaje)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AMARILLA (</a:t>
            </a:r>
            <a:r>
              <a:rPr lang="es-CL" sz="1300" b="0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Id-Alerta</a:t>
            </a:r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Proyección)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ROJA (</a:t>
            </a:r>
            <a:r>
              <a:rPr lang="es-CL" sz="1300" b="0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Id-Alerta</a:t>
            </a:r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CL" sz="1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CantFallecidos</a:t>
            </a:r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CL" sz="13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CantHeridos</a:t>
            </a:r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Aprendizaje)</a:t>
            </a:r>
          </a:p>
          <a:p>
            <a:endParaRPr lang="es-ES" sz="1300" b="1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latin typeface="Calibri" panose="020F0502020204030204" pitchFamily="34" charset="0"/>
              </a:rPr>
              <a:t>Paso 8: Categorización (Interfaces o Herencia Selectiva) </a:t>
            </a:r>
            <a:endParaRPr lang="es-ES" sz="1300" b="0" i="0" u="none" strike="noStrike" baseline="0" dirty="0">
              <a:latin typeface="Calibri" panose="020F0502020204030204" pitchFamily="34" charset="0"/>
            </a:endParaRP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 </a:t>
            </a:r>
            <a:endParaRPr lang="es-CL" sz="13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CD61B8-4E5E-7213-E3FB-C9C0E7ABA579}"/>
              </a:ext>
            </a:extLst>
          </p:cNvPr>
          <p:cNvSpPr txBox="1"/>
          <p:nvPr/>
        </p:nvSpPr>
        <p:spPr>
          <a:xfrm>
            <a:off x="872316" y="1124987"/>
            <a:ext cx="46233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1.- </a:t>
            </a:r>
            <a:r>
              <a:rPr lang="es-ES" sz="4000" dirty="0">
                <a:latin typeface="+mj-lt"/>
              </a:rPr>
              <a:t>Ejercicio</a:t>
            </a:r>
            <a:endParaRPr lang="es-CL" sz="4000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74F4C68-89F5-980C-7387-E3039CB7A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31" y="1963114"/>
            <a:ext cx="5146419" cy="42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0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11027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2.- </a:t>
            </a:r>
            <a:r>
              <a:rPr lang="es-ES" sz="4000" dirty="0">
                <a:latin typeface="+mj-lt"/>
              </a:rPr>
              <a:t>Ejercicio</a:t>
            </a:r>
            <a:endParaRPr lang="es-CL" sz="4000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30ED2D-63F1-A53D-9877-C4C2E4B07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572" y="2582685"/>
            <a:ext cx="11197883" cy="190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63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32471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2.- </a:t>
            </a:r>
            <a:r>
              <a:rPr lang="es-ES" sz="4000" dirty="0">
                <a:latin typeface="+mj-lt"/>
              </a:rPr>
              <a:t>Ejercicio</a:t>
            </a:r>
            <a:endParaRPr lang="es-CL" sz="4000" dirty="0">
              <a:latin typeface="+mj-l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30ED2D-63F1-A53D-9877-C4C2E4B07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853" y="2007729"/>
            <a:ext cx="8173113" cy="139032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92C52F-2386-6DAF-8A2A-1F377EC9C78E}"/>
              </a:ext>
            </a:extLst>
          </p:cNvPr>
          <p:cNvSpPr txBox="1"/>
          <p:nvPr/>
        </p:nvSpPr>
        <p:spPr>
          <a:xfrm>
            <a:off x="369452" y="3779476"/>
            <a:ext cx="6410039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1: Tipos de Entidades “Fuertes” </a:t>
            </a: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UNIVERSIDAD(</a:t>
            </a:r>
            <a:r>
              <a:rPr lang="es-ES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ID-UNIVERSIDAD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, NOMBRE-U, DIRECCION-U, CANT-SEDES, CANT_ALUMNOS)</a:t>
            </a:r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2: Tipos de Entidades “Débiles”</a:t>
            </a:r>
            <a:endParaRPr lang="es-ES" sz="1300" b="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ARANCEL(</a:t>
            </a:r>
            <a:r>
              <a:rPr lang="es-ES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ID-CARRERA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FECHA-ARANCEL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, ARANCEL)</a:t>
            </a:r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3: Asociaciones 1:1 </a:t>
            </a: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4: Asociaciones 1:N</a:t>
            </a:r>
          </a:p>
          <a:p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CARRERA (</a:t>
            </a:r>
            <a:r>
              <a:rPr lang="es-ES" sz="1300" b="0" i="0" u="sng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ID-CARRERA</a:t>
            </a:r>
            <a:r>
              <a:rPr lang="es-ES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NOMBRE, FECHA-CREACION, </a:t>
            </a:r>
            <a:r>
              <a:rPr lang="es-ES" sz="1300" i="1" u="dashLong" dirty="0">
                <a:solidFill>
                  <a:srgbClr val="000000"/>
                </a:solidFill>
                <a:latin typeface="Calibri" panose="020F0502020204030204" pitchFamily="34" charset="0"/>
              </a:rPr>
              <a:t>ID-UNIVERSIDAD</a:t>
            </a:r>
            <a:r>
              <a:rPr lang="es-ES" sz="1300" b="0" i="1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542B48-F289-C6E6-C97E-37BD12EEC864}"/>
              </a:ext>
            </a:extLst>
          </p:cNvPr>
          <p:cNvSpPr txBox="1"/>
          <p:nvPr/>
        </p:nvSpPr>
        <p:spPr>
          <a:xfrm>
            <a:off x="6890328" y="3779476"/>
            <a:ext cx="4881938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5: Asociaciones M:N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 </a:t>
            </a:r>
          </a:p>
          <a:p>
            <a:endParaRPr lang="es-CL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L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6: Asociaciones n-arias (n ≥ 3)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7: Herencia </a:t>
            </a: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b="1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latin typeface="Calibri" panose="020F0502020204030204" pitchFamily="34" charset="0"/>
              </a:rPr>
              <a:t>Paso 8: Categorización (Interfaces o Herencia Selectiva) </a:t>
            </a:r>
            <a:endParaRPr lang="es-ES" sz="1300" b="0" i="0" u="none" strike="noStrike" baseline="0" dirty="0">
              <a:latin typeface="Calibri" panose="020F0502020204030204" pitchFamily="34" charset="0"/>
            </a:endParaRP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 </a:t>
            </a:r>
            <a:endParaRPr lang="es-CL" sz="1300" dirty="0"/>
          </a:p>
        </p:txBody>
      </p:sp>
    </p:spTree>
    <p:extLst>
      <p:ext uri="{BB962C8B-B14F-4D97-AF65-F5344CB8AC3E}">
        <p14:creationId xmlns:p14="http://schemas.microsoft.com/office/powerpoint/2010/main" val="3735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110275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3.- </a:t>
            </a:r>
            <a:r>
              <a:rPr lang="es-ES" sz="4000" dirty="0">
                <a:latin typeface="+mj-lt"/>
              </a:rPr>
              <a:t>Ejercicio:</a:t>
            </a:r>
            <a:endParaRPr lang="es-CL" sz="4000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E5E7B1B-1251-21EF-DC8C-E176C930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7102" y="1793589"/>
            <a:ext cx="7475072" cy="490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73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3635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3.- </a:t>
            </a:r>
            <a:r>
              <a:rPr lang="es-ES" sz="4000" dirty="0">
                <a:latin typeface="+mj-lt"/>
              </a:rPr>
              <a:t>Ejercicio:</a:t>
            </a:r>
            <a:endParaRPr lang="es-CL" sz="4000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E5E7B1B-1251-21EF-DC8C-E176C930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219963"/>
            <a:ext cx="5772726" cy="37888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0D2CC2-C1F9-C5ED-FD57-A8778C52BD1C}"/>
              </a:ext>
            </a:extLst>
          </p:cNvPr>
          <p:cNvSpPr txBox="1"/>
          <p:nvPr/>
        </p:nvSpPr>
        <p:spPr>
          <a:xfrm>
            <a:off x="5985163" y="1605843"/>
            <a:ext cx="6206836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1: Tipos de Entidades “Fuertes” </a:t>
            </a: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2: Tipos de Entidades “Débiles”</a:t>
            </a:r>
            <a:endParaRPr lang="es-ES" sz="1300" b="0" i="0" u="none" strike="noStrike" baseline="0" dirty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No hay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3: Asociaciones 1:1 </a:t>
            </a:r>
          </a:p>
          <a:p>
            <a:r>
              <a:rPr lang="es-ES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PERSONA 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s-ES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ID-P</a:t>
            </a:r>
            <a:r>
              <a:rPr lang="es-ES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NOM-P, APELLIDO-P, TIPO-P, CORREO, TELEFONO, NUMLIBROS, ADEUDO) </a:t>
            </a:r>
          </a:p>
          <a:p>
            <a:r>
              <a:rPr lang="es-CL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PRESTAMO 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s-CL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CODIGO-P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, ID, FECHASALIDA, FECHA REGRESO, </a:t>
            </a:r>
            <a:r>
              <a:rPr lang="es-CL" sz="1300" u="dashLong" dirty="0">
                <a:solidFill>
                  <a:srgbClr val="000000"/>
                </a:solidFill>
                <a:latin typeface="Calibri" panose="020F0502020204030204" pitchFamily="34" charset="0"/>
              </a:rPr>
              <a:t>ID-P</a:t>
            </a:r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4: Asociaciones 1:N</a:t>
            </a:r>
          </a:p>
          <a:p>
            <a:r>
              <a:rPr lang="es-ES" sz="1300" b="1" dirty="0">
                <a:solidFill>
                  <a:srgbClr val="000000"/>
                </a:solidFill>
                <a:latin typeface="Calibri" panose="020F0502020204030204" pitchFamily="34" charset="0"/>
              </a:rPr>
              <a:t>MATERIAL 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(</a:t>
            </a:r>
            <a:r>
              <a:rPr lang="es-ES" sz="1300" u="sng" dirty="0">
                <a:solidFill>
                  <a:srgbClr val="000000"/>
                </a:solidFill>
                <a:latin typeface="Calibri" panose="020F0502020204030204" pitchFamily="34" charset="0"/>
              </a:rPr>
              <a:t>CODIGO-M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, TIPO-M, AUTOR, TITULO, AÑO, STATUS, </a:t>
            </a:r>
            <a:r>
              <a:rPr lang="es-ES" sz="1300" u="dashLong" dirty="0">
                <a:solidFill>
                  <a:srgbClr val="000000"/>
                </a:solidFill>
                <a:latin typeface="Calibri" panose="020F0502020204030204" pitchFamily="34" charset="0"/>
              </a:rPr>
              <a:t>CODIGO-P</a:t>
            </a:r>
            <a:r>
              <a:rPr lang="es-ES" sz="1300" dirty="0">
                <a:solidFill>
                  <a:srgbClr val="000000"/>
                </a:solidFill>
                <a:latin typeface="Calibri" panose="020F0502020204030204" pitchFamily="34" charset="0"/>
              </a:rPr>
              <a:t>) </a:t>
            </a:r>
          </a:p>
          <a:p>
            <a:endParaRPr lang="es-ES" sz="13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5: Asociaciones M:N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</a:t>
            </a:r>
            <a:r>
              <a:rPr lang="es-CL" sz="1300" b="0" i="0" u="none" strike="noStrike" dirty="0">
                <a:solidFill>
                  <a:srgbClr val="000000"/>
                </a:solidFill>
                <a:latin typeface="Calibri" panose="020F0502020204030204" pitchFamily="34" charset="0"/>
              </a:rPr>
              <a:t> hay</a:t>
            </a:r>
          </a:p>
          <a:p>
            <a:endParaRPr lang="es-CL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CL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6: Asociaciones n-arias (n ≥ 3) </a:t>
            </a: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</a:t>
            </a:r>
          </a:p>
          <a:p>
            <a:endParaRPr lang="es-ES" sz="13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7: Herencia </a:t>
            </a:r>
          </a:p>
          <a:p>
            <a:r>
              <a:rPr lang="es-CL" sz="1300" dirty="0">
                <a:solidFill>
                  <a:srgbClr val="000000"/>
                </a:solidFill>
                <a:latin typeface="Calibri" panose="020F0502020204030204" pitchFamily="34" charset="0"/>
              </a:rPr>
              <a:t>Si hay.</a:t>
            </a:r>
          </a:p>
          <a:p>
            <a:endParaRPr lang="es-ES" sz="1300" b="1" i="0" u="none" strike="noStrike" baseline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21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anoestructuras – Nano">
            <a:extLst>
              <a:ext uri="{FF2B5EF4-FFF2-40B4-BE49-F238E27FC236}">
                <a16:creationId xmlns:a16="http://schemas.microsoft.com/office/drawing/2014/main" id="{45BFB030-A634-4FD4-820A-6F170B84B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79" y="0"/>
            <a:ext cx="3366307" cy="112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iccionarios y Conjuntos">
            <a:extLst>
              <a:ext uri="{FF2B5EF4-FFF2-40B4-BE49-F238E27FC236}">
                <a16:creationId xmlns:a16="http://schemas.microsoft.com/office/drawing/2014/main" id="{6977DB1E-05BB-4E5A-B7FB-C0A04105C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5511" y="140598"/>
            <a:ext cx="3886910" cy="639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4" descr="imagen barra">
            <a:extLst>
              <a:ext uri="{FF2B5EF4-FFF2-40B4-BE49-F238E27FC236}">
                <a16:creationId xmlns:a16="http://schemas.microsoft.com/office/drawing/2014/main" id="{3EF82F10-1F16-4A4C-AA89-3DF41853DC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16667"/>
            <a:ext cx="12191999" cy="10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BE7108-EE67-A0B7-3FF6-26EFBBB0542B}"/>
              </a:ext>
            </a:extLst>
          </p:cNvPr>
          <p:cNvSpPr txBox="1"/>
          <p:nvPr/>
        </p:nvSpPr>
        <p:spPr>
          <a:xfrm>
            <a:off x="872316" y="1124987"/>
            <a:ext cx="3635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4000" dirty="0">
                <a:latin typeface="+mj-lt"/>
              </a:rPr>
              <a:t>3.- </a:t>
            </a:r>
            <a:r>
              <a:rPr lang="es-ES" sz="4000" dirty="0">
                <a:latin typeface="+mj-lt"/>
              </a:rPr>
              <a:t>Ejercicio:</a:t>
            </a:r>
            <a:endParaRPr lang="es-CL" sz="4000" dirty="0">
              <a:latin typeface="+mj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E5E7B1B-1251-21EF-DC8C-E176C93049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2219963"/>
            <a:ext cx="5772726" cy="378881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40D2CC2-C1F9-C5ED-FD57-A8778C52BD1C}"/>
              </a:ext>
            </a:extLst>
          </p:cNvPr>
          <p:cNvSpPr txBox="1"/>
          <p:nvPr/>
        </p:nvSpPr>
        <p:spPr>
          <a:xfrm>
            <a:off x="5911273" y="1328752"/>
            <a:ext cx="62068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3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Paso 7: Herencia </a:t>
            </a:r>
          </a:p>
          <a:p>
            <a:r>
              <a:rPr lang="es-ES" sz="1300" dirty="0">
                <a:latin typeface="Calibri" panose="020F0502020204030204" pitchFamily="34" charset="0"/>
              </a:rPr>
              <a:t>Para el primer caso se opta por la Alternativa 3 vista en clases, ya que son solo 2 subclases y solo se requiere un atributo adicional para LIBRO, pues REVISTA no tiene atributos, así es que basta con el atributo TIPO-M para dilucidar si es LIBRO o REVISTA. Quedaría: </a:t>
            </a:r>
          </a:p>
          <a:p>
            <a:r>
              <a:rPr lang="es-ES" sz="1300" b="1" dirty="0">
                <a:latin typeface="Calibri" panose="020F0502020204030204" pitchFamily="34" charset="0"/>
              </a:rPr>
              <a:t>MATERIAL </a:t>
            </a:r>
            <a:r>
              <a:rPr lang="es-ES" sz="1300" dirty="0">
                <a:latin typeface="Calibri" panose="020F0502020204030204" pitchFamily="34" charset="0"/>
              </a:rPr>
              <a:t>(</a:t>
            </a:r>
            <a:r>
              <a:rPr lang="es-ES" sz="1300" u="sng" dirty="0">
                <a:latin typeface="Calibri" panose="020F0502020204030204" pitchFamily="34" charset="0"/>
              </a:rPr>
              <a:t>CODIGO-M</a:t>
            </a:r>
            <a:r>
              <a:rPr lang="es-ES" sz="1300" dirty="0">
                <a:latin typeface="Calibri" panose="020F0502020204030204" pitchFamily="34" charset="0"/>
              </a:rPr>
              <a:t>, AUTOR, TITULO, AÑO, STATUS, </a:t>
            </a:r>
            <a:r>
              <a:rPr lang="es-ES" sz="1300" u="dashLong" dirty="0">
                <a:solidFill>
                  <a:srgbClr val="000000"/>
                </a:solidFill>
                <a:latin typeface="Calibri" panose="020F0502020204030204" pitchFamily="34" charset="0"/>
              </a:rPr>
              <a:t>CODIGO-P</a:t>
            </a:r>
            <a:r>
              <a:rPr lang="es-ES" sz="1300" dirty="0">
                <a:latin typeface="Calibri" panose="020F0502020204030204" pitchFamily="34" charset="0"/>
              </a:rPr>
              <a:t>, TIPO-M, EDITORIAL) </a:t>
            </a:r>
          </a:p>
          <a:p>
            <a:endParaRPr lang="es-ES" sz="1300" dirty="0">
              <a:latin typeface="Calibri" panose="020F0502020204030204" pitchFamily="34" charset="0"/>
            </a:endParaRPr>
          </a:p>
          <a:p>
            <a:r>
              <a:rPr lang="es-ES" sz="1300" dirty="0">
                <a:latin typeface="Calibri" panose="020F0502020204030204" pitchFamily="34" charset="0"/>
              </a:rPr>
              <a:t>Para el segundo caso se opta por la Alternativa 2, para dar más flexibilidad y escalabilidad al modelo, ya que es probable que para otros requerimientos se necesite a los ALUMNOS y a los PROFESORES separados. Se elimina PERSONA y quedaría: </a:t>
            </a:r>
          </a:p>
          <a:p>
            <a:r>
              <a:rPr lang="es-CL" sz="1300" b="1" dirty="0">
                <a:latin typeface="Calibri" panose="020F0502020204030204" pitchFamily="34" charset="0"/>
              </a:rPr>
              <a:t>ALUMNO </a:t>
            </a:r>
            <a:r>
              <a:rPr lang="es-CL" sz="1300" dirty="0">
                <a:latin typeface="Calibri" panose="020F0502020204030204" pitchFamily="34" charset="0"/>
              </a:rPr>
              <a:t>(</a:t>
            </a:r>
            <a:r>
              <a:rPr lang="es-CL" sz="1300" u="sng" dirty="0">
                <a:latin typeface="Calibri" panose="020F0502020204030204" pitchFamily="34" charset="0"/>
              </a:rPr>
              <a:t>ID-P</a:t>
            </a:r>
            <a:r>
              <a:rPr lang="es-CL" sz="1300" b="1" dirty="0">
                <a:latin typeface="Calibri" panose="020F0502020204030204" pitchFamily="34" charset="0"/>
              </a:rPr>
              <a:t>, </a:t>
            </a:r>
            <a:r>
              <a:rPr lang="es-CL" sz="1300" dirty="0">
                <a:latin typeface="Calibri" panose="020F0502020204030204" pitchFamily="34" charset="0"/>
              </a:rPr>
              <a:t>NOM-P, APELLIDO-P, TIPO-P, CORREO, TELEFONO, NUMLIBROS, ADEUDO, MATRICULA) </a:t>
            </a:r>
          </a:p>
          <a:p>
            <a:r>
              <a:rPr lang="es-ES" sz="1300" b="1" dirty="0">
                <a:latin typeface="Calibri" panose="020F0502020204030204" pitchFamily="34" charset="0"/>
              </a:rPr>
              <a:t>PROFESOR </a:t>
            </a:r>
            <a:r>
              <a:rPr lang="es-ES" sz="1300" dirty="0">
                <a:latin typeface="Calibri" panose="020F0502020204030204" pitchFamily="34" charset="0"/>
              </a:rPr>
              <a:t>(</a:t>
            </a:r>
            <a:r>
              <a:rPr lang="es-ES" sz="1300" u="sng" dirty="0">
                <a:latin typeface="Calibri" panose="020F0502020204030204" pitchFamily="34" charset="0"/>
              </a:rPr>
              <a:t>ID-P</a:t>
            </a:r>
            <a:r>
              <a:rPr lang="es-ES" sz="1300" b="1" dirty="0">
                <a:latin typeface="Calibri" panose="020F0502020204030204" pitchFamily="34" charset="0"/>
              </a:rPr>
              <a:t>, </a:t>
            </a:r>
            <a:r>
              <a:rPr lang="es-ES" sz="1300" dirty="0">
                <a:latin typeface="Calibri" panose="020F0502020204030204" pitchFamily="34" charset="0"/>
              </a:rPr>
              <a:t>NOM-P, APELLIDO-P, TIPO-P, CORREO, TELEFONO, NUMLIBROS, ADEUDO, NRO-EMPLEADO) </a:t>
            </a:r>
          </a:p>
          <a:p>
            <a:endParaRPr lang="es-ES" sz="1300" dirty="0">
              <a:latin typeface="Calibri" panose="020F0502020204030204" pitchFamily="34" charset="0"/>
            </a:endParaRPr>
          </a:p>
          <a:p>
            <a:r>
              <a:rPr lang="es-ES" sz="1300" dirty="0">
                <a:latin typeface="Calibri" panose="020F0502020204030204" pitchFamily="34" charset="0"/>
              </a:rPr>
              <a:t>Además el atributo TIPO-P se puede eliminar ya que al usarse tablas diferentes está implícito. Quedaría: </a:t>
            </a:r>
          </a:p>
          <a:p>
            <a:r>
              <a:rPr lang="es-CL" sz="1300" b="1" dirty="0">
                <a:latin typeface="Calibri" panose="020F0502020204030204" pitchFamily="34" charset="0"/>
              </a:rPr>
              <a:t>ALUMNO </a:t>
            </a:r>
            <a:r>
              <a:rPr lang="es-CL" sz="1300" dirty="0">
                <a:latin typeface="Calibri" panose="020F0502020204030204" pitchFamily="34" charset="0"/>
              </a:rPr>
              <a:t>(ID-P</a:t>
            </a:r>
            <a:r>
              <a:rPr lang="es-CL" sz="1300" b="1" dirty="0">
                <a:latin typeface="Calibri" panose="020F0502020204030204" pitchFamily="34" charset="0"/>
              </a:rPr>
              <a:t>, </a:t>
            </a:r>
            <a:r>
              <a:rPr lang="es-CL" sz="1300" dirty="0">
                <a:latin typeface="Calibri" panose="020F0502020204030204" pitchFamily="34" charset="0"/>
              </a:rPr>
              <a:t>NOM-P, APELLIDO-P, CORREO, TELEFONO, NUMLIBROS, ADEUDO, MATRICULA) </a:t>
            </a:r>
          </a:p>
          <a:p>
            <a:r>
              <a:rPr lang="es-CL" sz="1300" b="1" dirty="0">
                <a:latin typeface="Calibri" panose="020F0502020204030204" pitchFamily="34" charset="0"/>
              </a:rPr>
              <a:t>PROFESOR </a:t>
            </a:r>
            <a:r>
              <a:rPr lang="es-CL" sz="1300" dirty="0">
                <a:latin typeface="Calibri" panose="020F0502020204030204" pitchFamily="34" charset="0"/>
              </a:rPr>
              <a:t>(ID-P</a:t>
            </a:r>
            <a:r>
              <a:rPr lang="es-CL" sz="1300" b="1" dirty="0">
                <a:latin typeface="Calibri" panose="020F0502020204030204" pitchFamily="34" charset="0"/>
              </a:rPr>
              <a:t>, </a:t>
            </a:r>
            <a:r>
              <a:rPr lang="es-CL" sz="1300" dirty="0">
                <a:latin typeface="Calibri" panose="020F0502020204030204" pitchFamily="34" charset="0"/>
              </a:rPr>
              <a:t>NOM-P, APELLIDO-P, CORREO, TELEFONO, NUMLIBROS, ADEUDO, NRO-EMPLEADO) </a:t>
            </a:r>
          </a:p>
          <a:p>
            <a:endParaRPr lang="es-ES" sz="1300" b="1" i="0" u="none" strike="noStrike" baseline="0" dirty="0">
              <a:latin typeface="Calibri" panose="020F0502020204030204" pitchFamily="34" charset="0"/>
            </a:endParaRPr>
          </a:p>
          <a:p>
            <a:r>
              <a:rPr lang="es-ES" sz="1300" b="1" i="0" u="none" strike="noStrike" baseline="0" dirty="0">
                <a:latin typeface="Calibri" panose="020F0502020204030204" pitchFamily="34" charset="0"/>
              </a:rPr>
              <a:t>Paso 8: Categorización (Interfaces o Herencia Selectiva) </a:t>
            </a:r>
            <a:endParaRPr lang="es-ES" sz="1300" b="0" i="0" u="none" strike="noStrike" baseline="0" dirty="0">
              <a:latin typeface="Calibri" panose="020F0502020204030204" pitchFamily="34" charset="0"/>
            </a:endParaRPr>
          </a:p>
          <a:p>
            <a:r>
              <a:rPr lang="es-CL" sz="13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No hay. </a:t>
            </a:r>
            <a:endParaRPr lang="es-CL" sz="1300" dirty="0"/>
          </a:p>
        </p:txBody>
      </p:sp>
    </p:spTree>
    <p:extLst>
      <p:ext uri="{BB962C8B-B14F-4D97-AF65-F5344CB8AC3E}">
        <p14:creationId xmlns:p14="http://schemas.microsoft.com/office/powerpoint/2010/main" val="43443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8585</TotalTime>
  <Words>760</Words>
  <Application>Microsoft Office PowerPoint</Application>
  <PresentationFormat>Panorámica</PresentationFormat>
  <Paragraphs>126</Paragraphs>
  <Slides>12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Olavarría</dc:creator>
  <cp:lastModifiedBy>Rodrigo Olavarria Alvarez</cp:lastModifiedBy>
  <cp:revision>54</cp:revision>
  <dcterms:created xsi:type="dcterms:W3CDTF">2022-03-07T00:19:39Z</dcterms:created>
  <dcterms:modified xsi:type="dcterms:W3CDTF">2024-09-11T03:21:39Z</dcterms:modified>
</cp:coreProperties>
</file>