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48" r:id="rId2"/>
    <p:sldId id="349" r:id="rId3"/>
    <p:sldId id="350" r:id="rId4"/>
    <p:sldId id="440" r:id="rId5"/>
    <p:sldId id="471" r:id="rId6"/>
    <p:sldId id="472" r:id="rId7"/>
    <p:sldId id="491" r:id="rId8"/>
    <p:sldId id="492" r:id="rId9"/>
    <p:sldId id="493" r:id="rId10"/>
    <p:sldId id="494" r:id="rId11"/>
    <p:sldId id="496" r:id="rId12"/>
    <p:sldId id="495" r:id="rId13"/>
    <p:sldId id="497" r:id="rId14"/>
    <p:sldId id="498" r:id="rId15"/>
    <p:sldId id="499" r:id="rId16"/>
    <p:sldId id="500" r:id="rId17"/>
    <p:sldId id="501" r:id="rId18"/>
    <p:sldId id="502" r:id="rId19"/>
    <p:sldId id="503" r:id="rId20"/>
    <p:sldId id="504" r:id="rId21"/>
    <p:sldId id="505" r:id="rId22"/>
    <p:sldId id="506" r:id="rId23"/>
    <p:sldId id="420" r:id="rId24"/>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580D69-92E3-4E9C-B242-3687FE9FA249}" v="2" dt="2022-06-02T20:09:12.7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49" autoAdjust="0"/>
  </p:normalViewPr>
  <p:slideViewPr>
    <p:cSldViewPr snapToGrid="0">
      <p:cViewPr varScale="1">
        <p:scale>
          <a:sx n="68" d="100"/>
          <a:sy n="68" d="100"/>
        </p:scale>
        <p:origin x="816" y="6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drigo Olavarria" userId="f6a7970d-4453-4e90-bc7f-b1b2e7e2da94" providerId="ADAL" clId="{65580D69-92E3-4E9C-B242-3687FE9FA249}"/>
    <pc:docChg chg="undo redo custSel addSld delSld modSld sldOrd">
      <pc:chgData name="Rodrigo Olavarria" userId="f6a7970d-4453-4e90-bc7f-b1b2e7e2da94" providerId="ADAL" clId="{65580D69-92E3-4E9C-B242-3687FE9FA249}" dt="2022-06-08T22:34:36.074" v="1024" actId="729"/>
      <pc:docMkLst>
        <pc:docMk/>
      </pc:docMkLst>
      <pc:sldChg chg="addSp delSp modSp mod">
        <pc:chgData name="Rodrigo Olavarria" userId="f6a7970d-4453-4e90-bc7f-b1b2e7e2da94" providerId="ADAL" clId="{65580D69-92E3-4E9C-B242-3687FE9FA249}" dt="2022-06-06T04:25:30.479" v="631" actId="20577"/>
        <pc:sldMkLst>
          <pc:docMk/>
          <pc:sldMk cId="3549024319" sldId="351"/>
        </pc:sldMkLst>
        <pc:spChg chg="add mod">
          <ac:chgData name="Rodrigo Olavarria" userId="f6a7970d-4453-4e90-bc7f-b1b2e7e2da94" providerId="ADAL" clId="{65580D69-92E3-4E9C-B242-3687FE9FA249}" dt="2022-06-06T04:25:30.479" v="631" actId="20577"/>
          <ac:spMkLst>
            <pc:docMk/>
            <pc:sldMk cId="3549024319" sldId="351"/>
            <ac:spMk id="8" creationId="{CFF0A6A8-1379-2CF2-F240-8CB7691ED17F}"/>
          </ac:spMkLst>
        </pc:spChg>
        <pc:spChg chg="mod">
          <ac:chgData name="Rodrigo Olavarria" userId="f6a7970d-4453-4e90-bc7f-b1b2e7e2da94" providerId="ADAL" clId="{65580D69-92E3-4E9C-B242-3687FE9FA249}" dt="2022-06-02T19:04:15.835" v="72" actId="20577"/>
          <ac:spMkLst>
            <pc:docMk/>
            <pc:sldMk cId="3549024319" sldId="351"/>
            <ac:spMk id="9" creationId="{ACD34929-DDA7-4EDE-A33D-15E1AB4A9CF1}"/>
          </ac:spMkLst>
        </pc:spChg>
        <pc:spChg chg="add mod">
          <ac:chgData name="Rodrigo Olavarria" userId="f6a7970d-4453-4e90-bc7f-b1b2e7e2da94" providerId="ADAL" clId="{65580D69-92E3-4E9C-B242-3687FE9FA249}" dt="2022-06-02T18:54:58.983" v="54" actId="20577"/>
          <ac:spMkLst>
            <pc:docMk/>
            <pc:sldMk cId="3549024319" sldId="351"/>
            <ac:spMk id="10" creationId="{61F15768-79FE-19BC-CC97-ECE0BC62E8A5}"/>
          </ac:spMkLst>
        </pc:spChg>
        <pc:spChg chg="add del mod">
          <ac:chgData name="Rodrigo Olavarria" userId="f6a7970d-4453-4e90-bc7f-b1b2e7e2da94" providerId="ADAL" clId="{65580D69-92E3-4E9C-B242-3687FE9FA249}" dt="2022-06-02T17:24:32.002" v="24" actId="478"/>
          <ac:spMkLst>
            <pc:docMk/>
            <pc:sldMk cId="3549024319" sldId="351"/>
            <ac:spMk id="11" creationId="{5B176E47-262A-D26F-6B35-03E3E07E4328}"/>
          </ac:spMkLst>
        </pc:spChg>
      </pc:sldChg>
      <pc:sldChg chg="addSp delSp modSp mod">
        <pc:chgData name="Rodrigo Olavarria" userId="f6a7970d-4453-4e90-bc7f-b1b2e7e2da94" providerId="ADAL" clId="{65580D69-92E3-4E9C-B242-3687FE9FA249}" dt="2022-06-06T02:48:03.431" v="421" actId="14100"/>
        <pc:sldMkLst>
          <pc:docMk/>
          <pc:sldMk cId="1021200637" sldId="421"/>
        </pc:sldMkLst>
        <pc:spChg chg="add del mod">
          <ac:chgData name="Rodrigo Olavarria" userId="f6a7970d-4453-4e90-bc7f-b1b2e7e2da94" providerId="ADAL" clId="{65580D69-92E3-4E9C-B242-3687FE9FA249}" dt="2022-06-06T02:32:32.065" v="405" actId="478"/>
          <ac:spMkLst>
            <pc:docMk/>
            <pc:sldMk cId="1021200637" sldId="421"/>
            <ac:spMk id="8" creationId="{C0C0947E-1B41-F21F-C53B-7C84D4A7B247}"/>
          </ac:spMkLst>
        </pc:spChg>
        <pc:spChg chg="mod">
          <ac:chgData name="Rodrigo Olavarria" userId="f6a7970d-4453-4e90-bc7f-b1b2e7e2da94" providerId="ADAL" clId="{65580D69-92E3-4E9C-B242-3687FE9FA249}" dt="2022-06-06T02:32:07.113" v="404" actId="20577"/>
          <ac:spMkLst>
            <pc:docMk/>
            <pc:sldMk cId="1021200637" sldId="421"/>
            <ac:spMk id="9" creationId="{ACD34929-DDA7-4EDE-A33D-15E1AB4A9CF1}"/>
          </ac:spMkLst>
        </pc:spChg>
        <pc:picChg chg="add mod">
          <ac:chgData name="Rodrigo Olavarria" userId="f6a7970d-4453-4e90-bc7f-b1b2e7e2da94" providerId="ADAL" clId="{65580D69-92E3-4E9C-B242-3687FE9FA249}" dt="2022-06-06T02:48:03.431" v="421" actId="14100"/>
          <ac:picMkLst>
            <pc:docMk/>
            <pc:sldMk cId="1021200637" sldId="421"/>
            <ac:picMk id="4" creationId="{A45AD11D-65DE-D553-061F-909B36BCA38E}"/>
          </ac:picMkLst>
        </pc:picChg>
      </pc:sldChg>
      <pc:sldChg chg="modSp mod">
        <pc:chgData name="Rodrigo Olavarria" userId="f6a7970d-4453-4e90-bc7f-b1b2e7e2da94" providerId="ADAL" clId="{65580D69-92E3-4E9C-B242-3687FE9FA249}" dt="2022-06-02T20:12:07.197" v="258" actId="20577"/>
        <pc:sldMkLst>
          <pc:docMk/>
          <pc:sldMk cId="1391717" sldId="422"/>
        </pc:sldMkLst>
        <pc:spChg chg="mod">
          <ac:chgData name="Rodrigo Olavarria" userId="f6a7970d-4453-4e90-bc7f-b1b2e7e2da94" providerId="ADAL" clId="{65580D69-92E3-4E9C-B242-3687FE9FA249}" dt="2022-06-02T20:12:07.197" v="258" actId="20577"/>
          <ac:spMkLst>
            <pc:docMk/>
            <pc:sldMk cId="1391717" sldId="422"/>
            <ac:spMk id="9" creationId="{ACD34929-DDA7-4EDE-A33D-15E1AB4A9CF1}"/>
          </ac:spMkLst>
        </pc:spChg>
      </pc:sldChg>
      <pc:sldChg chg="del">
        <pc:chgData name="Rodrigo Olavarria" userId="f6a7970d-4453-4e90-bc7f-b1b2e7e2da94" providerId="ADAL" clId="{65580D69-92E3-4E9C-B242-3687FE9FA249}" dt="2022-06-06T03:36:06.711" v="432" actId="47"/>
        <pc:sldMkLst>
          <pc:docMk/>
          <pc:sldMk cId="2591499958" sldId="423"/>
        </pc:sldMkLst>
      </pc:sldChg>
      <pc:sldChg chg="del">
        <pc:chgData name="Rodrigo Olavarria" userId="f6a7970d-4453-4e90-bc7f-b1b2e7e2da94" providerId="ADAL" clId="{65580D69-92E3-4E9C-B242-3687FE9FA249}" dt="2022-06-06T03:36:06.711" v="432" actId="47"/>
        <pc:sldMkLst>
          <pc:docMk/>
          <pc:sldMk cId="215670492" sldId="424"/>
        </pc:sldMkLst>
      </pc:sldChg>
      <pc:sldChg chg="del">
        <pc:chgData name="Rodrigo Olavarria" userId="f6a7970d-4453-4e90-bc7f-b1b2e7e2da94" providerId="ADAL" clId="{65580D69-92E3-4E9C-B242-3687FE9FA249}" dt="2022-06-06T03:36:06.711" v="432" actId="47"/>
        <pc:sldMkLst>
          <pc:docMk/>
          <pc:sldMk cId="2520011573" sldId="425"/>
        </pc:sldMkLst>
      </pc:sldChg>
      <pc:sldChg chg="del">
        <pc:chgData name="Rodrigo Olavarria" userId="f6a7970d-4453-4e90-bc7f-b1b2e7e2da94" providerId="ADAL" clId="{65580D69-92E3-4E9C-B242-3687FE9FA249}" dt="2022-06-06T03:36:06.711" v="432" actId="47"/>
        <pc:sldMkLst>
          <pc:docMk/>
          <pc:sldMk cId="1872178307" sldId="426"/>
        </pc:sldMkLst>
      </pc:sldChg>
      <pc:sldChg chg="del">
        <pc:chgData name="Rodrigo Olavarria" userId="f6a7970d-4453-4e90-bc7f-b1b2e7e2da94" providerId="ADAL" clId="{65580D69-92E3-4E9C-B242-3687FE9FA249}" dt="2022-06-06T03:36:06.711" v="432" actId="47"/>
        <pc:sldMkLst>
          <pc:docMk/>
          <pc:sldMk cId="1667535749" sldId="427"/>
        </pc:sldMkLst>
      </pc:sldChg>
      <pc:sldChg chg="del">
        <pc:chgData name="Rodrigo Olavarria" userId="f6a7970d-4453-4e90-bc7f-b1b2e7e2da94" providerId="ADAL" clId="{65580D69-92E3-4E9C-B242-3687FE9FA249}" dt="2022-06-06T03:36:06.711" v="432" actId="47"/>
        <pc:sldMkLst>
          <pc:docMk/>
          <pc:sldMk cId="3681553792" sldId="428"/>
        </pc:sldMkLst>
      </pc:sldChg>
      <pc:sldChg chg="del">
        <pc:chgData name="Rodrigo Olavarria" userId="f6a7970d-4453-4e90-bc7f-b1b2e7e2da94" providerId="ADAL" clId="{65580D69-92E3-4E9C-B242-3687FE9FA249}" dt="2022-06-06T03:36:06.711" v="432" actId="47"/>
        <pc:sldMkLst>
          <pc:docMk/>
          <pc:sldMk cId="1780915417" sldId="429"/>
        </pc:sldMkLst>
      </pc:sldChg>
      <pc:sldChg chg="del">
        <pc:chgData name="Rodrigo Olavarria" userId="f6a7970d-4453-4e90-bc7f-b1b2e7e2da94" providerId="ADAL" clId="{65580D69-92E3-4E9C-B242-3687FE9FA249}" dt="2022-06-06T03:36:06.711" v="432" actId="47"/>
        <pc:sldMkLst>
          <pc:docMk/>
          <pc:sldMk cId="1156071523" sldId="430"/>
        </pc:sldMkLst>
      </pc:sldChg>
      <pc:sldChg chg="del">
        <pc:chgData name="Rodrigo Olavarria" userId="f6a7970d-4453-4e90-bc7f-b1b2e7e2da94" providerId="ADAL" clId="{65580D69-92E3-4E9C-B242-3687FE9FA249}" dt="2022-06-06T03:36:06.711" v="432" actId="47"/>
        <pc:sldMkLst>
          <pc:docMk/>
          <pc:sldMk cId="790867223" sldId="431"/>
        </pc:sldMkLst>
      </pc:sldChg>
      <pc:sldChg chg="del">
        <pc:chgData name="Rodrigo Olavarria" userId="f6a7970d-4453-4e90-bc7f-b1b2e7e2da94" providerId="ADAL" clId="{65580D69-92E3-4E9C-B242-3687FE9FA249}" dt="2022-06-06T03:36:06.711" v="432" actId="47"/>
        <pc:sldMkLst>
          <pc:docMk/>
          <pc:sldMk cId="1208473918" sldId="432"/>
        </pc:sldMkLst>
      </pc:sldChg>
      <pc:sldChg chg="del">
        <pc:chgData name="Rodrigo Olavarria" userId="f6a7970d-4453-4e90-bc7f-b1b2e7e2da94" providerId="ADAL" clId="{65580D69-92E3-4E9C-B242-3687FE9FA249}" dt="2022-06-06T03:36:06.711" v="432" actId="47"/>
        <pc:sldMkLst>
          <pc:docMk/>
          <pc:sldMk cId="1447748125" sldId="433"/>
        </pc:sldMkLst>
      </pc:sldChg>
      <pc:sldChg chg="del">
        <pc:chgData name="Rodrigo Olavarria" userId="f6a7970d-4453-4e90-bc7f-b1b2e7e2da94" providerId="ADAL" clId="{65580D69-92E3-4E9C-B242-3687FE9FA249}" dt="2022-06-06T03:36:06.711" v="432" actId="47"/>
        <pc:sldMkLst>
          <pc:docMk/>
          <pc:sldMk cId="3250072760" sldId="434"/>
        </pc:sldMkLst>
      </pc:sldChg>
      <pc:sldChg chg="del">
        <pc:chgData name="Rodrigo Olavarria" userId="f6a7970d-4453-4e90-bc7f-b1b2e7e2da94" providerId="ADAL" clId="{65580D69-92E3-4E9C-B242-3687FE9FA249}" dt="2022-06-06T03:36:06.711" v="432" actId="47"/>
        <pc:sldMkLst>
          <pc:docMk/>
          <pc:sldMk cId="601942966" sldId="435"/>
        </pc:sldMkLst>
      </pc:sldChg>
      <pc:sldChg chg="addSp delSp modSp mod">
        <pc:chgData name="Rodrigo Olavarria" userId="f6a7970d-4453-4e90-bc7f-b1b2e7e2da94" providerId="ADAL" clId="{65580D69-92E3-4E9C-B242-3687FE9FA249}" dt="2022-06-07T02:31:16.945" v="659" actId="14100"/>
        <pc:sldMkLst>
          <pc:docMk/>
          <pc:sldMk cId="3511136710" sldId="436"/>
        </pc:sldMkLst>
        <pc:spChg chg="del">
          <ac:chgData name="Rodrigo Olavarria" userId="f6a7970d-4453-4e90-bc7f-b1b2e7e2da94" providerId="ADAL" clId="{65580D69-92E3-4E9C-B242-3687FE9FA249}" dt="2022-06-02T18:59:44.676" v="60" actId="478"/>
          <ac:spMkLst>
            <pc:docMk/>
            <pc:sldMk cId="3511136710" sldId="436"/>
            <ac:spMk id="9" creationId="{ACD34929-DDA7-4EDE-A33D-15E1AB4A9CF1}"/>
          </ac:spMkLst>
        </pc:spChg>
        <pc:picChg chg="add del mod modCrop">
          <ac:chgData name="Rodrigo Olavarria" userId="f6a7970d-4453-4e90-bc7f-b1b2e7e2da94" providerId="ADAL" clId="{65580D69-92E3-4E9C-B242-3687FE9FA249}" dt="2022-06-07T02:31:10.602" v="656" actId="478"/>
          <ac:picMkLst>
            <pc:docMk/>
            <pc:sldMk cId="3511136710" sldId="436"/>
            <ac:picMk id="3" creationId="{44E245E0-013E-3E68-2D18-ADA7890E6DB0}"/>
          </ac:picMkLst>
        </pc:picChg>
        <pc:picChg chg="add mod">
          <ac:chgData name="Rodrigo Olavarria" userId="f6a7970d-4453-4e90-bc7f-b1b2e7e2da94" providerId="ADAL" clId="{65580D69-92E3-4E9C-B242-3687FE9FA249}" dt="2022-06-07T02:31:16.945" v="659" actId="14100"/>
          <ac:picMkLst>
            <pc:docMk/>
            <pc:sldMk cId="3511136710" sldId="436"/>
            <ac:picMk id="4" creationId="{0905774A-3636-0AB4-548F-DC51152506F5}"/>
          </ac:picMkLst>
        </pc:picChg>
      </pc:sldChg>
      <pc:sldChg chg="addSp delSp modSp mod modShow">
        <pc:chgData name="Rodrigo Olavarria" userId="f6a7970d-4453-4e90-bc7f-b1b2e7e2da94" providerId="ADAL" clId="{65580D69-92E3-4E9C-B242-3687FE9FA249}" dt="2022-06-08T22:34:36.074" v="1024" actId="729"/>
        <pc:sldMkLst>
          <pc:docMk/>
          <pc:sldMk cId="2549512285" sldId="437"/>
        </pc:sldMkLst>
        <pc:spChg chg="del">
          <ac:chgData name="Rodrigo Olavarria" userId="f6a7970d-4453-4e90-bc7f-b1b2e7e2da94" providerId="ADAL" clId="{65580D69-92E3-4E9C-B242-3687FE9FA249}" dt="2022-06-02T18:55:21.974" v="55" actId="478"/>
          <ac:spMkLst>
            <pc:docMk/>
            <pc:sldMk cId="2549512285" sldId="437"/>
            <ac:spMk id="9" creationId="{ACD34929-DDA7-4EDE-A33D-15E1AB4A9CF1}"/>
          </ac:spMkLst>
        </pc:spChg>
        <pc:picChg chg="add mod">
          <ac:chgData name="Rodrigo Olavarria" userId="f6a7970d-4453-4e90-bc7f-b1b2e7e2da94" providerId="ADAL" clId="{65580D69-92E3-4E9C-B242-3687FE9FA249}" dt="2022-06-02T18:57:30.611" v="59" actId="14100"/>
          <ac:picMkLst>
            <pc:docMk/>
            <pc:sldMk cId="2549512285" sldId="437"/>
            <ac:picMk id="3" creationId="{07091903-0376-93C5-085C-854C03F1453C}"/>
          </ac:picMkLst>
        </pc:picChg>
      </pc:sldChg>
      <pc:sldChg chg="del">
        <pc:chgData name="Rodrigo Olavarria" userId="f6a7970d-4453-4e90-bc7f-b1b2e7e2da94" providerId="ADAL" clId="{65580D69-92E3-4E9C-B242-3687FE9FA249}" dt="2022-06-06T03:36:06.711" v="432" actId="47"/>
        <pc:sldMkLst>
          <pc:docMk/>
          <pc:sldMk cId="1442274016" sldId="438"/>
        </pc:sldMkLst>
      </pc:sldChg>
      <pc:sldChg chg="addSp delSp modSp mod ord">
        <pc:chgData name="Rodrigo Olavarria" userId="f6a7970d-4453-4e90-bc7f-b1b2e7e2da94" providerId="ADAL" clId="{65580D69-92E3-4E9C-B242-3687FE9FA249}" dt="2022-06-02T19:59:50.970" v="168"/>
        <pc:sldMkLst>
          <pc:docMk/>
          <pc:sldMk cId="798004931" sldId="439"/>
        </pc:sldMkLst>
        <pc:spChg chg="add mod">
          <ac:chgData name="Rodrigo Olavarria" userId="f6a7970d-4453-4e90-bc7f-b1b2e7e2da94" providerId="ADAL" clId="{65580D69-92E3-4E9C-B242-3687FE9FA249}" dt="2022-06-02T19:12:42.299" v="166" actId="20577"/>
          <ac:spMkLst>
            <pc:docMk/>
            <pc:sldMk cId="798004931" sldId="439"/>
            <ac:spMk id="8" creationId="{1114B109-D34E-0E39-6617-1F8045174012}"/>
          </ac:spMkLst>
        </pc:spChg>
        <pc:spChg chg="mod">
          <ac:chgData name="Rodrigo Olavarria" userId="f6a7970d-4453-4e90-bc7f-b1b2e7e2da94" providerId="ADAL" clId="{65580D69-92E3-4E9C-B242-3687FE9FA249}" dt="2022-06-02T19:12:39.915" v="164" actId="20577"/>
          <ac:spMkLst>
            <pc:docMk/>
            <pc:sldMk cId="798004931" sldId="439"/>
            <ac:spMk id="9" creationId="{ACD34929-DDA7-4EDE-A33D-15E1AB4A9CF1}"/>
          </ac:spMkLst>
        </pc:spChg>
        <pc:spChg chg="del">
          <ac:chgData name="Rodrigo Olavarria" userId="f6a7970d-4453-4e90-bc7f-b1b2e7e2da94" providerId="ADAL" clId="{65580D69-92E3-4E9C-B242-3687FE9FA249}" dt="2022-06-02T19:03:50.697" v="68" actId="478"/>
          <ac:spMkLst>
            <pc:docMk/>
            <pc:sldMk cId="798004931" sldId="439"/>
            <ac:spMk id="10" creationId="{1238A6F0-BF0C-4969-95DA-DACA7C996969}"/>
          </ac:spMkLst>
        </pc:spChg>
      </pc:sldChg>
      <pc:sldChg chg="addSp delSp modSp mod">
        <pc:chgData name="Rodrigo Olavarria" userId="f6a7970d-4453-4e90-bc7f-b1b2e7e2da94" providerId="ADAL" clId="{65580D69-92E3-4E9C-B242-3687FE9FA249}" dt="2022-06-08T00:21:30.650" v="1016" actId="6549"/>
        <pc:sldMkLst>
          <pc:docMk/>
          <pc:sldMk cId="4012462257" sldId="440"/>
        </pc:sldMkLst>
        <pc:spChg chg="add mod">
          <ac:chgData name="Rodrigo Olavarria" userId="f6a7970d-4453-4e90-bc7f-b1b2e7e2da94" providerId="ADAL" clId="{65580D69-92E3-4E9C-B242-3687FE9FA249}" dt="2022-06-08T00:21:30.650" v="1016" actId="6549"/>
          <ac:spMkLst>
            <pc:docMk/>
            <pc:sldMk cId="4012462257" sldId="440"/>
            <ac:spMk id="8" creationId="{CFA1B44E-3E26-4B6E-E59A-43E2937E8007}"/>
          </ac:spMkLst>
        </pc:spChg>
        <pc:spChg chg="add del mod">
          <ac:chgData name="Rodrigo Olavarria" userId="f6a7970d-4453-4e90-bc7f-b1b2e7e2da94" providerId="ADAL" clId="{65580D69-92E3-4E9C-B242-3687FE9FA249}" dt="2022-06-02T21:35:47.805" v="278" actId="20577"/>
          <ac:spMkLst>
            <pc:docMk/>
            <pc:sldMk cId="4012462257" sldId="440"/>
            <ac:spMk id="9" creationId="{ACD34929-DDA7-4EDE-A33D-15E1AB4A9CF1}"/>
          </ac:spMkLst>
        </pc:spChg>
        <pc:spChg chg="add del">
          <ac:chgData name="Rodrigo Olavarria" userId="f6a7970d-4453-4e90-bc7f-b1b2e7e2da94" providerId="ADAL" clId="{65580D69-92E3-4E9C-B242-3687FE9FA249}" dt="2022-06-02T21:35:30.098" v="271" actId="478"/>
          <ac:spMkLst>
            <pc:docMk/>
            <pc:sldMk cId="4012462257" sldId="440"/>
            <ac:spMk id="10" creationId="{1238A6F0-BF0C-4969-95DA-DACA7C996969}"/>
          </ac:spMkLst>
        </pc:spChg>
      </pc:sldChg>
      <pc:sldChg chg="addSp delSp modSp mod">
        <pc:chgData name="Rodrigo Olavarria" userId="f6a7970d-4453-4e90-bc7f-b1b2e7e2da94" providerId="ADAL" clId="{65580D69-92E3-4E9C-B242-3687FE9FA249}" dt="2022-06-06T03:09:08.072" v="431" actId="20577"/>
        <pc:sldMkLst>
          <pc:docMk/>
          <pc:sldMk cId="3838341758" sldId="441"/>
        </pc:sldMkLst>
        <pc:spChg chg="mod">
          <ac:chgData name="Rodrigo Olavarria" userId="f6a7970d-4453-4e90-bc7f-b1b2e7e2da94" providerId="ADAL" clId="{65580D69-92E3-4E9C-B242-3687FE9FA249}" dt="2022-06-06T03:09:04.929" v="430" actId="6549"/>
          <ac:spMkLst>
            <pc:docMk/>
            <pc:sldMk cId="3838341758" sldId="441"/>
            <ac:spMk id="9" creationId="{ACD34929-DDA7-4EDE-A33D-15E1AB4A9CF1}"/>
          </ac:spMkLst>
        </pc:spChg>
        <pc:spChg chg="del mod">
          <ac:chgData name="Rodrigo Olavarria" userId="f6a7970d-4453-4e90-bc7f-b1b2e7e2da94" providerId="ADAL" clId="{65580D69-92E3-4E9C-B242-3687FE9FA249}" dt="2022-06-06T02:45:28.649" v="413" actId="478"/>
          <ac:spMkLst>
            <pc:docMk/>
            <pc:sldMk cId="3838341758" sldId="441"/>
            <ac:spMk id="10" creationId="{1238A6F0-BF0C-4969-95DA-DACA7C996969}"/>
          </ac:spMkLst>
        </pc:spChg>
        <pc:spChg chg="add mod">
          <ac:chgData name="Rodrigo Olavarria" userId="f6a7970d-4453-4e90-bc7f-b1b2e7e2da94" providerId="ADAL" clId="{65580D69-92E3-4E9C-B242-3687FE9FA249}" dt="2022-06-06T03:09:08.072" v="431" actId="20577"/>
          <ac:spMkLst>
            <pc:docMk/>
            <pc:sldMk cId="3838341758" sldId="441"/>
            <ac:spMk id="11" creationId="{0545407C-72F9-F1F6-17EF-64336435C6CA}"/>
          </ac:spMkLst>
        </pc:spChg>
        <pc:picChg chg="add del mod">
          <ac:chgData name="Rodrigo Olavarria" userId="f6a7970d-4453-4e90-bc7f-b1b2e7e2da94" providerId="ADAL" clId="{65580D69-92E3-4E9C-B242-3687FE9FA249}" dt="2022-06-06T03:08:36.809" v="423" actId="478"/>
          <ac:picMkLst>
            <pc:docMk/>
            <pc:sldMk cId="3838341758" sldId="441"/>
            <ac:picMk id="3" creationId="{BE902D98-55D8-AFC8-3CF1-1F8E2A7ABF09}"/>
          </ac:picMkLst>
        </pc:picChg>
      </pc:sldChg>
      <pc:sldChg chg="del">
        <pc:chgData name="Rodrigo Olavarria" userId="f6a7970d-4453-4e90-bc7f-b1b2e7e2da94" providerId="ADAL" clId="{65580D69-92E3-4E9C-B242-3687FE9FA249}" dt="2022-06-06T03:36:06.711" v="432" actId="47"/>
        <pc:sldMkLst>
          <pc:docMk/>
          <pc:sldMk cId="626442685" sldId="442"/>
        </pc:sldMkLst>
      </pc:sldChg>
      <pc:sldChg chg="del">
        <pc:chgData name="Rodrigo Olavarria" userId="f6a7970d-4453-4e90-bc7f-b1b2e7e2da94" providerId="ADAL" clId="{65580D69-92E3-4E9C-B242-3687FE9FA249}" dt="2022-06-06T03:36:06.711" v="432" actId="47"/>
        <pc:sldMkLst>
          <pc:docMk/>
          <pc:sldMk cId="3499463449" sldId="443"/>
        </pc:sldMkLst>
      </pc:sldChg>
      <pc:sldChg chg="del">
        <pc:chgData name="Rodrigo Olavarria" userId="f6a7970d-4453-4e90-bc7f-b1b2e7e2da94" providerId="ADAL" clId="{65580D69-92E3-4E9C-B242-3687FE9FA249}" dt="2022-06-06T03:36:06.711" v="432" actId="47"/>
        <pc:sldMkLst>
          <pc:docMk/>
          <pc:sldMk cId="3356017260" sldId="444"/>
        </pc:sldMkLst>
      </pc:sldChg>
      <pc:sldChg chg="del">
        <pc:chgData name="Rodrigo Olavarria" userId="f6a7970d-4453-4e90-bc7f-b1b2e7e2da94" providerId="ADAL" clId="{65580D69-92E3-4E9C-B242-3687FE9FA249}" dt="2022-06-06T03:36:06.711" v="432" actId="47"/>
        <pc:sldMkLst>
          <pc:docMk/>
          <pc:sldMk cId="2943884729" sldId="445"/>
        </pc:sldMkLst>
      </pc:sldChg>
      <pc:sldChg chg="del">
        <pc:chgData name="Rodrigo Olavarria" userId="f6a7970d-4453-4e90-bc7f-b1b2e7e2da94" providerId="ADAL" clId="{65580D69-92E3-4E9C-B242-3687FE9FA249}" dt="2022-06-06T03:36:06.711" v="432" actId="47"/>
        <pc:sldMkLst>
          <pc:docMk/>
          <pc:sldMk cId="624021275" sldId="446"/>
        </pc:sldMkLst>
      </pc:sldChg>
      <pc:sldChg chg="del">
        <pc:chgData name="Rodrigo Olavarria" userId="f6a7970d-4453-4e90-bc7f-b1b2e7e2da94" providerId="ADAL" clId="{65580D69-92E3-4E9C-B242-3687FE9FA249}" dt="2022-06-06T03:36:06.711" v="432" actId="47"/>
        <pc:sldMkLst>
          <pc:docMk/>
          <pc:sldMk cId="1549350484" sldId="447"/>
        </pc:sldMkLst>
      </pc:sldChg>
      <pc:sldChg chg="del">
        <pc:chgData name="Rodrigo Olavarria" userId="f6a7970d-4453-4e90-bc7f-b1b2e7e2da94" providerId="ADAL" clId="{65580D69-92E3-4E9C-B242-3687FE9FA249}" dt="2022-06-06T03:36:06.711" v="432" actId="47"/>
        <pc:sldMkLst>
          <pc:docMk/>
          <pc:sldMk cId="1081583268" sldId="448"/>
        </pc:sldMkLst>
      </pc:sldChg>
      <pc:sldChg chg="del">
        <pc:chgData name="Rodrigo Olavarria" userId="f6a7970d-4453-4e90-bc7f-b1b2e7e2da94" providerId="ADAL" clId="{65580D69-92E3-4E9C-B242-3687FE9FA249}" dt="2022-06-06T03:36:06.711" v="432" actId="47"/>
        <pc:sldMkLst>
          <pc:docMk/>
          <pc:sldMk cId="1256896437" sldId="449"/>
        </pc:sldMkLst>
      </pc:sldChg>
      <pc:sldChg chg="del">
        <pc:chgData name="Rodrigo Olavarria" userId="f6a7970d-4453-4e90-bc7f-b1b2e7e2da94" providerId="ADAL" clId="{65580D69-92E3-4E9C-B242-3687FE9FA249}" dt="2022-06-06T03:36:06.711" v="432" actId="47"/>
        <pc:sldMkLst>
          <pc:docMk/>
          <pc:sldMk cId="186678173" sldId="450"/>
        </pc:sldMkLst>
      </pc:sldChg>
      <pc:sldChg chg="del">
        <pc:chgData name="Rodrigo Olavarria" userId="f6a7970d-4453-4e90-bc7f-b1b2e7e2da94" providerId="ADAL" clId="{65580D69-92E3-4E9C-B242-3687FE9FA249}" dt="2022-06-06T03:36:06.711" v="432" actId="47"/>
        <pc:sldMkLst>
          <pc:docMk/>
          <pc:sldMk cId="1215567744" sldId="451"/>
        </pc:sldMkLst>
      </pc:sldChg>
      <pc:sldChg chg="del">
        <pc:chgData name="Rodrigo Olavarria" userId="f6a7970d-4453-4e90-bc7f-b1b2e7e2da94" providerId="ADAL" clId="{65580D69-92E3-4E9C-B242-3687FE9FA249}" dt="2022-06-06T03:36:06.711" v="432" actId="47"/>
        <pc:sldMkLst>
          <pc:docMk/>
          <pc:sldMk cId="3397309169" sldId="452"/>
        </pc:sldMkLst>
      </pc:sldChg>
      <pc:sldChg chg="del">
        <pc:chgData name="Rodrigo Olavarria" userId="f6a7970d-4453-4e90-bc7f-b1b2e7e2da94" providerId="ADAL" clId="{65580D69-92E3-4E9C-B242-3687FE9FA249}" dt="2022-06-06T03:36:06.711" v="432" actId="47"/>
        <pc:sldMkLst>
          <pc:docMk/>
          <pc:sldMk cId="918357563" sldId="453"/>
        </pc:sldMkLst>
      </pc:sldChg>
      <pc:sldChg chg="del">
        <pc:chgData name="Rodrigo Olavarria" userId="f6a7970d-4453-4e90-bc7f-b1b2e7e2da94" providerId="ADAL" clId="{65580D69-92E3-4E9C-B242-3687FE9FA249}" dt="2022-06-06T03:36:06.711" v="432" actId="47"/>
        <pc:sldMkLst>
          <pc:docMk/>
          <pc:sldMk cId="1003320956" sldId="454"/>
        </pc:sldMkLst>
      </pc:sldChg>
      <pc:sldChg chg="del">
        <pc:chgData name="Rodrigo Olavarria" userId="f6a7970d-4453-4e90-bc7f-b1b2e7e2da94" providerId="ADAL" clId="{65580D69-92E3-4E9C-B242-3687FE9FA249}" dt="2022-06-06T03:36:06.711" v="432" actId="47"/>
        <pc:sldMkLst>
          <pc:docMk/>
          <pc:sldMk cId="2073119629" sldId="455"/>
        </pc:sldMkLst>
      </pc:sldChg>
      <pc:sldChg chg="del">
        <pc:chgData name="Rodrigo Olavarria" userId="f6a7970d-4453-4e90-bc7f-b1b2e7e2da94" providerId="ADAL" clId="{65580D69-92E3-4E9C-B242-3687FE9FA249}" dt="2022-06-06T03:36:06.711" v="432" actId="47"/>
        <pc:sldMkLst>
          <pc:docMk/>
          <pc:sldMk cId="2862420977" sldId="456"/>
        </pc:sldMkLst>
      </pc:sldChg>
      <pc:sldChg chg="del">
        <pc:chgData name="Rodrigo Olavarria" userId="f6a7970d-4453-4e90-bc7f-b1b2e7e2da94" providerId="ADAL" clId="{65580D69-92E3-4E9C-B242-3687FE9FA249}" dt="2022-06-06T03:36:06.711" v="432" actId="47"/>
        <pc:sldMkLst>
          <pc:docMk/>
          <pc:sldMk cId="2453645829" sldId="457"/>
        </pc:sldMkLst>
      </pc:sldChg>
      <pc:sldChg chg="del">
        <pc:chgData name="Rodrigo Olavarria" userId="f6a7970d-4453-4e90-bc7f-b1b2e7e2da94" providerId="ADAL" clId="{65580D69-92E3-4E9C-B242-3687FE9FA249}" dt="2022-06-06T03:36:06.711" v="432" actId="47"/>
        <pc:sldMkLst>
          <pc:docMk/>
          <pc:sldMk cId="2722254136" sldId="458"/>
        </pc:sldMkLst>
      </pc:sldChg>
      <pc:sldChg chg="del">
        <pc:chgData name="Rodrigo Olavarria" userId="f6a7970d-4453-4e90-bc7f-b1b2e7e2da94" providerId="ADAL" clId="{65580D69-92E3-4E9C-B242-3687FE9FA249}" dt="2022-06-06T03:36:06.711" v="432" actId="47"/>
        <pc:sldMkLst>
          <pc:docMk/>
          <pc:sldMk cId="1776564790" sldId="459"/>
        </pc:sldMkLst>
      </pc:sldChg>
      <pc:sldChg chg="del">
        <pc:chgData name="Rodrigo Olavarria" userId="f6a7970d-4453-4e90-bc7f-b1b2e7e2da94" providerId="ADAL" clId="{65580D69-92E3-4E9C-B242-3687FE9FA249}" dt="2022-06-06T03:36:06.711" v="432" actId="47"/>
        <pc:sldMkLst>
          <pc:docMk/>
          <pc:sldMk cId="2503761534" sldId="460"/>
        </pc:sldMkLst>
      </pc:sldChg>
      <pc:sldChg chg="del">
        <pc:chgData name="Rodrigo Olavarria" userId="f6a7970d-4453-4e90-bc7f-b1b2e7e2da94" providerId="ADAL" clId="{65580D69-92E3-4E9C-B242-3687FE9FA249}" dt="2022-06-06T03:36:06.711" v="432" actId="47"/>
        <pc:sldMkLst>
          <pc:docMk/>
          <pc:sldMk cId="2529229049" sldId="461"/>
        </pc:sldMkLst>
      </pc:sldChg>
      <pc:sldChg chg="del">
        <pc:chgData name="Rodrigo Olavarria" userId="f6a7970d-4453-4e90-bc7f-b1b2e7e2da94" providerId="ADAL" clId="{65580D69-92E3-4E9C-B242-3687FE9FA249}" dt="2022-06-06T03:36:06.711" v="432" actId="47"/>
        <pc:sldMkLst>
          <pc:docMk/>
          <pc:sldMk cId="1951634330" sldId="462"/>
        </pc:sldMkLst>
      </pc:sldChg>
      <pc:sldChg chg="del">
        <pc:chgData name="Rodrigo Olavarria" userId="f6a7970d-4453-4e90-bc7f-b1b2e7e2da94" providerId="ADAL" clId="{65580D69-92E3-4E9C-B242-3687FE9FA249}" dt="2022-06-06T03:36:06.711" v="432" actId="47"/>
        <pc:sldMkLst>
          <pc:docMk/>
          <pc:sldMk cId="2049015860" sldId="465"/>
        </pc:sldMkLst>
      </pc:sldChg>
      <pc:sldChg chg="del">
        <pc:chgData name="Rodrigo Olavarria" userId="f6a7970d-4453-4e90-bc7f-b1b2e7e2da94" providerId="ADAL" clId="{65580D69-92E3-4E9C-B242-3687FE9FA249}" dt="2022-06-06T03:36:06.711" v="432" actId="47"/>
        <pc:sldMkLst>
          <pc:docMk/>
          <pc:sldMk cId="1171797628" sldId="466"/>
        </pc:sldMkLst>
      </pc:sldChg>
      <pc:sldChg chg="del">
        <pc:chgData name="Rodrigo Olavarria" userId="f6a7970d-4453-4e90-bc7f-b1b2e7e2da94" providerId="ADAL" clId="{65580D69-92E3-4E9C-B242-3687FE9FA249}" dt="2022-06-06T03:36:06.711" v="432" actId="47"/>
        <pc:sldMkLst>
          <pc:docMk/>
          <pc:sldMk cId="279841186" sldId="467"/>
        </pc:sldMkLst>
      </pc:sldChg>
      <pc:sldChg chg="del">
        <pc:chgData name="Rodrigo Olavarria" userId="f6a7970d-4453-4e90-bc7f-b1b2e7e2da94" providerId="ADAL" clId="{65580D69-92E3-4E9C-B242-3687FE9FA249}" dt="2022-06-06T03:36:06.711" v="432" actId="47"/>
        <pc:sldMkLst>
          <pc:docMk/>
          <pc:sldMk cId="57832888" sldId="468"/>
        </pc:sldMkLst>
      </pc:sldChg>
      <pc:sldChg chg="del">
        <pc:chgData name="Rodrigo Olavarria" userId="f6a7970d-4453-4e90-bc7f-b1b2e7e2da94" providerId="ADAL" clId="{65580D69-92E3-4E9C-B242-3687FE9FA249}" dt="2022-06-06T03:36:06.711" v="432" actId="47"/>
        <pc:sldMkLst>
          <pc:docMk/>
          <pc:sldMk cId="1528558274" sldId="469"/>
        </pc:sldMkLst>
      </pc:sldChg>
      <pc:sldChg chg="del">
        <pc:chgData name="Rodrigo Olavarria" userId="f6a7970d-4453-4e90-bc7f-b1b2e7e2da94" providerId="ADAL" clId="{65580D69-92E3-4E9C-B242-3687FE9FA249}" dt="2022-06-06T03:36:06.711" v="432" actId="47"/>
        <pc:sldMkLst>
          <pc:docMk/>
          <pc:sldMk cId="1453370054" sldId="470"/>
        </pc:sldMkLst>
      </pc:sldChg>
      <pc:sldChg chg="addSp delSp modSp mod">
        <pc:chgData name="Rodrigo Olavarria" userId="f6a7970d-4453-4e90-bc7f-b1b2e7e2da94" providerId="ADAL" clId="{65580D69-92E3-4E9C-B242-3687FE9FA249}" dt="2022-06-02T21:42:34.067" v="326" actId="14100"/>
        <pc:sldMkLst>
          <pc:docMk/>
          <pc:sldMk cId="3128528639" sldId="471"/>
        </pc:sldMkLst>
        <pc:spChg chg="add del">
          <ac:chgData name="Rodrigo Olavarria" userId="f6a7970d-4453-4e90-bc7f-b1b2e7e2da94" providerId="ADAL" clId="{65580D69-92E3-4E9C-B242-3687FE9FA249}" dt="2022-06-02T21:36:17.982" v="281" actId="22"/>
          <ac:spMkLst>
            <pc:docMk/>
            <pc:sldMk cId="3128528639" sldId="471"/>
            <ac:spMk id="8" creationId="{5AD1F5FE-4DE9-85B5-F781-895DB0EA98B1}"/>
          </ac:spMkLst>
        </pc:spChg>
        <pc:spChg chg="del">
          <ac:chgData name="Rodrigo Olavarria" userId="f6a7970d-4453-4e90-bc7f-b1b2e7e2da94" providerId="ADAL" clId="{65580D69-92E3-4E9C-B242-3687FE9FA249}" dt="2022-06-02T21:36:16.178" v="279" actId="478"/>
          <ac:spMkLst>
            <pc:docMk/>
            <pc:sldMk cId="3128528639" sldId="471"/>
            <ac:spMk id="9" creationId="{ACD34929-DDA7-4EDE-A33D-15E1AB4A9CF1}"/>
          </ac:spMkLst>
        </pc:spChg>
        <pc:picChg chg="add mod modCrop">
          <ac:chgData name="Rodrigo Olavarria" userId="f6a7970d-4453-4e90-bc7f-b1b2e7e2da94" providerId="ADAL" clId="{65580D69-92E3-4E9C-B242-3687FE9FA249}" dt="2022-06-02T21:42:34.067" v="326" actId="14100"/>
          <ac:picMkLst>
            <pc:docMk/>
            <pc:sldMk cId="3128528639" sldId="471"/>
            <ac:picMk id="4" creationId="{D660F6E0-69E8-022D-FD0F-37D647BEAD53}"/>
          </ac:picMkLst>
        </pc:picChg>
      </pc:sldChg>
      <pc:sldChg chg="addSp delSp modSp mod">
        <pc:chgData name="Rodrigo Olavarria" userId="f6a7970d-4453-4e90-bc7f-b1b2e7e2da94" providerId="ADAL" clId="{65580D69-92E3-4E9C-B242-3687FE9FA249}" dt="2022-06-02T21:38:02.796" v="303" actId="14100"/>
        <pc:sldMkLst>
          <pc:docMk/>
          <pc:sldMk cId="2678552515" sldId="472"/>
        </pc:sldMkLst>
        <pc:spChg chg="del">
          <ac:chgData name="Rodrigo Olavarria" userId="f6a7970d-4453-4e90-bc7f-b1b2e7e2da94" providerId="ADAL" clId="{65580D69-92E3-4E9C-B242-3687FE9FA249}" dt="2022-06-02T21:37:08.232" v="296" actId="478"/>
          <ac:spMkLst>
            <pc:docMk/>
            <pc:sldMk cId="2678552515" sldId="472"/>
            <ac:spMk id="9" creationId="{ACD34929-DDA7-4EDE-A33D-15E1AB4A9CF1}"/>
          </ac:spMkLst>
        </pc:spChg>
        <pc:spChg chg="del">
          <ac:chgData name="Rodrigo Olavarria" userId="f6a7970d-4453-4e90-bc7f-b1b2e7e2da94" providerId="ADAL" clId="{65580D69-92E3-4E9C-B242-3687FE9FA249}" dt="2022-06-02T21:37:10.077" v="297" actId="478"/>
          <ac:spMkLst>
            <pc:docMk/>
            <pc:sldMk cId="2678552515" sldId="472"/>
            <ac:spMk id="10" creationId="{1238A6F0-BF0C-4969-95DA-DACA7C996969}"/>
          </ac:spMkLst>
        </pc:spChg>
        <pc:picChg chg="add mod">
          <ac:chgData name="Rodrigo Olavarria" userId="f6a7970d-4453-4e90-bc7f-b1b2e7e2da94" providerId="ADAL" clId="{65580D69-92E3-4E9C-B242-3687FE9FA249}" dt="2022-06-02T21:38:02.796" v="303" actId="14100"/>
          <ac:picMkLst>
            <pc:docMk/>
            <pc:sldMk cId="2678552515" sldId="472"/>
            <ac:picMk id="3" creationId="{88871ADF-4991-6A5B-9770-451FF3D10637}"/>
          </ac:picMkLst>
        </pc:picChg>
      </pc:sldChg>
      <pc:sldChg chg="add">
        <pc:chgData name="Rodrigo Olavarria" userId="f6a7970d-4453-4e90-bc7f-b1b2e7e2da94" providerId="ADAL" clId="{65580D69-92E3-4E9C-B242-3687FE9FA249}" dt="2022-06-06T03:08:26.826" v="422" actId="2890"/>
        <pc:sldMkLst>
          <pc:docMk/>
          <pc:sldMk cId="3976658120" sldId="473"/>
        </pc:sldMkLst>
      </pc:sldChg>
      <pc:sldChg chg="modSp add mod ord">
        <pc:chgData name="Rodrigo Olavarria" userId="f6a7970d-4453-4e90-bc7f-b1b2e7e2da94" providerId="ADAL" clId="{65580D69-92E3-4E9C-B242-3687FE9FA249}" dt="2022-06-06T03:51:54.744" v="471" actId="1038"/>
        <pc:sldMkLst>
          <pc:docMk/>
          <pc:sldMk cId="1432276174" sldId="474"/>
        </pc:sldMkLst>
        <pc:spChg chg="mod">
          <ac:chgData name="Rodrigo Olavarria" userId="f6a7970d-4453-4e90-bc7f-b1b2e7e2da94" providerId="ADAL" clId="{65580D69-92E3-4E9C-B242-3687FE9FA249}" dt="2022-06-06T03:51:54.744" v="471" actId="1038"/>
          <ac:spMkLst>
            <pc:docMk/>
            <pc:sldMk cId="1432276174" sldId="474"/>
            <ac:spMk id="8" creationId="{CFF0A6A8-1379-2CF2-F240-8CB7691ED17F}"/>
          </ac:spMkLst>
        </pc:spChg>
        <pc:spChg chg="mod">
          <ac:chgData name="Rodrigo Olavarria" userId="f6a7970d-4453-4e90-bc7f-b1b2e7e2da94" providerId="ADAL" clId="{65580D69-92E3-4E9C-B242-3687FE9FA249}" dt="2022-06-06T03:47:30.180" v="455" actId="12"/>
          <ac:spMkLst>
            <pc:docMk/>
            <pc:sldMk cId="1432276174" sldId="474"/>
            <ac:spMk id="10" creationId="{61F15768-79FE-19BC-CC97-ECE0BC62E8A5}"/>
          </ac:spMkLst>
        </pc:spChg>
      </pc:sldChg>
      <pc:sldChg chg="delSp modSp add del mod">
        <pc:chgData name="Rodrigo Olavarria" userId="f6a7970d-4453-4e90-bc7f-b1b2e7e2da94" providerId="ADAL" clId="{65580D69-92E3-4E9C-B242-3687FE9FA249}" dt="2022-06-08T16:22:42.696" v="1017" actId="47"/>
        <pc:sldMkLst>
          <pc:docMk/>
          <pc:sldMk cId="2488618718" sldId="475"/>
        </pc:sldMkLst>
        <pc:spChg chg="del">
          <ac:chgData name="Rodrigo Olavarria" userId="f6a7970d-4453-4e90-bc7f-b1b2e7e2da94" providerId="ADAL" clId="{65580D69-92E3-4E9C-B242-3687FE9FA249}" dt="2022-06-06T03:53:52.728" v="473" actId="478"/>
          <ac:spMkLst>
            <pc:docMk/>
            <pc:sldMk cId="2488618718" sldId="475"/>
            <ac:spMk id="8" creationId="{CFF0A6A8-1379-2CF2-F240-8CB7691ED17F}"/>
          </ac:spMkLst>
        </pc:spChg>
        <pc:spChg chg="mod">
          <ac:chgData name="Rodrigo Olavarria" userId="f6a7970d-4453-4e90-bc7f-b1b2e7e2da94" providerId="ADAL" clId="{65580D69-92E3-4E9C-B242-3687FE9FA249}" dt="2022-06-06T05:02:03.081" v="648"/>
          <ac:spMkLst>
            <pc:docMk/>
            <pc:sldMk cId="2488618718" sldId="475"/>
            <ac:spMk id="10" creationId="{61F15768-79FE-19BC-CC97-ECE0BC62E8A5}"/>
          </ac:spMkLst>
        </pc:spChg>
      </pc:sldChg>
      <pc:sldChg chg="modSp add mod">
        <pc:chgData name="Rodrigo Olavarria" userId="f6a7970d-4453-4e90-bc7f-b1b2e7e2da94" providerId="ADAL" clId="{65580D69-92E3-4E9C-B242-3687FE9FA249}" dt="2022-06-06T05:01:56.302" v="647" actId="20577"/>
        <pc:sldMkLst>
          <pc:docMk/>
          <pc:sldMk cId="2469170652" sldId="476"/>
        </pc:sldMkLst>
        <pc:spChg chg="mod">
          <ac:chgData name="Rodrigo Olavarria" userId="f6a7970d-4453-4e90-bc7f-b1b2e7e2da94" providerId="ADAL" clId="{65580D69-92E3-4E9C-B242-3687FE9FA249}" dt="2022-06-06T05:01:56.302" v="647" actId="20577"/>
          <ac:spMkLst>
            <pc:docMk/>
            <pc:sldMk cId="2469170652" sldId="476"/>
            <ac:spMk id="10" creationId="{61F15768-79FE-19BC-CC97-ECE0BC62E8A5}"/>
          </ac:spMkLst>
        </pc:spChg>
      </pc:sldChg>
      <pc:sldChg chg="addSp delSp modSp add mod ord">
        <pc:chgData name="Rodrigo Olavarria" userId="f6a7970d-4453-4e90-bc7f-b1b2e7e2da94" providerId="ADAL" clId="{65580D69-92E3-4E9C-B242-3687FE9FA249}" dt="2022-06-07T17:25:52.879" v="808" actId="20577"/>
        <pc:sldMkLst>
          <pc:docMk/>
          <pc:sldMk cId="2554129921" sldId="477"/>
        </pc:sldMkLst>
        <pc:spChg chg="mod">
          <ac:chgData name="Rodrigo Olavarria" userId="f6a7970d-4453-4e90-bc7f-b1b2e7e2da94" providerId="ADAL" clId="{65580D69-92E3-4E9C-B242-3687FE9FA249}" dt="2022-06-07T17:22:40.221" v="722" actId="20577"/>
          <ac:spMkLst>
            <pc:docMk/>
            <pc:sldMk cId="2554129921" sldId="477"/>
            <ac:spMk id="9" creationId="{ACD34929-DDA7-4EDE-A33D-15E1AB4A9CF1}"/>
          </ac:spMkLst>
        </pc:spChg>
        <pc:spChg chg="add mod">
          <ac:chgData name="Rodrigo Olavarria" userId="f6a7970d-4453-4e90-bc7f-b1b2e7e2da94" providerId="ADAL" clId="{65580D69-92E3-4E9C-B242-3687FE9FA249}" dt="2022-06-07T17:25:52.879" v="808" actId="20577"/>
          <ac:spMkLst>
            <pc:docMk/>
            <pc:sldMk cId="2554129921" sldId="477"/>
            <ac:spMk id="10" creationId="{76391100-25BA-B99B-6A07-9C28B3B457F7}"/>
          </ac:spMkLst>
        </pc:spChg>
        <pc:picChg chg="add del mod">
          <ac:chgData name="Rodrigo Olavarria" userId="f6a7970d-4453-4e90-bc7f-b1b2e7e2da94" providerId="ADAL" clId="{65580D69-92E3-4E9C-B242-3687FE9FA249}" dt="2022-06-07T17:22:46.349" v="723" actId="478"/>
          <ac:picMkLst>
            <pc:docMk/>
            <pc:sldMk cId="2554129921" sldId="477"/>
            <ac:picMk id="3" creationId="{552DBAC1-75E0-0347-0D1E-1FE588DC267A}"/>
          </ac:picMkLst>
        </pc:picChg>
        <pc:picChg chg="del">
          <ac:chgData name="Rodrigo Olavarria" userId="f6a7970d-4453-4e90-bc7f-b1b2e7e2da94" providerId="ADAL" clId="{65580D69-92E3-4E9C-B242-3687FE9FA249}" dt="2022-06-07T16:43:03.315" v="665" actId="478"/>
          <ac:picMkLst>
            <pc:docMk/>
            <pc:sldMk cId="2554129921" sldId="477"/>
            <ac:picMk id="4" creationId="{A45AD11D-65DE-D553-061F-909B36BCA38E}"/>
          </ac:picMkLst>
        </pc:picChg>
      </pc:sldChg>
      <pc:sldChg chg="add del">
        <pc:chgData name="Rodrigo Olavarria" userId="f6a7970d-4453-4e90-bc7f-b1b2e7e2da94" providerId="ADAL" clId="{65580D69-92E3-4E9C-B242-3687FE9FA249}" dt="2022-06-07T16:40:45.847" v="661" actId="2890"/>
        <pc:sldMkLst>
          <pc:docMk/>
          <pc:sldMk cId="3415599206" sldId="477"/>
        </pc:sldMkLst>
      </pc:sldChg>
      <pc:sldChg chg="modSp add mod">
        <pc:chgData name="Rodrigo Olavarria" userId="f6a7970d-4453-4e90-bc7f-b1b2e7e2da94" providerId="ADAL" clId="{65580D69-92E3-4E9C-B242-3687FE9FA249}" dt="2022-06-07T17:24:52.894" v="781" actId="20577"/>
        <pc:sldMkLst>
          <pc:docMk/>
          <pc:sldMk cId="2784698911" sldId="478"/>
        </pc:sldMkLst>
        <pc:spChg chg="mod">
          <ac:chgData name="Rodrigo Olavarria" userId="f6a7970d-4453-4e90-bc7f-b1b2e7e2da94" providerId="ADAL" clId="{65580D69-92E3-4E9C-B242-3687FE9FA249}" dt="2022-06-07T17:24:52.894" v="781" actId="20577"/>
          <ac:spMkLst>
            <pc:docMk/>
            <pc:sldMk cId="2784698911" sldId="478"/>
            <ac:spMk id="9" creationId="{ACD34929-DDA7-4EDE-A33D-15E1AB4A9CF1}"/>
          </ac:spMkLst>
        </pc:spChg>
      </pc:sldChg>
      <pc:sldChg chg="addSp delSp modSp add mod">
        <pc:chgData name="Rodrigo Olavarria" userId="f6a7970d-4453-4e90-bc7f-b1b2e7e2da94" providerId="ADAL" clId="{65580D69-92E3-4E9C-B242-3687FE9FA249}" dt="2022-06-07T16:44:57.223" v="711" actId="20577"/>
        <pc:sldMkLst>
          <pc:docMk/>
          <pc:sldMk cId="1345697296" sldId="479"/>
        </pc:sldMkLst>
        <pc:spChg chg="mod">
          <ac:chgData name="Rodrigo Olavarria" userId="f6a7970d-4453-4e90-bc7f-b1b2e7e2da94" providerId="ADAL" clId="{65580D69-92E3-4E9C-B242-3687FE9FA249}" dt="2022-06-07T16:44:57.223" v="711" actId="20577"/>
          <ac:spMkLst>
            <pc:docMk/>
            <pc:sldMk cId="1345697296" sldId="479"/>
            <ac:spMk id="9" creationId="{ACD34929-DDA7-4EDE-A33D-15E1AB4A9CF1}"/>
          </ac:spMkLst>
        </pc:spChg>
        <pc:picChg chg="del">
          <ac:chgData name="Rodrigo Olavarria" userId="f6a7970d-4453-4e90-bc7f-b1b2e7e2da94" providerId="ADAL" clId="{65580D69-92E3-4E9C-B242-3687FE9FA249}" dt="2022-06-07T16:44:24.171" v="674" actId="478"/>
          <ac:picMkLst>
            <pc:docMk/>
            <pc:sldMk cId="1345697296" sldId="479"/>
            <ac:picMk id="3" creationId="{552DBAC1-75E0-0347-0D1E-1FE588DC267A}"/>
          </ac:picMkLst>
        </pc:picChg>
        <pc:picChg chg="add mod">
          <ac:chgData name="Rodrigo Olavarria" userId="f6a7970d-4453-4e90-bc7f-b1b2e7e2da94" providerId="ADAL" clId="{65580D69-92E3-4E9C-B242-3687FE9FA249}" dt="2022-06-07T16:44:37.616" v="678" actId="14100"/>
          <ac:picMkLst>
            <pc:docMk/>
            <pc:sldMk cId="1345697296" sldId="479"/>
            <ac:picMk id="4" creationId="{5640749E-D1C8-CC2C-4D57-BA422D26A483}"/>
          </ac:picMkLst>
        </pc:picChg>
      </pc:sldChg>
      <pc:sldChg chg="addSp delSp modSp add mod ord">
        <pc:chgData name="Rodrigo Olavarria" userId="f6a7970d-4453-4e90-bc7f-b1b2e7e2da94" providerId="ADAL" clId="{65580D69-92E3-4E9C-B242-3687FE9FA249}" dt="2022-06-07T17:27:21.349" v="829" actId="1037"/>
        <pc:sldMkLst>
          <pc:docMk/>
          <pc:sldMk cId="2186595491" sldId="480"/>
        </pc:sldMkLst>
        <pc:picChg chg="del">
          <ac:chgData name="Rodrigo Olavarria" userId="f6a7970d-4453-4e90-bc7f-b1b2e7e2da94" providerId="ADAL" clId="{65580D69-92E3-4E9C-B242-3687FE9FA249}" dt="2022-06-07T17:27:17.374" v="816" actId="478"/>
          <ac:picMkLst>
            <pc:docMk/>
            <pc:sldMk cId="2186595491" sldId="480"/>
            <ac:picMk id="3" creationId="{552DBAC1-75E0-0347-0D1E-1FE588DC267A}"/>
          </ac:picMkLst>
        </pc:picChg>
        <pc:picChg chg="add mod">
          <ac:chgData name="Rodrigo Olavarria" userId="f6a7970d-4453-4e90-bc7f-b1b2e7e2da94" providerId="ADAL" clId="{65580D69-92E3-4E9C-B242-3687FE9FA249}" dt="2022-06-07T17:27:21.349" v="829" actId="1037"/>
          <ac:picMkLst>
            <pc:docMk/>
            <pc:sldMk cId="2186595491" sldId="480"/>
            <ac:picMk id="4" creationId="{6812EE55-221F-47F9-C338-D4676CB0C732}"/>
          </ac:picMkLst>
        </pc:picChg>
      </pc:sldChg>
      <pc:sldChg chg="addSp delSp modSp add mod ord">
        <pc:chgData name="Rodrigo Olavarria" userId="f6a7970d-4453-4e90-bc7f-b1b2e7e2da94" providerId="ADAL" clId="{65580D69-92E3-4E9C-B242-3687FE9FA249}" dt="2022-06-07T17:28:24.419" v="839" actId="14100"/>
        <pc:sldMkLst>
          <pc:docMk/>
          <pc:sldMk cId="4073213173" sldId="481"/>
        </pc:sldMkLst>
        <pc:picChg chg="add mod">
          <ac:chgData name="Rodrigo Olavarria" userId="f6a7970d-4453-4e90-bc7f-b1b2e7e2da94" providerId="ADAL" clId="{65580D69-92E3-4E9C-B242-3687FE9FA249}" dt="2022-06-07T17:28:24.419" v="839" actId="14100"/>
          <ac:picMkLst>
            <pc:docMk/>
            <pc:sldMk cId="4073213173" sldId="481"/>
            <ac:picMk id="3" creationId="{FCD4044C-7123-36BC-F551-0F83E47C722A}"/>
          </ac:picMkLst>
        </pc:picChg>
        <pc:picChg chg="del">
          <ac:chgData name="Rodrigo Olavarria" userId="f6a7970d-4453-4e90-bc7f-b1b2e7e2da94" providerId="ADAL" clId="{65580D69-92E3-4E9C-B242-3687FE9FA249}" dt="2022-06-07T17:28:09.008" v="833" actId="478"/>
          <ac:picMkLst>
            <pc:docMk/>
            <pc:sldMk cId="4073213173" sldId="481"/>
            <ac:picMk id="4" creationId="{5640749E-D1C8-CC2C-4D57-BA422D26A483}"/>
          </ac:picMkLst>
        </pc:picChg>
      </pc:sldChg>
      <pc:sldChg chg="addSp delSp modSp add mod ord">
        <pc:chgData name="Rodrigo Olavarria" userId="f6a7970d-4453-4e90-bc7f-b1b2e7e2da94" providerId="ADAL" clId="{65580D69-92E3-4E9C-B242-3687FE9FA249}" dt="2022-06-07T17:46:45.808" v="846" actId="1076"/>
        <pc:sldMkLst>
          <pc:docMk/>
          <pc:sldMk cId="3471043904" sldId="482"/>
        </pc:sldMkLst>
        <pc:picChg chg="add mod">
          <ac:chgData name="Rodrigo Olavarria" userId="f6a7970d-4453-4e90-bc7f-b1b2e7e2da94" providerId="ADAL" clId="{65580D69-92E3-4E9C-B242-3687FE9FA249}" dt="2022-06-07T17:46:45.808" v="846" actId="1076"/>
          <ac:picMkLst>
            <pc:docMk/>
            <pc:sldMk cId="3471043904" sldId="482"/>
            <ac:picMk id="3" creationId="{0A6AE714-6AB3-5744-53CB-8B0CCAAA7EEB}"/>
          </ac:picMkLst>
        </pc:picChg>
        <pc:picChg chg="del">
          <ac:chgData name="Rodrigo Olavarria" userId="f6a7970d-4453-4e90-bc7f-b1b2e7e2da94" providerId="ADAL" clId="{65580D69-92E3-4E9C-B242-3687FE9FA249}" dt="2022-06-07T17:46:41.437" v="843" actId="478"/>
          <ac:picMkLst>
            <pc:docMk/>
            <pc:sldMk cId="3471043904" sldId="482"/>
            <ac:picMk id="4" creationId="{6812EE55-221F-47F9-C338-D4676CB0C732}"/>
          </ac:picMkLst>
        </pc:picChg>
      </pc:sldChg>
      <pc:sldChg chg="addSp delSp modSp add mod ord">
        <pc:chgData name="Rodrigo Olavarria" userId="f6a7970d-4453-4e90-bc7f-b1b2e7e2da94" providerId="ADAL" clId="{65580D69-92E3-4E9C-B242-3687FE9FA249}" dt="2022-06-07T17:49:14.454" v="865" actId="1038"/>
        <pc:sldMkLst>
          <pc:docMk/>
          <pc:sldMk cId="2244106004" sldId="483"/>
        </pc:sldMkLst>
        <pc:picChg chg="del">
          <ac:chgData name="Rodrigo Olavarria" userId="f6a7970d-4453-4e90-bc7f-b1b2e7e2da94" providerId="ADAL" clId="{65580D69-92E3-4E9C-B242-3687FE9FA249}" dt="2022-06-07T17:47:16.373" v="850" actId="478"/>
          <ac:picMkLst>
            <pc:docMk/>
            <pc:sldMk cId="2244106004" sldId="483"/>
            <ac:picMk id="3" creationId="{FCD4044C-7123-36BC-F551-0F83E47C722A}"/>
          </ac:picMkLst>
        </pc:picChg>
        <pc:picChg chg="add mod">
          <ac:chgData name="Rodrigo Olavarria" userId="f6a7970d-4453-4e90-bc7f-b1b2e7e2da94" providerId="ADAL" clId="{65580D69-92E3-4E9C-B242-3687FE9FA249}" dt="2022-06-07T17:49:14.454" v="865" actId="1038"/>
          <ac:picMkLst>
            <pc:docMk/>
            <pc:sldMk cId="2244106004" sldId="483"/>
            <ac:picMk id="4" creationId="{48534F39-27C0-8477-180D-A7A37BF15E11}"/>
          </ac:picMkLst>
        </pc:picChg>
      </pc:sldChg>
      <pc:sldChg chg="addSp delSp modSp add mod">
        <pc:chgData name="Rodrigo Olavarria" userId="f6a7970d-4453-4e90-bc7f-b1b2e7e2da94" providerId="ADAL" clId="{65580D69-92E3-4E9C-B242-3687FE9FA249}" dt="2022-06-07T17:48:07.396" v="856" actId="14100"/>
        <pc:sldMkLst>
          <pc:docMk/>
          <pc:sldMk cId="572812481" sldId="484"/>
        </pc:sldMkLst>
        <pc:spChg chg="del">
          <ac:chgData name="Rodrigo Olavarria" userId="f6a7970d-4453-4e90-bc7f-b1b2e7e2da94" providerId="ADAL" clId="{65580D69-92E3-4E9C-B242-3687FE9FA249}" dt="2022-06-07T17:47:58.374" v="852" actId="478"/>
          <ac:spMkLst>
            <pc:docMk/>
            <pc:sldMk cId="572812481" sldId="484"/>
            <ac:spMk id="10" creationId="{76391100-25BA-B99B-6A07-9C28B3B457F7}"/>
          </ac:spMkLst>
        </pc:spChg>
        <pc:picChg chg="add mod">
          <ac:chgData name="Rodrigo Olavarria" userId="f6a7970d-4453-4e90-bc7f-b1b2e7e2da94" providerId="ADAL" clId="{65580D69-92E3-4E9C-B242-3687FE9FA249}" dt="2022-06-07T17:48:07.396" v="856" actId="14100"/>
          <ac:picMkLst>
            <pc:docMk/>
            <pc:sldMk cId="572812481" sldId="484"/>
            <ac:picMk id="3" creationId="{6D1CAEFB-35C5-1A7B-B23E-3DD534DB08C7}"/>
          </ac:picMkLst>
        </pc:picChg>
      </pc:sldChg>
      <pc:sldChg chg="addSp delSp modSp add mod">
        <pc:chgData name="Rodrigo Olavarria" userId="f6a7970d-4453-4e90-bc7f-b1b2e7e2da94" providerId="ADAL" clId="{65580D69-92E3-4E9C-B242-3687FE9FA249}" dt="2022-06-07T18:08:50.360" v="907" actId="1036"/>
        <pc:sldMkLst>
          <pc:docMk/>
          <pc:sldMk cId="2632084484" sldId="485"/>
        </pc:sldMkLst>
        <pc:spChg chg="mod">
          <ac:chgData name="Rodrigo Olavarria" userId="f6a7970d-4453-4e90-bc7f-b1b2e7e2da94" providerId="ADAL" clId="{65580D69-92E3-4E9C-B242-3687FE9FA249}" dt="2022-06-07T18:06:32.202" v="875" actId="20577"/>
          <ac:spMkLst>
            <pc:docMk/>
            <pc:sldMk cId="2632084484" sldId="485"/>
            <ac:spMk id="9" creationId="{ACD34929-DDA7-4EDE-A33D-15E1AB4A9CF1}"/>
          </ac:spMkLst>
        </pc:spChg>
        <pc:picChg chg="add mod">
          <ac:chgData name="Rodrigo Olavarria" userId="f6a7970d-4453-4e90-bc7f-b1b2e7e2da94" providerId="ADAL" clId="{65580D69-92E3-4E9C-B242-3687FE9FA249}" dt="2022-06-07T18:08:50.360" v="907" actId="1036"/>
          <ac:picMkLst>
            <pc:docMk/>
            <pc:sldMk cId="2632084484" sldId="485"/>
            <ac:picMk id="3" creationId="{AE83ABB7-7DC1-2EEE-8608-0AB15B4C60E0}"/>
          </ac:picMkLst>
        </pc:picChg>
        <pc:picChg chg="del">
          <ac:chgData name="Rodrigo Olavarria" userId="f6a7970d-4453-4e90-bc7f-b1b2e7e2da94" providerId="ADAL" clId="{65580D69-92E3-4E9C-B242-3687FE9FA249}" dt="2022-06-07T18:06:56.688" v="876" actId="478"/>
          <ac:picMkLst>
            <pc:docMk/>
            <pc:sldMk cId="2632084484" sldId="485"/>
            <ac:picMk id="4" creationId="{48534F39-27C0-8477-180D-A7A37BF15E11}"/>
          </ac:picMkLst>
        </pc:picChg>
      </pc:sldChg>
      <pc:sldChg chg="addSp delSp modSp add mod">
        <pc:chgData name="Rodrigo Olavarria" userId="f6a7970d-4453-4e90-bc7f-b1b2e7e2da94" providerId="ADAL" clId="{65580D69-92E3-4E9C-B242-3687FE9FA249}" dt="2022-06-07T18:07:43.225" v="901" actId="14100"/>
        <pc:sldMkLst>
          <pc:docMk/>
          <pc:sldMk cId="4250873965" sldId="486"/>
        </pc:sldMkLst>
        <pc:spChg chg="mod">
          <ac:chgData name="Rodrigo Olavarria" userId="f6a7970d-4453-4e90-bc7f-b1b2e7e2da94" providerId="ADAL" clId="{65580D69-92E3-4E9C-B242-3687FE9FA249}" dt="2022-06-07T18:07:35.384" v="898" actId="20577"/>
          <ac:spMkLst>
            <pc:docMk/>
            <pc:sldMk cId="4250873965" sldId="486"/>
            <ac:spMk id="9" creationId="{ACD34929-DDA7-4EDE-A33D-15E1AB4A9CF1}"/>
          </ac:spMkLst>
        </pc:spChg>
        <pc:picChg chg="del">
          <ac:chgData name="Rodrigo Olavarria" userId="f6a7970d-4453-4e90-bc7f-b1b2e7e2da94" providerId="ADAL" clId="{65580D69-92E3-4E9C-B242-3687FE9FA249}" dt="2022-06-07T18:07:07.968" v="881" actId="478"/>
          <ac:picMkLst>
            <pc:docMk/>
            <pc:sldMk cId="4250873965" sldId="486"/>
            <ac:picMk id="3" creationId="{AE83ABB7-7DC1-2EEE-8608-0AB15B4C60E0}"/>
          </ac:picMkLst>
        </pc:picChg>
        <pc:picChg chg="add mod">
          <ac:chgData name="Rodrigo Olavarria" userId="f6a7970d-4453-4e90-bc7f-b1b2e7e2da94" providerId="ADAL" clId="{65580D69-92E3-4E9C-B242-3687FE9FA249}" dt="2022-06-07T18:07:43.225" v="901" actId="14100"/>
          <ac:picMkLst>
            <pc:docMk/>
            <pc:sldMk cId="4250873965" sldId="486"/>
            <ac:picMk id="4" creationId="{FAB058F3-A8D1-140B-887D-70F26A3A81D4}"/>
          </ac:picMkLst>
        </pc:picChg>
      </pc:sldChg>
      <pc:sldChg chg="addSp delSp modSp add mod">
        <pc:chgData name="Rodrigo Olavarria" userId="f6a7970d-4453-4e90-bc7f-b1b2e7e2da94" providerId="ADAL" clId="{65580D69-92E3-4E9C-B242-3687FE9FA249}" dt="2022-06-07T18:09:52.922" v="940" actId="14100"/>
        <pc:sldMkLst>
          <pc:docMk/>
          <pc:sldMk cId="4112522093" sldId="487"/>
        </pc:sldMkLst>
        <pc:spChg chg="mod">
          <ac:chgData name="Rodrigo Olavarria" userId="f6a7970d-4453-4e90-bc7f-b1b2e7e2da94" providerId="ADAL" clId="{65580D69-92E3-4E9C-B242-3687FE9FA249}" dt="2022-06-07T18:09:43.681" v="936" actId="20577"/>
          <ac:spMkLst>
            <pc:docMk/>
            <pc:sldMk cId="4112522093" sldId="487"/>
            <ac:spMk id="9" creationId="{ACD34929-DDA7-4EDE-A33D-15E1AB4A9CF1}"/>
          </ac:spMkLst>
        </pc:spChg>
        <pc:picChg chg="add mod">
          <ac:chgData name="Rodrigo Olavarria" userId="f6a7970d-4453-4e90-bc7f-b1b2e7e2da94" providerId="ADAL" clId="{65580D69-92E3-4E9C-B242-3687FE9FA249}" dt="2022-06-07T18:09:52.922" v="940" actId="14100"/>
          <ac:picMkLst>
            <pc:docMk/>
            <pc:sldMk cId="4112522093" sldId="487"/>
            <ac:picMk id="3" creationId="{5D612A2A-3523-F499-A28F-91BCF24D019B}"/>
          </ac:picMkLst>
        </pc:picChg>
        <pc:picChg chg="del">
          <ac:chgData name="Rodrigo Olavarria" userId="f6a7970d-4453-4e90-bc7f-b1b2e7e2da94" providerId="ADAL" clId="{65580D69-92E3-4E9C-B242-3687FE9FA249}" dt="2022-06-07T18:09:46.224" v="937" actId="478"/>
          <ac:picMkLst>
            <pc:docMk/>
            <pc:sldMk cId="4112522093" sldId="487"/>
            <ac:picMk id="4" creationId="{FAB058F3-A8D1-140B-887D-70F26A3A81D4}"/>
          </ac:picMkLst>
        </pc:picChg>
      </pc:sldChg>
      <pc:sldChg chg="addSp delSp modSp add mod">
        <pc:chgData name="Rodrigo Olavarria" userId="f6a7970d-4453-4e90-bc7f-b1b2e7e2da94" providerId="ADAL" clId="{65580D69-92E3-4E9C-B242-3687FE9FA249}" dt="2022-06-07T18:10:28.581" v="964" actId="14100"/>
        <pc:sldMkLst>
          <pc:docMk/>
          <pc:sldMk cId="3738164992" sldId="488"/>
        </pc:sldMkLst>
        <pc:spChg chg="mod">
          <ac:chgData name="Rodrigo Olavarria" userId="f6a7970d-4453-4e90-bc7f-b1b2e7e2da94" providerId="ADAL" clId="{65580D69-92E3-4E9C-B242-3687FE9FA249}" dt="2022-06-07T18:10:06.385" v="960" actId="20577"/>
          <ac:spMkLst>
            <pc:docMk/>
            <pc:sldMk cId="3738164992" sldId="488"/>
            <ac:spMk id="9" creationId="{ACD34929-DDA7-4EDE-A33D-15E1AB4A9CF1}"/>
          </ac:spMkLst>
        </pc:spChg>
        <pc:picChg chg="del">
          <ac:chgData name="Rodrigo Olavarria" userId="f6a7970d-4453-4e90-bc7f-b1b2e7e2da94" providerId="ADAL" clId="{65580D69-92E3-4E9C-B242-3687FE9FA249}" dt="2022-06-07T18:10:23.163" v="961" actId="478"/>
          <ac:picMkLst>
            <pc:docMk/>
            <pc:sldMk cId="3738164992" sldId="488"/>
            <ac:picMk id="3" creationId="{5D612A2A-3523-F499-A28F-91BCF24D019B}"/>
          </ac:picMkLst>
        </pc:picChg>
        <pc:picChg chg="add mod">
          <ac:chgData name="Rodrigo Olavarria" userId="f6a7970d-4453-4e90-bc7f-b1b2e7e2da94" providerId="ADAL" clId="{65580D69-92E3-4E9C-B242-3687FE9FA249}" dt="2022-06-07T18:10:28.581" v="964" actId="14100"/>
          <ac:picMkLst>
            <pc:docMk/>
            <pc:sldMk cId="3738164992" sldId="488"/>
            <ac:picMk id="4" creationId="{DAC419E5-A51E-0281-9A0D-4CCE102CE195}"/>
          </ac:picMkLst>
        </pc:picChg>
      </pc:sldChg>
      <pc:sldChg chg="addSp delSp modSp add mod">
        <pc:chgData name="Rodrigo Olavarria" userId="f6a7970d-4453-4e90-bc7f-b1b2e7e2da94" providerId="ADAL" clId="{65580D69-92E3-4E9C-B242-3687FE9FA249}" dt="2022-06-08T00:20:46.222" v="1014" actId="113"/>
        <pc:sldMkLst>
          <pc:docMk/>
          <pc:sldMk cId="1690879189" sldId="489"/>
        </pc:sldMkLst>
        <pc:spChg chg="mod">
          <ac:chgData name="Rodrigo Olavarria" userId="f6a7970d-4453-4e90-bc7f-b1b2e7e2da94" providerId="ADAL" clId="{65580D69-92E3-4E9C-B242-3687FE9FA249}" dt="2022-06-07T18:11:05.115" v="979" actId="20577"/>
          <ac:spMkLst>
            <pc:docMk/>
            <pc:sldMk cId="1690879189" sldId="489"/>
            <ac:spMk id="9" creationId="{ACD34929-DDA7-4EDE-A33D-15E1AB4A9CF1}"/>
          </ac:spMkLst>
        </pc:spChg>
        <pc:spChg chg="add mod">
          <ac:chgData name="Rodrigo Olavarria" userId="f6a7970d-4453-4e90-bc7f-b1b2e7e2da94" providerId="ADAL" clId="{65580D69-92E3-4E9C-B242-3687FE9FA249}" dt="2022-06-08T00:20:46.222" v="1014" actId="113"/>
          <ac:spMkLst>
            <pc:docMk/>
            <pc:sldMk cId="1690879189" sldId="489"/>
            <ac:spMk id="10" creationId="{0FED0C9F-D976-180B-1AA8-940950A2EDDB}"/>
          </ac:spMkLst>
        </pc:spChg>
        <pc:picChg chg="add mod">
          <ac:chgData name="Rodrigo Olavarria" userId="f6a7970d-4453-4e90-bc7f-b1b2e7e2da94" providerId="ADAL" clId="{65580D69-92E3-4E9C-B242-3687FE9FA249}" dt="2022-06-07T18:11:44.539" v="982" actId="1076"/>
          <ac:picMkLst>
            <pc:docMk/>
            <pc:sldMk cId="1690879189" sldId="489"/>
            <ac:picMk id="3" creationId="{28254F5C-A001-8F50-1F0E-D75EE3662EC0}"/>
          </ac:picMkLst>
        </pc:picChg>
        <pc:picChg chg="del">
          <ac:chgData name="Rodrigo Olavarria" userId="f6a7970d-4453-4e90-bc7f-b1b2e7e2da94" providerId="ADAL" clId="{65580D69-92E3-4E9C-B242-3687FE9FA249}" dt="2022-06-07T18:10:52.402" v="966" actId="478"/>
          <ac:picMkLst>
            <pc:docMk/>
            <pc:sldMk cId="1690879189" sldId="489"/>
            <ac:picMk id="4" creationId="{DAC419E5-A51E-0281-9A0D-4CCE102CE195}"/>
          </ac:picMkLst>
        </pc:picChg>
      </pc:sldChg>
      <pc:sldChg chg="addSp modSp add mod">
        <pc:chgData name="Rodrigo Olavarria" userId="f6a7970d-4453-4e90-bc7f-b1b2e7e2da94" providerId="ADAL" clId="{65580D69-92E3-4E9C-B242-3687FE9FA249}" dt="2022-06-08T20:16:11.639" v="1023" actId="1076"/>
        <pc:sldMkLst>
          <pc:docMk/>
          <pc:sldMk cId="2230280570" sldId="490"/>
        </pc:sldMkLst>
        <pc:picChg chg="add mod">
          <ac:chgData name="Rodrigo Olavarria" userId="f6a7970d-4453-4e90-bc7f-b1b2e7e2da94" providerId="ADAL" clId="{65580D69-92E3-4E9C-B242-3687FE9FA249}" dt="2022-06-08T20:16:11.639" v="1023" actId="1076"/>
          <ac:picMkLst>
            <pc:docMk/>
            <pc:sldMk cId="2230280570" sldId="490"/>
            <ac:picMk id="3" creationId="{D9264DB8-D999-4C66-5489-B8AB3BEF9AE1}"/>
          </ac:picMkLst>
        </pc:picChg>
        <pc:picChg chg="mod">
          <ac:chgData name="Rodrigo Olavarria" userId="f6a7970d-4453-4e90-bc7f-b1b2e7e2da94" providerId="ADAL" clId="{65580D69-92E3-4E9C-B242-3687FE9FA249}" dt="2022-06-08T20:16:05.599" v="1019" actId="1076"/>
          <ac:picMkLst>
            <pc:docMk/>
            <pc:sldMk cId="2230280570" sldId="490"/>
            <ac:picMk id="4" creationId="{D660F6E0-69E8-022D-FD0F-37D647BEAD5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FFFDBF-6875-4A4A-B852-D798986B455F}" type="datetimeFigureOut">
              <a:rPr lang="es-CL" smtClean="0"/>
              <a:t>21-11-2022</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A71710-8906-4B8B-8F73-63832E0282B6}" type="slidenum">
              <a:rPr lang="es-CL" smtClean="0"/>
              <a:t>‹Nº›</a:t>
            </a:fld>
            <a:endParaRPr lang="es-CL"/>
          </a:p>
        </p:txBody>
      </p:sp>
    </p:spTree>
    <p:extLst>
      <p:ext uri="{BB962C8B-B14F-4D97-AF65-F5344CB8AC3E}">
        <p14:creationId xmlns:p14="http://schemas.microsoft.com/office/powerpoint/2010/main" val="4041279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F7A71710-8906-4B8B-8F73-63832E0282B6}" type="slidenum">
              <a:rPr lang="es-CL" smtClean="0"/>
              <a:t>15</a:t>
            </a:fld>
            <a:endParaRPr lang="es-CL"/>
          </a:p>
        </p:txBody>
      </p:sp>
    </p:spTree>
    <p:extLst>
      <p:ext uri="{BB962C8B-B14F-4D97-AF65-F5344CB8AC3E}">
        <p14:creationId xmlns:p14="http://schemas.microsoft.com/office/powerpoint/2010/main" val="2177278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EC2B96-3DB7-4F60-91F8-7E62D5081AF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36E60516-F6B9-4442-BD56-286BB7BA01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470BF84F-0BE3-4B68-927B-E2CDF298F3D5}"/>
              </a:ext>
            </a:extLst>
          </p:cNvPr>
          <p:cNvSpPr>
            <a:spLocks noGrp="1"/>
          </p:cNvSpPr>
          <p:nvPr>
            <p:ph type="dt" sz="half" idx="10"/>
          </p:nvPr>
        </p:nvSpPr>
        <p:spPr/>
        <p:txBody>
          <a:bodyPr/>
          <a:lstStyle/>
          <a:p>
            <a:fld id="{D7144D53-6528-4C43-B542-6453A6BE0F7C}" type="datetimeFigureOut">
              <a:rPr lang="es-CL" smtClean="0"/>
              <a:t>21-11-2022</a:t>
            </a:fld>
            <a:endParaRPr lang="es-CL"/>
          </a:p>
        </p:txBody>
      </p:sp>
      <p:sp>
        <p:nvSpPr>
          <p:cNvPr id="5" name="Marcador de pie de página 4">
            <a:extLst>
              <a:ext uri="{FF2B5EF4-FFF2-40B4-BE49-F238E27FC236}">
                <a16:creationId xmlns:a16="http://schemas.microsoft.com/office/drawing/2014/main" id="{8E82872A-F98E-4AA3-8913-054FDAEE9954}"/>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C89F99B4-C3D4-4149-A946-65CEEEB9440F}"/>
              </a:ext>
            </a:extLst>
          </p:cNvPr>
          <p:cNvSpPr>
            <a:spLocks noGrp="1"/>
          </p:cNvSpPr>
          <p:nvPr>
            <p:ph type="sldNum" sz="quarter" idx="12"/>
          </p:nvPr>
        </p:nvSpPr>
        <p:spPr/>
        <p:txBody>
          <a:bodyPr/>
          <a:lstStyle/>
          <a:p>
            <a:fld id="{6A9CFA65-49B7-44B6-A9BF-1F593D45EC0C}" type="slidenum">
              <a:rPr lang="es-CL" smtClean="0"/>
              <a:t>‹Nº›</a:t>
            </a:fld>
            <a:endParaRPr lang="es-CL"/>
          </a:p>
        </p:txBody>
      </p:sp>
    </p:spTree>
    <p:extLst>
      <p:ext uri="{BB962C8B-B14F-4D97-AF65-F5344CB8AC3E}">
        <p14:creationId xmlns:p14="http://schemas.microsoft.com/office/powerpoint/2010/main" val="588553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167DEC-3C40-4A07-ADA0-11A006DB0B0A}"/>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7541AA87-33F2-40CA-9AED-5356E32E7AC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D3C073DD-E35B-41BC-B3B6-FBBD55B62EB6}"/>
              </a:ext>
            </a:extLst>
          </p:cNvPr>
          <p:cNvSpPr>
            <a:spLocks noGrp="1"/>
          </p:cNvSpPr>
          <p:nvPr>
            <p:ph type="dt" sz="half" idx="10"/>
          </p:nvPr>
        </p:nvSpPr>
        <p:spPr/>
        <p:txBody>
          <a:bodyPr/>
          <a:lstStyle/>
          <a:p>
            <a:fld id="{D7144D53-6528-4C43-B542-6453A6BE0F7C}" type="datetimeFigureOut">
              <a:rPr lang="es-CL" smtClean="0"/>
              <a:t>21-11-2022</a:t>
            </a:fld>
            <a:endParaRPr lang="es-CL"/>
          </a:p>
        </p:txBody>
      </p:sp>
      <p:sp>
        <p:nvSpPr>
          <p:cNvPr id="5" name="Marcador de pie de página 4">
            <a:extLst>
              <a:ext uri="{FF2B5EF4-FFF2-40B4-BE49-F238E27FC236}">
                <a16:creationId xmlns:a16="http://schemas.microsoft.com/office/drawing/2014/main" id="{6F34DA6D-9A3A-4273-BC2B-7B8E874C5249}"/>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C0415E0C-58E8-471A-B925-F5ECFEF66BE2}"/>
              </a:ext>
            </a:extLst>
          </p:cNvPr>
          <p:cNvSpPr>
            <a:spLocks noGrp="1"/>
          </p:cNvSpPr>
          <p:nvPr>
            <p:ph type="sldNum" sz="quarter" idx="12"/>
          </p:nvPr>
        </p:nvSpPr>
        <p:spPr/>
        <p:txBody>
          <a:bodyPr/>
          <a:lstStyle/>
          <a:p>
            <a:fld id="{6A9CFA65-49B7-44B6-A9BF-1F593D45EC0C}" type="slidenum">
              <a:rPr lang="es-CL" smtClean="0"/>
              <a:t>‹Nº›</a:t>
            </a:fld>
            <a:endParaRPr lang="es-CL"/>
          </a:p>
        </p:txBody>
      </p:sp>
    </p:spTree>
    <p:extLst>
      <p:ext uri="{BB962C8B-B14F-4D97-AF65-F5344CB8AC3E}">
        <p14:creationId xmlns:p14="http://schemas.microsoft.com/office/powerpoint/2010/main" val="254322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F576802-9B34-42BA-87E7-8F210F20EA6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F5C47D28-71A0-4093-BD5C-3B8B3BB02DA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0A43D738-A0D7-4D06-B2C3-EE9BC4B41510}"/>
              </a:ext>
            </a:extLst>
          </p:cNvPr>
          <p:cNvSpPr>
            <a:spLocks noGrp="1"/>
          </p:cNvSpPr>
          <p:nvPr>
            <p:ph type="dt" sz="half" idx="10"/>
          </p:nvPr>
        </p:nvSpPr>
        <p:spPr/>
        <p:txBody>
          <a:bodyPr/>
          <a:lstStyle/>
          <a:p>
            <a:fld id="{D7144D53-6528-4C43-B542-6453A6BE0F7C}" type="datetimeFigureOut">
              <a:rPr lang="es-CL" smtClean="0"/>
              <a:t>21-11-2022</a:t>
            </a:fld>
            <a:endParaRPr lang="es-CL"/>
          </a:p>
        </p:txBody>
      </p:sp>
      <p:sp>
        <p:nvSpPr>
          <p:cNvPr id="5" name="Marcador de pie de página 4">
            <a:extLst>
              <a:ext uri="{FF2B5EF4-FFF2-40B4-BE49-F238E27FC236}">
                <a16:creationId xmlns:a16="http://schemas.microsoft.com/office/drawing/2014/main" id="{67FB953D-5D63-4AC2-B951-3F4E9592A309}"/>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54CDB009-9C4D-49E2-9A59-904D5AAFF534}"/>
              </a:ext>
            </a:extLst>
          </p:cNvPr>
          <p:cNvSpPr>
            <a:spLocks noGrp="1"/>
          </p:cNvSpPr>
          <p:nvPr>
            <p:ph type="sldNum" sz="quarter" idx="12"/>
          </p:nvPr>
        </p:nvSpPr>
        <p:spPr/>
        <p:txBody>
          <a:bodyPr/>
          <a:lstStyle/>
          <a:p>
            <a:fld id="{6A9CFA65-49B7-44B6-A9BF-1F593D45EC0C}" type="slidenum">
              <a:rPr lang="es-CL" smtClean="0"/>
              <a:t>‹Nº›</a:t>
            </a:fld>
            <a:endParaRPr lang="es-CL"/>
          </a:p>
        </p:txBody>
      </p:sp>
    </p:spTree>
    <p:extLst>
      <p:ext uri="{BB962C8B-B14F-4D97-AF65-F5344CB8AC3E}">
        <p14:creationId xmlns:p14="http://schemas.microsoft.com/office/powerpoint/2010/main" val="1730680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7ED61B-E976-43DC-9AEE-92420B7DBD53}"/>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DAC380D7-C351-492A-9526-1F3D63BDCEC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012C0011-DFAD-45D7-B71C-673E545E9E0F}"/>
              </a:ext>
            </a:extLst>
          </p:cNvPr>
          <p:cNvSpPr>
            <a:spLocks noGrp="1"/>
          </p:cNvSpPr>
          <p:nvPr>
            <p:ph type="dt" sz="half" idx="10"/>
          </p:nvPr>
        </p:nvSpPr>
        <p:spPr/>
        <p:txBody>
          <a:bodyPr/>
          <a:lstStyle/>
          <a:p>
            <a:fld id="{D7144D53-6528-4C43-B542-6453A6BE0F7C}" type="datetimeFigureOut">
              <a:rPr lang="es-CL" smtClean="0"/>
              <a:t>21-11-2022</a:t>
            </a:fld>
            <a:endParaRPr lang="es-CL"/>
          </a:p>
        </p:txBody>
      </p:sp>
      <p:sp>
        <p:nvSpPr>
          <p:cNvPr id="5" name="Marcador de pie de página 4">
            <a:extLst>
              <a:ext uri="{FF2B5EF4-FFF2-40B4-BE49-F238E27FC236}">
                <a16:creationId xmlns:a16="http://schemas.microsoft.com/office/drawing/2014/main" id="{DB626765-31B9-4747-B236-27FFB743BA9B}"/>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A7526259-C508-40DE-8258-B9079D0E5B91}"/>
              </a:ext>
            </a:extLst>
          </p:cNvPr>
          <p:cNvSpPr>
            <a:spLocks noGrp="1"/>
          </p:cNvSpPr>
          <p:nvPr>
            <p:ph type="sldNum" sz="quarter" idx="12"/>
          </p:nvPr>
        </p:nvSpPr>
        <p:spPr/>
        <p:txBody>
          <a:bodyPr/>
          <a:lstStyle/>
          <a:p>
            <a:fld id="{6A9CFA65-49B7-44B6-A9BF-1F593D45EC0C}" type="slidenum">
              <a:rPr lang="es-CL" smtClean="0"/>
              <a:t>‹Nº›</a:t>
            </a:fld>
            <a:endParaRPr lang="es-CL"/>
          </a:p>
        </p:txBody>
      </p:sp>
    </p:spTree>
    <p:extLst>
      <p:ext uri="{BB962C8B-B14F-4D97-AF65-F5344CB8AC3E}">
        <p14:creationId xmlns:p14="http://schemas.microsoft.com/office/powerpoint/2010/main" val="44606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954F16-3174-4B6B-8FC3-C9F5AE7D568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29D01C21-E97F-4C15-9073-7B41391DCC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E600814-0442-447A-BF68-A30FADCE250A}"/>
              </a:ext>
            </a:extLst>
          </p:cNvPr>
          <p:cNvSpPr>
            <a:spLocks noGrp="1"/>
          </p:cNvSpPr>
          <p:nvPr>
            <p:ph type="dt" sz="half" idx="10"/>
          </p:nvPr>
        </p:nvSpPr>
        <p:spPr/>
        <p:txBody>
          <a:bodyPr/>
          <a:lstStyle/>
          <a:p>
            <a:fld id="{D7144D53-6528-4C43-B542-6453A6BE0F7C}" type="datetimeFigureOut">
              <a:rPr lang="es-CL" smtClean="0"/>
              <a:t>21-11-2022</a:t>
            </a:fld>
            <a:endParaRPr lang="es-CL"/>
          </a:p>
        </p:txBody>
      </p:sp>
      <p:sp>
        <p:nvSpPr>
          <p:cNvPr id="5" name="Marcador de pie de página 4">
            <a:extLst>
              <a:ext uri="{FF2B5EF4-FFF2-40B4-BE49-F238E27FC236}">
                <a16:creationId xmlns:a16="http://schemas.microsoft.com/office/drawing/2014/main" id="{A891E902-B914-4ACD-A7B2-3D299E503AC4}"/>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E0F517A6-F4E9-4E51-A03B-DBFB2B72430B}"/>
              </a:ext>
            </a:extLst>
          </p:cNvPr>
          <p:cNvSpPr>
            <a:spLocks noGrp="1"/>
          </p:cNvSpPr>
          <p:nvPr>
            <p:ph type="sldNum" sz="quarter" idx="12"/>
          </p:nvPr>
        </p:nvSpPr>
        <p:spPr/>
        <p:txBody>
          <a:bodyPr/>
          <a:lstStyle/>
          <a:p>
            <a:fld id="{6A9CFA65-49B7-44B6-A9BF-1F593D45EC0C}" type="slidenum">
              <a:rPr lang="es-CL" smtClean="0"/>
              <a:t>‹Nº›</a:t>
            </a:fld>
            <a:endParaRPr lang="es-CL"/>
          </a:p>
        </p:txBody>
      </p:sp>
    </p:spTree>
    <p:extLst>
      <p:ext uri="{BB962C8B-B14F-4D97-AF65-F5344CB8AC3E}">
        <p14:creationId xmlns:p14="http://schemas.microsoft.com/office/powerpoint/2010/main" val="2941534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AB97CA-2ED4-4C78-A6D6-2C5F2165BE1A}"/>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48384673-E950-44D5-BBA6-BA5BD8E6063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488EAD10-7AD8-4315-B483-BA1015D4A86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C0B4F7D9-EE6E-4D18-8295-5E402EE652EC}"/>
              </a:ext>
            </a:extLst>
          </p:cNvPr>
          <p:cNvSpPr>
            <a:spLocks noGrp="1"/>
          </p:cNvSpPr>
          <p:nvPr>
            <p:ph type="dt" sz="half" idx="10"/>
          </p:nvPr>
        </p:nvSpPr>
        <p:spPr/>
        <p:txBody>
          <a:bodyPr/>
          <a:lstStyle/>
          <a:p>
            <a:fld id="{D7144D53-6528-4C43-B542-6453A6BE0F7C}" type="datetimeFigureOut">
              <a:rPr lang="es-CL" smtClean="0"/>
              <a:t>21-11-2022</a:t>
            </a:fld>
            <a:endParaRPr lang="es-CL"/>
          </a:p>
        </p:txBody>
      </p:sp>
      <p:sp>
        <p:nvSpPr>
          <p:cNvPr id="6" name="Marcador de pie de página 5">
            <a:extLst>
              <a:ext uri="{FF2B5EF4-FFF2-40B4-BE49-F238E27FC236}">
                <a16:creationId xmlns:a16="http://schemas.microsoft.com/office/drawing/2014/main" id="{AEB397FD-45A7-4865-892B-D72BACFFB76D}"/>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FF79CFE1-0A6F-4523-ABD3-92EC062A0474}"/>
              </a:ext>
            </a:extLst>
          </p:cNvPr>
          <p:cNvSpPr>
            <a:spLocks noGrp="1"/>
          </p:cNvSpPr>
          <p:nvPr>
            <p:ph type="sldNum" sz="quarter" idx="12"/>
          </p:nvPr>
        </p:nvSpPr>
        <p:spPr/>
        <p:txBody>
          <a:bodyPr/>
          <a:lstStyle/>
          <a:p>
            <a:fld id="{6A9CFA65-49B7-44B6-A9BF-1F593D45EC0C}" type="slidenum">
              <a:rPr lang="es-CL" smtClean="0"/>
              <a:t>‹Nº›</a:t>
            </a:fld>
            <a:endParaRPr lang="es-CL"/>
          </a:p>
        </p:txBody>
      </p:sp>
    </p:spTree>
    <p:extLst>
      <p:ext uri="{BB962C8B-B14F-4D97-AF65-F5344CB8AC3E}">
        <p14:creationId xmlns:p14="http://schemas.microsoft.com/office/powerpoint/2010/main" val="3753681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9F5B6A-6596-4D3C-9559-3C26215E26A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E6C4B934-9459-42AE-9F78-CD1EC04D56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629F707-2BA2-4BF4-822A-BC6F7EDDD1A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E91F64FE-982F-4365-934D-BA26B86C32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C2D31CF-BEFF-4042-87A1-6C9D7A54FDB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C7C039A8-3AB0-4362-9D95-8A2CCCA0DE96}"/>
              </a:ext>
            </a:extLst>
          </p:cNvPr>
          <p:cNvSpPr>
            <a:spLocks noGrp="1"/>
          </p:cNvSpPr>
          <p:nvPr>
            <p:ph type="dt" sz="half" idx="10"/>
          </p:nvPr>
        </p:nvSpPr>
        <p:spPr/>
        <p:txBody>
          <a:bodyPr/>
          <a:lstStyle/>
          <a:p>
            <a:fld id="{D7144D53-6528-4C43-B542-6453A6BE0F7C}" type="datetimeFigureOut">
              <a:rPr lang="es-CL" smtClean="0"/>
              <a:t>21-11-2022</a:t>
            </a:fld>
            <a:endParaRPr lang="es-CL"/>
          </a:p>
        </p:txBody>
      </p:sp>
      <p:sp>
        <p:nvSpPr>
          <p:cNvPr id="8" name="Marcador de pie de página 7">
            <a:extLst>
              <a:ext uri="{FF2B5EF4-FFF2-40B4-BE49-F238E27FC236}">
                <a16:creationId xmlns:a16="http://schemas.microsoft.com/office/drawing/2014/main" id="{FB7CA9AD-00C9-4F40-AEC5-62DCA4CAC984}"/>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8702609D-3D5B-47A2-8E92-0AE3026C6175}"/>
              </a:ext>
            </a:extLst>
          </p:cNvPr>
          <p:cNvSpPr>
            <a:spLocks noGrp="1"/>
          </p:cNvSpPr>
          <p:nvPr>
            <p:ph type="sldNum" sz="quarter" idx="12"/>
          </p:nvPr>
        </p:nvSpPr>
        <p:spPr/>
        <p:txBody>
          <a:bodyPr/>
          <a:lstStyle/>
          <a:p>
            <a:fld id="{6A9CFA65-49B7-44B6-A9BF-1F593D45EC0C}" type="slidenum">
              <a:rPr lang="es-CL" smtClean="0"/>
              <a:t>‹Nº›</a:t>
            </a:fld>
            <a:endParaRPr lang="es-CL"/>
          </a:p>
        </p:txBody>
      </p:sp>
    </p:spTree>
    <p:extLst>
      <p:ext uri="{BB962C8B-B14F-4D97-AF65-F5344CB8AC3E}">
        <p14:creationId xmlns:p14="http://schemas.microsoft.com/office/powerpoint/2010/main" val="4114715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6F0428-DA89-4770-AFA8-6A5FEF13C859}"/>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6BF3F7BF-2ECA-47C2-A2ED-33542B09B0DF}"/>
              </a:ext>
            </a:extLst>
          </p:cNvPr>
          <p:cNvSpPr>
            <a:spLocks noGrp="1"/>
          </p:cNvSpPr>
          <p:nvPr>
            <p:ph type="dt" sz="half" idx="10"/>
          </p:nvPr>
        </p:nvSpPr>
        <p:spPr/>
        <p:txBody>
          <a:bodyPr/>
          <a:lstStyle/>
          <a:p>
            <a:fld id="{D7144D53-6528-4C43-B542-6453A6BE0F7C}" type="datetimeFigureOut">
              <a:rPr lang="es-CL" smtClean="0"/>
              <a:t>21-11-2022</a:t>
            </a:fld>
            <a:endParaRPr lang="es-CL"/>
          </a:p>
        </p:txBody>
      </p:sp>
      <p:sp>
        <p:nvSpPr>
          <p:cNvPr id="4" name="Marcador de pie de página 3">
            <a:extLst>
              <a:ext uri="{FF2B5EF4-FFF2-40B4-BE49-F238E27FC236}">
                <a16:creationId xmlns:a16="http://schemas.microsoft.com/office/drawing/2014/main" id="{96C609AE-3E98-4E85-B93A-8DAE29D022CB}"/>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0976E778-5D32-41E3-8933-EB09F0BB37A5}"/>
              </a:ext>
            </a:extLst>
          </p:cNvPr>
          <p:cNvSpPr>
            <a:spLocks noGrp="1"/>
          </p:cNvSpPr>
          <p:nvPr>
            <p:ph type="sldNum" sz="quarter" idx="12"/>
          </p:nvPr>
        </p:nvSpPr>
        <p:spPr/>
        <p:txBody>
          <a:bodyPr/>
          <a:lstStyle/>
          <a:p>
            <a:fld id="{6A9CFA65-49B7-44B6-A9BF-1F593D45EC0C}" type="slidenum">
              <a:rPr lang="es-CL" smtClean="0"/>
              <a:t>‹Nº›</a:t>
            </a:fld>
            <a:endParaRPr lang="es-CL"/>
          </a:p>
        </p:txBody>
      </p:sp>
    </p:spTree>
    <p:extLst>
      <p:ext uri="{BB962C8B-B14F-4D97-AF65-F5344CB8AC3E}">
        <p14:creationId xmlns:p14="http://schemas.microsoft.com/office/powerpoint/2010/main" val="3710359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B4B0652-0B75-4809-8EF5-F67395BC29B6}"/>
              </a:ext>
            </a:extLst>
          </p:cNvPr>
          <p:cNvSpPr>
            <a:spLocks noGrp="1"/>
          </p:cNvSpPr>
          <p:nvPr>
            <p:ph type="dt" sz="half" idx="10"/>
          </p:nvPr>
        </p:nvSpPr>
        <p:spPr/>
        <p:txBody>
          <a:bodyPr/>
          <a:lstStyle/>
          <a:p>
            <a:fld id="{D7144D53-6528-4C43-B542-6453A6BE0F7C}" type="datetimeFigureOut">
              <a:rPr lang="es-CL" smtClean="0"/>
              <a:t>21-11-2022</a:t>
            </a:fld>
            <a:endParaRPr lang="es-CL"/>
          </a:p>
        </p:txBody>
      </p:sp>
      <p:sp>
        <p:nvSpPr>
          <p:cNvPr id="3" name="Marcador de pie de página 2">
            <a:extLst>
              <a:ext uri="{FF2B5EF4-FFF2-40B4-BE49-F238E27FC236}">
                <a16:creationId xmlns:a16="http://schemas.microsoft.com/office/drawing/2014/main" id="{D43A90B6-9168-4741-8127-75386E8D48B6}"/>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084CE094-32E6-4599-821E-A07E012129F0}"/>
              </a:ext>
            </a:extLst>
          </p:cNvPr>
          <p:cNvSpPr>
            <a:spLocks noGrp="1"/>
          </p:cNvSpPr>
          <p:nvPr>
            <p:ph type="sldNum" sz="quarter" idx="12"/>
          </p:nvPr>
        </p:nvSpPr>
        <p:spPr/>
        <p:txBody>
          <a:bodyPr/>
          <a:lstStyle/>
          <a:p>
            <a:fld id="{6A9CFA65-49B7-44B6-A9BF-1F593D45EC0C}" type="slidenum">
              <a:rPr lang="es-CL" smtClean="0"/>
              <a:t>‹Nº›</a:t>
            </a:fld>
            <a:endParaRPr lang="es-CL"/>
          </a:p>
        </p:txBody>
      </p:sp>
    </p:spTree>
    <p:extLst>
      <p:ext uri="{BB962C8B-B14F-4D97-AF65-F5344CB8AC3E}">
        <p14:creationId xmlns:p14="http://schemas.microsoft.com/office/powerpoint/2010/main" val="427942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63F455-CE19-4DB3-9040-DB952DDEE01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51BA03F2-D466-412D-B431-3E196CD221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2FEC35B8-EC4C-430C-BD7B-2C4B407540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F602AC1-1786-489C-A4C5-51B6EF68F3D8}"/>
              </a:ext>
            </a:extLst>
          </p:cNvPr>
          <p:cNvSpPr>
            <a:spLocks noGrp="1"/>
          </p:cNvSpPr>
          <p:nvPr>
            <p:ph type="dt" sz="half" idx="10"/>
          </p:nvPr>
        </p:nvSpPr>
        <p:spPr/>
        <p:txBody>
          <a:bodyPr/>
          <a:lstStyle/>
          <a:p>
            <a:fld id="{D7144D53-6528-4C43-B542-6453A6BE0F7C}" type="datetimeFigureOut">
              <a:rPr lang="es-CL" smtClean="0"/>
              <a:t>21-11-2022</a:t>
            </a:fld>
            <a:endParaRPr lang="es-CL"/>
          </a:p>
        </p:txBody>
      </p:sp>
      <p:sp>
        <p:nvSpPr>
          <p:cNvPr id="6" name="Marcador de pie de página 5">
            <a:extLst>
              <a:ext uri="{FF2B5EF4-FFF2-40B4-BE49-F238E27FC236}">
                <a16:creationId xmlns:a16="http://schemas.microsoft.com/office/drawing/2014/main" id="{6D814618-BB2E-4A26-AD88-4220DBFC3651}"/>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FC2183C1-EBEB-4BFE-95BD-1C4063293345}"/>
              </a:ext>
            </a:extLst>
          </p:cNvPr>
          <p:cNvSpPr>
            <a:spLocks noGrp="1"/>
          </p:cNvSpPr>
          <p:nvPr>
            <p:ph type="sldNum" sz="quarter" idx="12"/>
          </p:nvPr>
        </p:nvSpPr>
        <p:spPr/>
        <p:txBody>
          <a:bodyPr/>
          <a:lstStyle/>
          <a:p>
            <a:fld id="{6A9CFA65-49B7-44B6-A9BF-1F593D45EC0C}" type="slidenum">
              <a:rPr lang="es-CL" smtClean="0"/>
              <a:t>‹Nº›</a:t>
            </a:fld>
            <a:endParaRPr lang="es-CL"/>
          </a:p>
        </p:txBody>
      </p:sp>
    </p:spTree>
    <p:extLst>
      <p:ext uri="{BB962C8B-B14F-4D97-AF65-F5344CB8AC3E}">
        <p14:creationId xmlns:p14="http://schemas.microsoft.com/office/powerpoint/2010/main" val="5334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7A93F0-65AC-4071-A6CB-A875C251FC4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61E56021-1BEC-40C8-A94B-95C12CC218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5208A4FE-9EE7-420D-82C7-AE3A7FE042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87B55DE-62CF-4177-AC9E-A7CFF0CF16FC}"/>
              </a:ext>
            </a:extLst>
          </p:cNvPr>
          <p:cNvSpPr>
            <a:spLocks noGrp="1"/>
          </p:cNvSpPr>
          <p:nvPr>
            <p:ph type="dt" sz="half" idx="10"/>
          </p:nvPr>
        </p:nvSpPr>
        <p:spPr/>
        <p:txBody>
          <a:bodyPr/>
          <a:lstStyle/>
          <a:p>
            <a:fld id="{D7144D53-6528-4C43-B542-6453A6BE0F7C}" type="datetimeFigureOut">
              <a:rPr lang="es-CL" smtClean="0"/>
              <a:t>21-11-2022</a:t>
            </a:fld>
            <a:endParaRPr lang="es-CL"/>
          </a:p>
        </p:txBody>
      </p:sp>
      <p:sp>
        <p:nvSpPr>
          <p:cNvPr id="6" name="Marcador de pie de página 5">
            <a:extLst>
              <a:ext uri="{FF2B5EF4-FFF2-40B4-BE49-F238E27FC236}">
                <a16:creationId xmlns:a16="http://schemas.microsoft.com/office/drawing/2014/main" id="{B4F01A20-4364-40B0-97BD-50FF5C831854}"/>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DB8BA391-70A3-4A10-ACD5-90FCA5A80A45}"/>
              </a:ext>
            </a:extLst>
          </p:cNvPr>
          <p:cNvSpPr>
            <a:spLocks noGrp="1"/>
          </p:cNvSpPr>
          <p:nvPr>
            <p:ph type="sldNum" sz="quarter" idx="12"/>
          </p:nvPr>
        </p:nvSpPr>
        <p:spPr/>
        <p:txBody>
          <a:bodyPr/>
          <a:lstStyle/>
          <a:p>
            <a:fld id="{6A9CFA65-49B7-44B6-A9BF-1F593D45EC0C}" type="slidenum">
              <a:rPr lang="es-CL" smtClean="0"/>
              <a:t>‹Nº›</a:t>
            </a:fld>
            <a:endParaRPr lang="es-CL"/>
          </a:p>
        </p:txBody>
      </p:sp>
    </p:spTree>
    <p:extLst>
      <p:ext uri="{BB962C8B-B14F-4D97-AF65-F5344CB8AC3E}">
        <p14:creationId xmlns:p14="http://schemas.microsoft.com/office/powerpoint/2010/main" val="3171808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C863155-35DA-43FB-A67A-71E38AD27D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489B45D3-C094-460B-B983-9527365483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C15986BA-3601-4A5C-AEA5-0EB4929E69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144D53-6528-4C43-B542-6453A6BE0F7C}" type="datetimeFigureOut">
              <a:rPr lang="es-CL" smtClean="0"/>
              <a:t>21-11-2022</a:t>
            </a:fld>
            <a:endParaRPr lang="es-CL"/>
          </a:p>
        </p:txBody>
      </p:sp>
      <p:sp>
        <p:nvSpPr>
          <p:cNvPr id="5" name="Marcador de pie de página 4">
            <a:extLst>
              <a:ext uri="{FF2B5EF4-FFF2-40B4-BE49-F238E27FC236}">
                <a16:creationId xmlns:a16="http://schemas.microsoft.com/office/drawing/2014/main" id="{ADFCAADD-A3A2-44DA-B342-151FA85DEF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4ABA2D00-B234-4F43-825F-EC56CDA074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9CFA65-49B7-44B6-A9BF-1F593D45EC0C}" type="slidenum">
              <a:rPr lang="es-CL" smtClean="0"/>
              <a:t>‹Nº›</a:t>
            </a:fld>
            <a:endParaRPr lang="es-CL"/>
          </a:p>
        </p:txBody>
      </p:sp>
    </p:spTree>
    <p:extLst>
      <p:ext uri="{BB962C8B-B14F-4D97-AF65-F5344CB8AC3E}">
        <p14:creationId xmlns:p14="http://schemas.microsoft.com/office/powerpoint/2010/main" val="3483007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4.jpeg"/><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4.jpe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descr="Calendario&#10;&#10;Descripción generada automáticamente">
            <a:extLst>
              <a:ext uri="{FF2B5EF4-FFF2-40B4-BE49-F238E27FC236}">
                <a16:creationId xmlns:a16="http://schemas.microsoft.com/office/drawing/2014/main" id="{8C4D84AB-08AE-45F2-A437-6479B8533D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68" y="0"/>
            <a:ext cx="12192000" cy="6858000"/>
          </a:xfrm>
        </p:spPr>
      </p:pic>
    </p:spTree>
    <p:extLst>
      <p:ext uri="{BB962C8B-B14F-4D97-AF65-F5344CB8AC3E}">
        <p14:creationId xmlns:p14="http://schemas.microsoft.com/office/powerpoint/2010/main" val="2390873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anoestructuras – Nano">
            <a:extLst>
              <a:ext uri="{FF2B5EF4-FFF2-40B4-BE49-F238E27FC236}">
                <a16:creationId xmlns:a16="http://schemas.microsoft.com/office/drawing/2014/main" id="{45BFB030-A634-4FD4-820A-6F170B84B2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79" y="0"/>
            <a:ext cx="3366307" cy="11249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iccionarios y Conjuntos">
            <a:extLst>
              <a:ext uri="{FF2B5EF4-FFF2-40B4-BE49-F238E27FC236}">
                <a16:creationId xmlns:a16="http://schemas.microsoft.com/office/drawing/2014/main" id="{6977DB1E-05BB-4E5A-B7FB-C0A04105C1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5511" y="140598"/>
            <a:ext cx="3886910" cy="639618"/>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4" descr="imagen barra">
            <a:extLst>
              <a:ext uri="{FF2B5EF4-FFF2-40B4-BE49-F238E27FC236}">
                <a16:creationId xmlns:a16="http://schemas.microsoft.com/office/drawing/2014/main" id="{3EF82F10-1F16-4A4C-AA89-3DF41853DC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16667"/>
            <a:ext cx="12191999" cy="100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uadroTexto 1">
            <a:extLst>
              <a:ext uri="{FF2B5EF4-FFF2-40B4-BE49-F238E27FC236}">
                <a16:creationId xmlns:a16="http://schemas.microsoft.com/office/drawing/2014/main" id="{A7BE7108-EE67-A0B7-3FF6-26EFBBB0542B}"/>
              </a:ext>
            </a:extLst>
          </p:cNvPr>
          <p:cNvSpPr txBox="1"/>
          <p:nvPr/>
        </p:nvSpPr>
        <p:spPr>
          <a:xfrm>
            <a:off x="872316" y="1124987"/>
            <a:ext cx="11027584" cy="1323439"/>
          </a:xfrm>
          <a:prstGeom prst="rect">
            <a:avLst/>
          </a:prstGeom>
          <a:noFill/>
        </p:spPr>
        <p:txBody>
          <a:bodyPr wrap="square">
            <a:spAutoFit/>
          </a:bodyPr>
          <a:lstStyle/>
          <a:p>
            <a:r>
              <a:rPr lang="es-CL" sz="4000" dirty="0">
                <a:latin typeface="+mj-lt"/>
              </a:rPr>
              <a:t>3.- </a:t>
            </a:r>
            <a:r>
              <a:rPr lang="es-ES" sz="4000" dirty="0">
                <a:latin typeface="+mj-lt"/>
              </a:rPr>
              <a:t>Ejercicio: </a:t>
            </a:r>
          </a:p>
          <a:p>
            <a:r>
              <a:rPr lang="es-ES" sz="4000" dirty="0">
                <a:latin typeface="+mj-lt"/>
              </a:rPr>
              <a:t>Resuelto</a:t>
            </a:r>
            <a:endParaRPr lang="es-CL" sz="4000" dirty="0">
              <a:latin typeface="+mj-lt"/>
            </a:endParaRPr>
          </a:p>
        </p:txBody>
      </p:sp>
      <p:pic>
        <p:nvPicPr>
          <p:cNvPr id="4" name="Imagen 3">
            <a:extLst>
              <a:ext uri="{FF2B5EF4-FFF2-40B4-BE49-F238E27FC236}">
                <a16:creationId xmlns:a16="http://schemas.microsoft.com/office/drawing/2014/main" id="{7EB276C3-4F13-25A6-BBF5-6FE95DFADADB}"/>
              </a:ext>
            </a:extLst>
          </p:cNvPr>
          <p:cNvPicPr>
            <a:picLocks noChangeAspect="1"/>
          </p:cNvPicPr>
          <p:nvPr/>
        </p:nvPicPr>
        <p:blipFill>
          <a:blip r:embed="rId5"/>
          <a:stretch>
            <a:fillRect/>
          </a:stretch>
        </p:blipFill>
        <p:spPr>
          <a:xfrm>
            <a:off x="1257796" y="2448426"/>
            <a:ext cx="10256624" cy="3865758"/>
          </a:xfrm>
          <a:prstGeom prst="rect">
            <a:avLst/>
          </a:prstGeom>
        </p:spPr>
      </p:pic>
    </p:spTree>
    <p:extLst>
      <p:ext uri="{BB962C8B-B14F-4D97-AF65-F5344CB8AC3E}">
        <p14:creationId xmlns:p14="http://schemas.microsoft.com/office/powerpoint/2010/main" val="2779691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anoestructuras – Nano">
            <a:extLst>
              <a:ext uri="{FF2B5EF4-FFF2-40B4-BE49-F238E27FC236}">
                <a16:creationId xmlns:a16="http://schemas.microsoft.com/office/drawing/2014/main" id="{45BFB030-A634-4FD4-820A-6F170B84B2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79" y="0"/>
            <a:ext cx="3366307" cy="11249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iccionarios y Conjuntos">
            <a:extLst>
              <a:ext uri="{FF2B5EF4-FFF2-40B4-BE49-F238E27FC236}">
                <a16:creationId xmlns:a16="http://schemas.microsoft.com/office/drawing/2014/main" id="{6977DB1E-05BB-4E5A-B7FB-C0A04105C1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5511" y="140598"/>
            <a:ext cx="3886910" cy="639618"/>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4" descr="imagen barra">
            <a:extLst>
              <a:ext uri="{FF2B5EF4-FFF2-40B4-BE49-F238E27FC236}">
                <a16:creationId xmlns:a16="http://schemas.microsoft.com/office/drawing/2014/main" id="{3EF82F10-1F16-4A4C-AA89-3DF41853DC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16667"/>
            <a:ext cx="12191999" cy="100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uadroTexto 1">
            <a:extLst>
              <a:ext uri="{FF2B5EF4-FFF2-40B4-BE49-F238E27FC236}">
                <a16:creationId xmlns:a16="http://schemas.microsoft.com/office/drawing/2014/main" id="{A7BE7108-EE67-A0B7-3FF6-26EFBBB0542B}"/>
              </a:ext>
            </a:extLst>
          </p:cNvPr>
          <p:cNvSpPr txBox="1"/>
          <p:nvPr/>
        </p:nvSpPr>
        <p:spPr>
          <a:xfrm>
            <a:off x="872316" y="1124987"/>
            <a:ext cx="11027584" cy="707886"/>
          </a:xfrm>
          <a:prstGeom prst="rect">
            <a:avLst/>
          </a:prstGeom>
          <a:noFill/>
        </p:spPr>
        <p:txBody>
          <a:bodyPr wrap="square">
            <a:spAutoFit/>
          </a:bodyPr>
          <a:lstStyle/>
          <a:p>
            <a:r>
              <a:rPr lang="es-CL" sz="4000" dirty="0">
                <a:latin typeface="+mj-lt"/>
              </a:rPr>
              <a:t>4.- </a:t>
            </a:r>
            <a:r>
              <a:rPr lang="es-ES" sz="4000" dirty="0">
                <a:latin typeface="+mj-lt"/>
              </a:rPr>
              <a:t>Ejercicio</a:t>
            </a:r>
            <a:endParaRPr lang="es-CL" sz="4000" dirty="0">
              <a:latin typeface="+mj-lt"/>
            </a:endParaRPr>
          </a:p>
        </p:txBody>
      </p:sp>
      <p:pic>
        <p:nvPicPr>
          <p:cNvPr id="8" name="Imagen 7">
            <a:extLst>
              <a:ext uri="{FF2B5EF4-FFF2-40B4-BE49-F238E27FC236}">
                <a16:creationId xmlns:a16="http://schemas.microsoft.com/office/drawing/2014/main" id="{C2CE7239-A456-E80B-930C-B795064AE51D}"/>
              </a:ext>
            </a:extLst>
          </p:cNvPr>
          <p:cNvPicPr>
            <a:picLocks noChangeAspect="1"/>
          </p:cNvPicPr>
          <p:nvPr/>
        </p:nvPicPr>
        <p:blipFill>
          <a:blip r:embed="rId5"/>
          <a:stretch>
            <a:fillRect/>
          </a:stretch>
        </p:blipFill>
        <p:spPr>
          <a:xfrm>
            <a:off x="2588455" y="1780670"/>
            <a:ext cx="5899289" cy="4831145"/>
          </a:xfrm>
          <a:prstGeom prst="rect">
            <a:avLst/>
          </a:prstGeom>
        </p:spPr>
      </p:pic>
    </p:spTree>
    <p:extLst>
      <p:ext uri="{BB962C8B-B14F-4D97-AF65-F5344CB8AC3E}">
        <p14:creationId xmlns:p14="http://schemas.microsoft.com/office/powerpoint/2010/main" val="1805452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anoestructuras – Nano">
            <a:extLst>
              <a:ext uri="{FF2B5EF4-FFF2-40B4-BE49-F238E27FC236}">
                <a16:creationId xmlns:a16="http://schemas.microsoft.com/office/drawing/2014/main" id="{45BFB030-A634-4FD4-820A-6F170B84B2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79" y="0"/>
            <a:ext cx="3366307" cy="11249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iccionarios y Conjuntos">
            <a:extLst>
              <a:ext uri="{FF2B5EF4-FFF2-40B4-BE49-F238E27FC236}">
                <a16:creationId xmlns:a16="http://schemas.microsoft.com/office/drawing/2014/main" id="{6977DB1E-05BB-4E5A-B7FB-C0A04105C1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5511" y="140598"/>
            <a:ext cx="3886910" cy="639618"/>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4" descr="imagen barra">
            <a:extLst>
              <a:ext uri="{FF2B5EF4-FFF2-40B4-BE49-F238E27FC236}">
                <a16:creationId xmlns:a16="http://schemas.microsoft.com/office/drawing/2014/main" id="{3EF82F10-1F16-4A4C-AA89-3DF41853DC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16667"/>
            <a:ext cx="12191999" cy="100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uadroTexto 1">
            <a:extLst>
              <a:ext uri="{FF2B5EF4-FFF2-40B4-BE49-F238E27FC236}">
                <a16:creationId xmlns:a16="http://schemas.microsoft.com/office/drawing/2014/main" id="{A7BE7108-EE67-A0B7-3FF6-26EFBBB0542B}"/>
              </a:ext>
            </a:extLst>
          </p:cNvPr>
          <p:cNvSpPr txBox="1"/>
          <p:nvPr/>
        </p:nvSpPr>
        <p:spPr>
          <a:xfrm>
            <a:off x="872316" y="1124987"/>
            <a:ext cx="11027584" cy="1323439"/>
          </a:xfrm>
          <a:prstGeom prst="rect">
            <a:avLst/>
          </a:prstGeom>
          <a:noFill/>
        </p:spPr>
        <p:txBody>
          <a:bodyPr wrap="square">
            <a:spAutoFit/>
          </a:bodyPr>
          <a:lstStyle/>
          <a:p>
            <a:r>
              <a:rPr lang="es-CL" sz="4000" dirty="0">
                <a:latin typeface="+mj-lt"/>
              </a:rPr>
              <a:t>4.- </a:t>
            </a:r>
            <a:r>
              <a:rPr lang="es-ES" sz="4000" dirty="0">
                <a:latin typeface="+mj-lt"/>
              </a:rPr>
              <a:t>Ejercicio: </a:t>
            </a:r>
          </a:p>
          <a:p>
            <a:r>
              <a:rPr lang="es-ES" sz="4000" dirty="0">
                <a:latin typeface="+mj-lt"/>
              </a:rPr>
              <a:t>Resuelto</a:t>
            </a:r>
            <a:endParaRPr lang="es-CL" sz="4000" dirty="0">
              <a:latin typeface="+mj-lt"/>
            </a:endParaRPr>
          </a:p>
        </p:txBody>
      </p:sp>
      <p:sp>
        <p:nvSpPr>
          <p:cNvPr id="8" name="CuadroTexto 7">
            <a:extLst>
              <a:ext uri="{FF2B5EF4-FFF2-40B4-BE49-F238E27FC236}">
                <a16:creationId xmlns:a16="http://schemas.microsoft.com/office/drawing/2014/main" id="{37B7797B-37C7-BC74-3B78-70B77AC8EB61}"/>
              </a:ext>
            </a:extLst>
          </p:cNvPr>
          <p:cNvSpPr txBox="1"/>
          <p:nvPr/>
        </p:nvSpPr>
        <p:spPr>
          <a:xfrm>
            <a:off x="872316" y="2659405"/>
            <a:ext cx="9931672" cy="2308324"/>
          </a:xfrm>
          <a:prstGeom prst="rect">
            <a:avLst/>
          </a:prstGeom>
          <a:noFill/>
        </p:spPr>
        <p:txBody>
          <a:bodyPr wrap="square">
            <a:spAutoFit/>
          </a:bodyPr>
          <a:lstStyle/>
          <a:p>
            <a:r>
              <a:rPr lang="es-ES" sz="2400" b="0" i="0" u="none" strike="noStrike" baseline="0" dirty="0">
                <a:solidFill>
                  <a:srgbClr val="000000"/>
                </a:solidFill>
                <a:latin typeface="Calibri" panose="020F0502020204030204" pitchFamily="34" charset="0"/>
              </a:rPr>
              <a:t>En una base de datos relacional quedaría como: </a:t>
            </a:r>
          </a:p>
          <a:p>
            <a:r>
              <a:rPr lang="es-CL" sz="2400" b="0" i="0" u="none" strike="noStrike" baseline="0" dirty="0">
                <a:solidFill>
                  <a:srgbClr val="000000"/>
                </a:solidFill>
                <a:latin typeface="Calibri" panose="020F0502020204030204" pitchFamily="34" charset="0"/>
              </a:rPr>
              <a:t>ALERTAS (Id-Alerta, Tipo-Alerta, Fecha-Alerta, Hora-Alerta, Título-A, </a:t>
            </a:r>
            <a:r>
              <a:rPr lang="es-CL" sz="2400" b="0" i="0" u="none" strike="noStrike" baseline="0" dirty="0" err="1">
                <a:solidFill>
                  <a:srgbClr val="000000"/>
                </a:solidFill>
                <a:latin typeface="Calibri" panose="020F0502020204030204" pitchFamily="34" charset="0"/>
              </a:rPr>
              <a:t>Desc</a:t>
            </a:r>
            <a:r>
              <a:rPr lang="es-CL" sz="2400" b="0" i="0" u="none" strike="noStrike" baseline="0" dirty="0">
                <a:solidFill>
                  <a:srgbClr val="000000"/>
                </a:solidFill>
                <a:latin typeface="Calibri" panose="020F0502020204030204" pitchFamily="34" charset="0"/>
              </a:rPr>
              <a:t>-A) </a:t>
            </a:r>
          </a:p>
          <a:p>
            <a:r>
              <a:rPr lang="es-ES" sz="2400" b="0" i="0" u="none" strike="noStrike" baseline="0" dirty="0">
                <a:solidFill>
                  <a:srgbClr val="000000"/>
                </a:solidFill>
                <a:latin typeface="Calibri" panose="020F0502020204030204" pitchFamily="34" charset="0"/>
              </a:rPr>
              <a:t>VERDE (</a:t>
            </a:r>
            <a:r>
              <a:rPr lang="es-ES" sz="2400" b="0" i="1" u="none" strike="noStrike" baseline="0" dirty="0">
                <a:solidFill>
                  <a:srgbClr val="000000"/>
                </a:solidFill>
                <a:latin typeface="Calibri" panose="020F0502020204030204" pitchFamily="34" charset="0"/>
              </a:rPr>
              <a:t>Id-Alerta</a:t>
            </a:r>
            <a:r>
              <a:rPr lang="es-ES" sz="2400" b="0" i="0" u="none" strike="noStrike" baseline="0" dirty="0">
                <a:solidFill>
                  <a:srgbClr val="000000"/>
                </a:solidFill>
                <a:latin typeface="Calibri" panose="020F0502020204030204" pitchFamily="34" charset="0"/>
              </a:rPr>
              <a:t>, Costo, Duración, Aprendizaje) </a:t>
            </a:r>
          </a:p>
          <a:p>
            <a:r>
              <a:rPr lang="es-CL" sz="2400" b="0" i="0" u="none" strike="noStrike" baseline="0" dirty="0">
                <a:solidFill>
                  <a:srgbClr val="000000"/>
                </a:solidFill>
                <a:latin typeface="Calibri" panose="020F0502020204030204" pitchFamily="34" charset="0"/>
              </a:rPr>
              <a:t>AMARILLA (</a:t>
            </a:r>
            <a:r>
              <a:rPr lang="es-CL" sz="2400" b="0" i="1" u="none" strike="noStrike" baseline="0" dirty="0">
                <a:solidFill>
                  <a:srgbClr val="000000"/>
                </a:solidFill>
                <a:latin typeface="Calibri" panose="020F0502020204030204" pitchFamily="34" charset="0"/>
              </a:rPr>
              <a:t>Id-Alerta</a:t>
            </a:r>
            <a:r>
              <a:rPr lang="es-CL" sz="2400" b="0" i="0" u="none" strike="noStrike" baseline="0" dirty="0">
                <a:solidFill>
                  <a:srgbClr val="000000"/>
                </a:solidFill>
                <a:latin typeface="Calibri" panose="020F0502020204030204" pitchFamily="34" charset="0"/>
              </a:rPr>
              <a:t>, Proyección) </a:t>
            </a:r>
          </a:p>
          <a:p>
            <a:r>
              <a:rPr lang="es-CL" sz="2400" b="0" i="0" u="none" strike="noStrike" baseline="0" dirty="0">
                <a:solidFill>
                  <a:srgbClr val="000000"/>
                </a:solidFill>
                <a:latin typeface="Calibri" panose="020F0502020204030204" pitchFamily="34" charset="0"/>
              </a:rPr>
              <a:t>ROJA (</a:t>
            </a:r>
            <a:r>
              <a:rPr lang="es-CL" sz="2400" b="0" i="1" u="none" strike="noStrike" baseline="0" dirty="0">
                <a:solidFill>
                  <a:srgbClr val="000000"/>
                </a:solidFill>
                <a:latin typeface="Calibri" panose="020F0502020204030204" pitchFamily="34" charset="0"/>
              </a:rPr>
              <a:t>Id-Alerta</a:t>
            </a:r>
            <a:r>
              <a:rPr lang="es-CL" sz="2400" b="0" i="0" u="none" strike="noStrike" baseline="0" dirty="0">
                <a:solidFill>
                  <a:srgbClr val="000000"/>
                </a:solidFill>
                <a:latin typeface="Calibri" panose="020F0502020204030204" pitchFamily="34" charset="0"/>
              </a:rPr>
              <a:t>, </a:t>
            </a:r>
            <a:r>
              <a:rPr lang="es-CL" sz="2400" b="0" i="0" u="none" strike="noStrike" baseline="0" dirty="0" err="1">
                <a:solidFill>
                  <a:srgbClr val="000000"/>
                </a:solidFill>
                <a:latin typeface="Calibri" panose="020F0502020204030204" pitchFamily="34" charset="0"/>
              </a:rPr>
              <a:t>CantFallecidos</a:t>
            </a:r>
            <a:r>
              <a:rPr lang="es-CL" sz="2400" b="0" i="0" u="none" strike="noStrike" baseline="0" dirty="0">
                <a:solidFill>
                  <a:srgbClr val="000000"/>
                </a:solidFill>
                <a:latin typeface="Calibri" panose="020F0502020204030204" pitchFamily="34" charset="0"/>
              </a:rPr>
              <a:t>, </a:t>
            </a:r>
            <a:r>
              <a:rPr lang="es-CL" sz="2400" b="0" i="0" u="none" strike="noStrike" baseline="0" dirty="0" err="1">
                <a:solidFill>
                  <a:srgbClr val="000000"/>
                </a:solidFill>
                <a:latin typeface="Calibri" panose="020F0502020204030204" pitchFamily="34" charset="0"/>
              </a:rPr>
              <a:t>CantHeridos</a:t>
            </a:r>
            <a:r>
              <a:rPr lang="es-CL" sz="2400" b="0" i="0" u="none" strike="noStrike" baseline="0" dirty="0">
                <a:solidFill>
                  <a:srgbClr val="000000"/>
                </a:solidFill>
                <a:latin typeface="Calibri" panose="020F0502020204030204" pitchFamily="34" charset="0"/>
              </a:rPr>
              <a:t>, Aprendizaje) </a:t>
            </a:r>
          </a:p>
          <a:p>
            <a:r>
              <a:rPr lang="es-ES" sz="2400" b="0" i="0" u="none" strike="noStrike" baseline="0" dirty="0">
                <a:solidFill>
                  <a:srgbClr val="000000"/>
                </a:solidFill>
                <a:latin typeface="Calibri" panose="020F0502020204030204" pitchFamily="34" charset="0"/>
              </a:rPr>
              <a:t>PERSONASFALLECIDAS (Rut, Nombre, Dirección, </a:t>
            </a:r>
            <a:r>
              <a:rPr lang="es-ES" sz="2400" b="0" i="1" u="none" strike="noStrike" baseline="0" dirty="0">
                <a:solidFill>
                  <a:srgbClr val="000000"/>
                </a:solidFill>
                <a:latin typeface="Calibri" panose="020F0502020204030204" pitchFamily="34" charset="0"/>
              </a:rPr>
              <a:t>Id-Alerta) </a:t>
            </a:r>
            <a:endParaRPr lang="es-CL" sz="2400" dirty="0"/>
          </a:p>
        </p:txBody>
      </p:sp>
    </p:spTree>
    <p:extLst>
      <p:ext uri="{BB962C8B-B14F-4D97-AF65-F5344CB8AC3E}">
        <p14:creationId xmlns:p14="http://schemas.microsoft.com/office/powerpoint/2010/main" val="1749304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anoestructuras – Nano">
            <a:extLst>
              <a:ext uri="{FF2B5EF4-FFF2-40B4-BE49-F238E27FC236}">
                <a16:creationId xmlns:a16="http://schemas.microsoft.com/office/drawing/2014/main" id="{45BFB030-A634-4FD4-820A-6F170B84B2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79" y="0"/>
            <a:ext cx="3366307" cy="11249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iccionarios y Conjuntos">
            <a:extLst>
              <a:ext uri="{FF2B5EF4-FFF2-40B4-BE49-F238E27FC236}">
                <a16:creationId xmlns:a16="http://schemas.microsoft.com/office/drawing/2014/main" id="{6977DB1E-05BB-4E5A-B7FB-C0A04105C1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5511" y="140598"/>
            <a:ext cx="3886910" cy="639618"/>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4" descr="imagen barra">
            <a:extLst>
              <a:ext uri="{FF2B5EF4-FFF2-40B4-BE49-F238E27FC236}">
                <a16:creationId xmlns:a16="http://schemas.microsoft.com/office/drawing/2014/main" id="{3EF82F10-1F16-4A4C-AA89-3DF41853DC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16667"/>
            <a:ext cx="12191999" cy="100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uadroTexto 1">
            <a:extLst>
              <a:ext uri="{FF2B5EF4-FFF2-40B4-BE49-F238E27FC236}">
                <a16:creationId xmlns:a16="http://schemas.microsoft.com/office/drawing/2014/main" id="{A7BE7108-EE67-A0B7-3FF6-26EFBBB0542B}"/>
              </a:ext>
            </a:extLst>
          </p:cNvPr>
          <p:cNvSpPr txBox="1"/>
          <p:nvPr/>
        </p:nvSpPr>
        <p:spPr>
          <a:xfrm>
            <a:off x="872316" y="1124987"/>
            <a:ext cx="11027584" cy="707886"/>
          </a:xfrm>
          <a:prstGeom prst="rect">
            <a:avLst/>
          </a:prstGeom>
          <a:noFill/>
        </p:spPr>
        <p:txBody>
          <a:bodyPr wrap="square">
            <a:spAutoFit/>
          </a:bodyPr>
          <a:lstStyle/>
          <a:p>
            <a:r>
              <a:rPr lang="es-CL" sz="4000" dirty="0">
                <a:latin typeface="+mj-lt"/>
              </a:rPr>
              <a:t>5.- </a:t>
            </a:r>
            <a:r>
              <a:rPr lang="es-ES" sz="4000" dirty="0">
                <a:latin typeface="+mj-lt"/>
              </a:rPr>
              <a:t>Ejercicio</a:t>
            </a:r>
            <a:endParaRPr lang="es-CL" sz="4000" dirty="0">
              <a:latin typeface="+mj-lt"/>
            </a:endParaRPr>
          </a:p>
        </p:txBody>
      </p:sp>
      <p:pic>
        <p:nvPicPr>
          <p:cNvPr id="4" name="Imagen 3">
            <a:extLst>
              <a:ext uri="{FF2B5EF4-FFF2-40B4-BE49-F238E27FC236}">
                <a16:creationId xmlns:a16="http://schemas.microsoft.com/office/drawing/2014/main" id="{E930ED2D-63F1-A53D-9877-C4C2E4B078CC}"/>
              </a:ext>
            </a:extLst>
          </p:cNvPr>
          <p:cNvPicPr>
            <a:picLocks noChangeAspect="1"/>
          </p:cNvPicPr>
          <p:nvPr/>
        </p:nvPicPr>
        <p:blipFill>
          <a:blip r:embed="rId5"/>
          <a:stretch>
            <a:fillRect/>
          </a:stretch>
        </p:blipFill>
        <p:spPr>
          <a:xfrm>
            <a:off x="534572" y="2582685"/>
            <a:ext cx="11197883" cy="1904865"/>
          </a:xfrm>
          <a:prstGeom prst="rect">
            <a:avLst/>
          </a:prstGeom>
        </p:spPr>
      </p:pic>
    </p:spTree>
    <p:extLst>
      <p:ext uri="{BB962C8B-B14F-4D97-AF65-F5344CB8AC3E}">
        <p14:creationId xmlns:p14="http://schemas.microsoft.com/office/powerpoint/2010/main" val="1258763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anoestructuras – Nano">
            <a:extLst>
              <a:ext uri="{FF2B5EF4-FFF2-40B4-BE49-F238E27FC236}">
                <a16:creationId xmlns:a16="http://schemas.microsoft.com/office/drawing/2014/main" id="{45BFB030-A634-4FD4-820A-6F170B84B2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79" y="0"/>
            <a:ext cx="3366307" cy="11249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iccionarios y Conjuntos">
            <a:extLst>
              <a:ext uri="{FF2B5EF4-FFF2-40B4-BE49-F238E27FC236}">
                <a16:creationId xmlns:a16="http://schemas.microsoft.com/office/drawing/2014/main" id="{6977DB1E-05BB-4E5A-B7FB-C0A04105C1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5511" y="140598"/>
            <a:ext cx="3886910" cy="639618"/>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4" descr="imagen barra">
            <a:extLst>
              <a:ext uri="{FF2B5EF4-FFF2-40B4-BE49-F238E27FC236}">
                <a16:creationId xmlns:a16="http://schemas.microsoft.com/office/drawing/2014/main" id="{3EF82F10-1F16-4A4C-AA89-3DF41853DC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16667"/>
            <a:ext cx="12191999" cy="100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uadroTexto 1">
            <a:extLst>
              <a:ext uri="{FF2B5EF4-FFF2-40B4-BE49-F238E27FC236}">
                <a16:creationId xmlns:a16="http://schemas.microsoft.com/office/drawing/2014/main" id="{A7BE7108-EE67-A0B7-3FF6-26EFBBB0542B}"/>
              </a:ext>
            </a:extLst>
          </p:cNvPr>
          <p:cNvSpPr txBox="1"/>
          <p:nvPr/>
        </p:nvSpPr>
        <p:spPr>
          <a:xfrm>
            <a:off x="872316" y="1124987"/>
            <a:ext cx="11027584" cy="1323439"/>
          </a:xfrm>
          <a:prstGeom prst="rect">
            <a:avLst/>
          </a:prstGeom>
          <a:noFill/>
        </p:spPr>
        <p:txBody>
          <a:bodyPr wrap="square">
            <a:spAutoFit/>
          </a:bodyPr>
          <a:lstStyle/>
          <a:p>
            <a:r>
              <a:rPr lang="es-CL" sz="4000" dirty="0">
                <a:latin typeface="+mj-lt"/>
              </a:rPr>
              <a:t>5.- </a:t>
            </a:r>
            <a:r>
              <a:rPr lang="es-ES" sz="4000" dirty="0">
                <a:latin typeface="+mj-lt"/>
              </a:rPr>
              <a:t>Ejercicio: </a:t>
            </a:r>
          </a:p>
          <a:p>
            <a:r>
              <a:rPr lang="es-ES" sz="4000" dirty="0">
                <a:latin typeface="+mj-lt"/>
              </a:rPr>
              <a:t>Resuelto</a:t>
            </a:r>
            <a:endParaRPr lang="es-CL" sz="4000" dirty="0">
              <a:latin typeface="+mj-lt"/>
            </a:endParaRPr>
          </a:p>
        </p:txBody>
      </p:sp>
      <p:pic>
        <p:nvPicPr>
          <p:cNvPr id="4" name="Imagen 3">
            <a:extLst>
              <a:ext uri="{FF2B5EF4-FFF2-40B4-BE49-F238E27FC236}">
                <a16:creationId xmlns:a16="http://schemas.microsoft.com/office/drawing/2014/main" id="{B508D979-97EA-B6A4-9FE2-255759414005}"/>
              </a:ext>
            </a:extLst>
          </p:cNvPr>
          <p:cNvPicPr>
            <a:picLocks noChangeAspect="1"/>
          </p:cNvPicPr>
          <p:nvPr/>
        </p:nvPicPr>
        <p:blipFill>
          <a:blip r:embed="rId5"/>
          <a:stretch>
            <a:fillRect/>
          </a:stretch>
        </p:blipFill>
        <p:spPr>
          <a:xfrm>
            <a:off x="3081476" y="1905203"/>
            <a:ext cx="8818424" cy="4449540"/>
          </a:xfrm>
          <a:prstGeom prst="rect">
            <a:avLst/>
          </a:prstGeom>
        </p:spPr>
      </p:pic>
    </p:spTree>
    <p:extLst>
      <p:ext uri="{BB962C8B-B14F-4D97-AF65-F5344CB8AC3E}">
        <p14:creationId xmlns:p14="http://schemas.microsoft.com/office/powerpoint/2010/main" val="4046559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anoestructuras – Nano">
            <a:extLst>
              <a:ext uri="{FF2B5EF4-FFF2-40B4-BE49-F238E27FC236}">
                <a16:creationId xmlns:a16="http://schemas.microsoft.com/office/drawing/2014/main" id="{45BFB030-A634-4FD4-820A-6F170B84B2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79" y="0"/>
            <a:ext cx="3366307" cy="11249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iccionarios y Conjuntos">
            <a:extLst>
              <a:ext uri="{FF2B5EF4-FFF2-40B4-BE49-F238E27FC236}">
                <a16:creationId xmlns:a16="http://schemas.microsoft.com/office/drawing/2014/main" id="{6977DB1E-05BB-4E5A-B7FB-C0A04105C1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5511" y="140598"/>
            <a:ext cx="3886910" cy="639618"/>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4" descr="imagen barra">
            <a:extLst>
              <a:ext uri="{FF2B5EF4-FFF2-40B4-BE49-F238E27FC236}">
                <a16:creationId xmlns:a16="http://schemas.microsoft.com/office/drawing/2014/main" id="{3EF82F10-1F16-4A4C-AA89-3DF41853DC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716667"/>
            <a:ext cx="12191999" cy="100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uadroTexto 1">
            <a:extLst>
              <a:ext uri="{FF2B5EF4-FFF2-40B4-BE49-F238E27FC236}">
                <a16:creationId xmlns:a16="http://schemas.microsoft.com/office/drawing/2014/main" id="{A7BE7108-EE67-A0B7-3FF6-26EFBBB0542B}"/>
              </a:ext>
            </a:extLst>
          </p:cNvPr>
          <p:cNvSpPr txBox="1"/>
          <p:nvPr/>
        </p:nvSpPr>
        <p:spPr>
          <a:xfrm>
            <a:off x="872316" y="1124987"/>
            <a:ext cx="11027584" cy="707886"/>
          </a:xfrm>
          <a:prstGeom prst="rect">
            <a:avLst/>
          </a:prstGeom>
          <a:noFill/>
        </p:spPr>
        <p:txBody>
          <a:bodyPr wrap="square">
            <a:spAutoFit/>
          </a:bodyPr>
          <a:lstStyle/>
          <a:p>
            <a:r>
              <a:rPr lang="es-CL" sz="4000" dirty="0">
                <a:latin typeface="+mj-lt"/>
              </a:rPr>
              <a:t>6.- </a:t>
            </a:r>
            <a:r>
              <a:rPr lang="es-ES" sz="4000" dirty="0">
                <a:latin typeface="+mj-lt"/>
              </a:rPr>
              <a:t>Ejercicio: Diseñando una BDR de forma top-</a:t>
            </a:r>
            <a:r>
              <a:rPr lang="es-ES" sz="4000" dirty="0" err="1">
                <a:latin typeface="+mj-lt"/>
              </a:rPr>
              <a:t>down</a:t>
            </a:r>
            <a:r>
              <a:rPr lang="es-ES" sz="4000" dirty="0">
                <a:latin typeface="+mj-lt"/>
              </a:rPr>
              <a:t> </a:t>
            </a:r>
            <a:endParaRPr lang="es-CL" sz="4000" dirty="0">
              <a:latin typeface="+mj-lt"/>
            </a:endParaRPr>
          </a:p>
        </p:txBody>
      </p:sp>
      <p:pic>
        <p:nvPicPr>
          <p:cNvPr id="8" name="Imagen 7">
            <a:extLst>
              <a:ext uri="{FF2B5EF4-FFF2-40B4-BE49-F238E27FC236}">
                <a16:creationId xmlns:a16="http://schemas.microsoft.com/office/drawing/2014/main" id="{DE5E7B1B-1251-21EF-DC8C-E176C930496B}"/>
              </a:ext>
            </a:extLst>
          </p:cNvPr>
          <p:cNvPicPr>
            <a:picLocks noChangeAspect="1"/>
          </p:cNvPicPr>
          <p:nvPr/>
        </p:nvPicPr>
        <p:blipFill>
          <a:blip r:embed="rId6"/>
          <a:stretch>
            <a:fillRect/>
          </a:stretch>
        </p:blipFill>
        <p:spPr>
          <a:xfrm>
            <a:off x="2307102" y="1793589"/>
            <a:ext cx="7475072" cy="4906120"/>
          </a:xfrm>
          <a:prstGeom prst="rect">
            <a:avLst/>
          </a:prstGeom>
        </p:spPr>
      </p:pic>
    </p:spTree>
    <p:extLst>
      <p:ext uri="{BB962C8B-B14F-4D97-AF65-F5344CB8AC3E}">
        <p14:creationId xmlns:p14="http://schemas.microsoft.com/office/powerpoint/2010/main" val="2590731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anoestructuras – Nano">
            <a:extLst>
              <a:ext uri="{FF2B5EF4-FFF2-40B4-BE49-F238E27FC236}">
                <a16:creationId xmlns:a16="http://schemas.microsoft.com/office/drawing/2014/main" id="{45BFB030-A634-4FD4-820A-6F170B84B2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79" y="0"/>
            <a:ext cx="3366307" cy="11249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iccionarios y Conjuntos">
            <a:extLst>
              <a:ext uri="{FF2B5EF4-FFF2-40B4-BE49-F238E27FC236}">
                <a16:creationId xmlns:a16="http://schemas.microsoft.com/office/drawing/2014/main" id="{6977DB1E-05BB-4E5A-B7FB-C0A04105C1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5511" y="140598"/>
            <a:ext cx="3886910" cy="639618"/>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4" descr="imagen barra">
            <a:extLst>
              <a:ext uri="{FF2B5EF4-FFF2-40B4-BE49-F238E27FC236}">
                <a16:creationId xmlns:a16="http://schemas.microsoft.com/office/drawing/2014/main" id="{3EF82F10-1F16-4A4C-AA89-3DF41853DC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16667"/>
            <a:ext cx="12191999" cy="100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uadroTexto 1">
            <a:extLst>
              <a:ext uri="{FF2B5EF4-FFF2-40B4-BE49-F238E27FC236}">
                <a16:creationId xmlns:a16="http://schemas.microsoft.com/office/drawing/2014/main" id="{A7BE7108-EE67-A0B7-3FF6-26EFBBB0542B}"/>
              </a:ext>
            </a:extLst>
          </p:cNvPr>
          <p:cNvSpPr txBox="1"/>
          <p:nvPr/>
        </p:nvSpPr>
        <p:spPr>
          <a:xfrm>
            <a:off x="872316" y="1124987"/>
            <a:ext cx="11027584" cy="707886"/>
          </a:xfrm>
          <a:prstGeom prst="rect">
            <a:avLst/>
          </a:prstGeom>
          <a:noFill/>
        </p:spPr>
        <p:txBody>
          <a:bodyPr wrap="square">
            <a:spAutoFit/>
          </a:bodyPr>
          <a:lstStyle/>
          <a:p>
            <a:r>
              <a:rPr lang="es-CL" sz="4000" dirty="0">
                <a:latin typeface="+mj-lt"/>
              </a:rPr>
              <a:t>6.- </a:t>
            </a:r>
            <a:r>
              <a:rPr lang="es-ES" sz="4000" dirty="0">
                <a:latin typeface="+mj-lt"/>
              </a:rPr>
              <a:t>Ejercicio Resuelto</a:t>
            </a:r>
            <a:endParaRPr lang="es-CL" sz="4000" dirty="0">
              <a:latin typeface="+mj-lt"/>
            </a:endParaRPr>
          </a:p>
        </p:txBody>
      </p:sp>
      <p:sp>
        <p:nvSpPr>
          <p:cNvPr id="10" name="CuadroTexto 9">
            <a:extLst>
              <a:ext uri="{FF2B5EF4-FFF2-40B4-BE49-F238E27FC236}">
                <a16:creationId xmlns:a16="http://schemas.microsoft.com/office/drawing/2014/main" id="{4B43A824-7A61-3632-19A9-FBE73C2742D8}"/>
              </a:ext>
            </a:extLst>
          </p:cNvPr>
          <p:cNvSpPr txBox="1"/>
          <p:nvPr/>
        </p:nvSpPr>
        <p:spPr>
          <a:xfrm>
            <a:off x="872316" y="2074167"/>
            <a:ext cx="10902342" cy="3970318"/>
          </a:xfrm>
          <a:prstGeom prst="rect">
            <a:avLst/>
          </a:prstGeom>
          <a:noFill/>
        </p:spPr>
        <p:txBody>
          <a:bodyPr wrap="square">
            <a:spAutoFit/>
          </a:bodyPr>
          <a:lstStyle/>
          <a:p>
            <a:r>
              <a:rPr lang="es-ES" sz="1800" b="1" i="0" u="none" strike="noStrike" baseline="0" dirty="0">
                <a:solidFill>
                  <a:srgbClr val="000000"/>
                </a:solidFill>
                <a:latin typeface="Calibri" panose="020F0502020204030204" pitchFamily="34" charset="0"/>
              </a:rPr>
              <a:t>Paso 1: Tipos de Entidades “Fuertes” </a:t>
            </a:r>
            <a:r>
              <a:rPr lang="es-ES" sz="1800" b="0" i="0" u="none" strike="noStrike" baseline="0" dirty="0">
                <a:solidFill>
                  <a:srgbClr val="000000"/>
                </a:solidFill>
                <a:latin typeface="Calibri" panose="020F0502020204030204" pitchFamily="34" charset="0"/>
              </a:rPr>
              <a:t>No hay, podría ser BIBLIOTECA pero como no tenía atributos (sólo métodos, los cuales no van en un MDL del tipo relacional), no es necesario ponerla. Además, si uno interpreta la realidad en que está inserto el diagrama, se trataba de una sola Biblioteca, es decir, el cliente/usuario era la Biblioteca única. </a:t>
            </a:r>
          </a:p>
          <a:p>
            <a:endParaRPr lang="es-ES" sz="1800" b="0" i="0" u="none" strike="noStrike" baseline="0" dirty="0">
              <a:solidFill>
                <a:srgbClr val="000000"/>
              </a:solidFill>
              <a:latin typeface="Calibri" panose="020F0502020204030204" pitchFamily="34" charset="0"/>
            </a:endParaRPr>
          </a:p>
          <a:p>
            <a:r>
              <a:rPr lang="es-ES" sz="1800" b="1" i="0" u="none" strike="noStrike" baseline="0" dirty="0">
                <a:solidFill>
                  <a:srgbClr val="000000"/>
                </a:solidFill>
                <a:latin typeface="Calibri" panose="020F0502020204030204" pitchFamily="34" charset="0"/>
              </a:rPr>
              <a:t>Paso 2: Tipos de Entidades “Débiles”</a:t>
            </a:r>
            <a:endParaRPr lang="es-ES" sz="1800" b="0" i="0" u="none" strike="noStrike" baseline="0" dirty="0">
              <a:solidFill>
                <a:srgbClr val="FF0000"/>
              </a:solidFill>
              <a:latin typeface="Calibri" panose="020F0502020204030204" pitchFamily="34" charset="0"/>
            </a:endParaRPr>
          </a:p>
          <a:p>
            <a:r>
              <a:rPr lang="es-ES" sz="1800" b="0" i="0" u="none" strike="noStrike" baseline="0" dirty="0">
                <a:solidFill>
                  <a:srgbClr val="000000"/>
                </a:solidFill>
                <a:latin typeface="Calibri" panose="020F0502020204030204" pitchFamily="34" charset="0"/>
              </a:rPr>
              <a:t>No hay, ya que no existen entidades Fuertes. </a:t>
            </a:r>
          </a:p>
          <a:p>
            <a:r>
              <a:rPr lang="es-ES" sz="1800" b="0" i="0" u="none" strike="noStrike" baseline="0" dirty="0">
                <a:solidFill>
                  <a:srgbClr val="000000"/>
                </a:solidFill>
                <a:latin typeface="Calibri" panose="020F0502020204030204" pitchFamily="34" charset="0"/>
              </a:rPr>
              <a:t>Si se definió BIBLIOTECA como Fuerte, tendría que definirse como débil MATERIAL y PERSONA. Ambas debieran llevar como FK el ID-BIBLIOTECA </a:t>
            </a:r>
          </a:p>
          <a:p>
            <a:endParaRPr lang="es-ES" sz="1800" b="0" i="0" u="none" strike="noStrike" baseline="0" dirty="0">
              <a:solidFill>
                <a:srgbClr val="000000"/>
              </a:solidFill>
              <a:latin typeface="Calibri" panose="020F0502020204030204" pitchFamily="34" charset="0"/>
            </a:endParaRPr>
          </a:p>
          <a:p>
            <a:r>
              <a:rPr lang="es-ES" sz="1800" b="1" i="0" u="none" strike="noStrike" baseline="0" dirty="0">
                <a:solidFill>
                  <a:srgbClr val="000000"/>
                </a:solidFill>
                <a:latin typeface="Calibri" panose="020F0502020204030204" pitchFamily="34" charset="0"/>
              </a:rPr>
              <a:t>Paso 3: Asociaciones 1:1 </a:t>
            </a:r>
          </a:p>
          <a:p>
            <a:r>
              <a:rPr lang="es-ES" sz="1800" b="1" i="0" u="none" strike="noStrike" baseline="0" dirty="0">
                <a:solidFill>
                  <a:srgbClr val="000000"/>
                </a:solidFill>
                <a:latin typeface="Calibri" panose="020F0502020204030204" pitchFamily="34" charset="0"/>
              </a:rPr>
              <a:t>PERSONA </a:t>
            </a:r>
            <a:r>
              <a:rPr lang="es-ES" sz="1800" b="0" i="0" u="none" strike="noStrike" baseline="0" dirty="0">
                <a:solidFill>
                  <a:srgbClr val="000000"/>
                </a:solidFill>
                <a:latin typeface="Calibri" panose="020F0502020204030204" pitchFamily="34" charset="0"/>
              </a:rPr>
              <a:t>(ID-P</a:t>
            </a:r>
            <a:r>
              <a:rPr lang="es-ES" sz="1800" b="1" i="0" u="none" strike="noStrike" baseline="0" dirty="0">
                <a:solidFill>
                  <a:srgbClr val="000000"/>
                </a:solidFill>
                <a:latin typeface="Calibri" panose="020F0502020204030204" pitchFamily="34" charset="0"/>
              </a:rPr>
              <a:t>, </a:t>
            </a:r>
            <a:r>
              <a:rPr lang="es-ES" sz="1800" b="0" i="0" u="none" strike="noStrike" baseline="0" dirty="0">
                <a:solidFill>
                  <a:srgbClr val="000000"/>
                </a:solidFill>
                <a:latin typeface="Calibri" panose="020F0502020204030204" pitchFamily="34" charset="0"/>
              </a:rPr>
              <a:t>NOM-P, APELLIDO-P, TIPO-P, CORREO, TELEFONO, NUMLIBROS, ADEUDO) </a:t>
            </a:r>
          </a:p>
          <a:p>
            <a:r>
              <a:rPr lang="es-CL" sz="1800" b="1" i="0" u="none" strike="noStrike" baseline="0" dirty="0">
                <a:solidFill>
                  <a:srgbClr val="000000"/>
                </a:solidFill>
                <a:latin typeface="Calibri" panose="020F0502020204030204" pitchFamily="34" charset="0"/>
              </a:rPr>
              <a:t>PRESTAMO </a:t>
            </a:r>
            <a:r>
              <a:rPr lang="es-CL" sz="1800" b="0" i="0" u="none" strike="noStrike" baseline="0" dirty="0">
                <a:solidFill>
                  <a:srgbClr val="000000"/>
                </a:solidFill>
                <a:latin typeface="Calibri" panose="020F0502020204030204" pitchFamily="34" charset="0"/>
              </a:rPr>
              <a:t>(CODIGO-P, ID, FECHASALIDA, FECHA REGRESO, </a:t>
            </a:r>
            <a:r>
              <a:rPr lang="es-CL" sz="1800" b="0" i="1" u="none" strike="noStrike" baseline="0" dirty="0">
                <a:solidFill>
                  <a:srgbClr val="000000"/>
                </a:solidFill>
                <a:latin typeface="Calibri" panose="020F0502020204030204" pitchFamily="34" charset="0"/>
              </a:rPr>
              <a:t>ID-P</a:t>
            </a:r>
            <a:r>
              <a:rPr lang="es-CL" sz="1800" b="0" i="0" u="none" strike="noStrike" baseline="0" dirty="0">
                <a:solidFill>
                  <a:srgbClr val="000000"/>
                </a:solidFill>
                <a:latin typeface="Calibri" panose="020F0502020204030204" pitchFamily="34" charset="0"/>
              </a:rPr>
              <a:t>) </a:t>
            </a:r>
          </a:p>
          <a:p>
            <a:r>
              <a:rPr lang="es-ES" sz="1800" b="0" i="0" u="none" strike="noStrike" baseline="0" dirty="0">
                <a:solidFill>
                  <a:srgbClr val="000000"/>
                </a:solidFill>
                <a:latin typeface="Calibri" panose="020F0502020204030204" pitchFamily="34" charset="0"/>
              </a:rPr>
              <a:t>También era posible poner CODIGO-P como FK en PERSONA. Se agrega ID-P como PK en PERSONA. Se asume CODIGO como PK en PRESTAMO (también podía ser ID). </a:t>
            </a:r>
            <a:endParaRPr lang="es-CL" dirty="0"/>
          </a:p>
        </p:txBody>
      </p:sp>
    </p:spTree>
    <p:extLst>
      <p:ext uri="{BB962C8B-B14F-4D97-AF65-F5344CB8AC3E}">
        <p14:creationId xmlns:p14="http://schemas.microsoft.com/office/powerpoint/2010/main" val="3149246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anoestructuras – Nano">
            <a:extLst>
              <a:ext uri="{FF2B5EF4-FFF2-40B4-BE49-F238E27FC236}">
                <a16:creationId xmlns:a16="http://schemas.microsoft.com/office/drawing/2014/main" id="{45BFB030-A634-4FD4-820A-6F170B84B2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79" y="0"/>
            <a:ext cx="3366307" cy="11249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iccionarios y Conjuntos">
            <a:extLst>
              <a:ext uri="{FF2B5EF4-FFF2-40B4-BE49-F238E27FC236}">
                <a16:creationId xmlns:a16="http://schemas.microsoft.com/office/drawing/2014/main" id="{6977DB1E-05BB-4E5A-B7FB-C0A04105C1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5511" y="140598"/>
            <a:ext cx="3886910" cy="639618"/>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4" descr="imagen barra">
            <a:extLst>
              <a:ext uri="{FF2B5EF4-FFF2-40B4-BE49-F238E27FC236}">
                <a16:creationId xmlns:a16="http://schemas.microsoft.com/office/drawing/2014/main" id="{3EF82F10-1F16-4A4C-AA89-3DF41853DC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16667"/>
            <a:ext cx="12191999" cy="100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uadroTexto 1">
            <a:extLst>
              <a:ext uri="{FF2B5EF4-FFF2-40B4-BE49-F238E27FC236}">
                <a16:creationId xmlns:a16="http://schemas.microsoft.com/office/drawing/2014/main" id="{A7BE7108-EE67-A0B7-3FF6-26EFBBB0542B}"/>
              </a:ext>
            </a:extLst>
          </p:cNvPr>
          <p:cNvSpPr txBox="1"/>
          <p:nvPr/>
        </p:nvSpPr>
        <p:spPr>
          <a:xfrm>
            <a:off x="872316" y="1124987"/>
            <a:ext cx="11027584" cy="707886"/>
          </a:xfrm>
          <a:prstGeom prst="rect">
            <a:avLst/>
          </a:prstGeom>
          <a:noFill/>
        </p:spPr>
        <p:txBody>
          <a:bodyPr wrap="square">
            <a:spAutoFit/>
          </a:bodyPr>
          <a:lstStyle/>
          <a:p>
            <a:r>
              <a:rPr lang="es-CL" sz="4000" dirty="0">
                <a:latin typeface="+mj-lt"/>
              </a:rPr>
              <a:t>6.- </a:t>
            </a:r>
            <a:r>
              <a:rPr lang="es-ES" sz="4000" dirty="0">
                <a:latin typeface="+mj-lt"/>
              </a:rPr>
              <a:t>Ejercicio Resuelto</a:t>
            </a:r>
            <a:endParaRPr lang="es-CL" sz="4000" dirty="0">
              <a:latin typeface="+mj-lt"/>
            </a:endParaRPr>
          </a:p>
        </p:txBody>
      </p:sp>
      <p:sp>
        <p:nvSpPr>
          <p:cNvPr id="4" name="CuadroTexto 3">
            <a:extLst>
              <a:ext uri="{FF2B5EF4-FFF2-40B4-BE49-F238E27FC236}">
                <a16:creationId xmlns:a16="http://schemas.microsoft.com/office/drawing/2014/main" id="{FA4E0B54-3F8A-036C-47D9-90DF37105A6E}"/>
              </a:ext>
            </a:extLst>
          </p:cNvPr>
          <p:cNvSpPr txBox="1"/>
          <p:nvPr/>
        </p:nvSpPr>
        <p:spPr>
          <a:xfrm>
            <a:off x="935561" y="1997223"/>
            <a:ext cx="10901094" cy="2308324"/>
          </a:xfrm>
          <a:prstGeom prst="rect">
            <a:avLst/>
          </a:prstGeom>
          <a:noFill/>
        </p:spPr>
        <p:txBody>
          <a:bodyPr wrap="square">
            <a:spAutoFit/>
          </a:bodyPr>
          <a:lstStyle/>
          <a:p>
            <a:r>
              <a:rPr lang="es-ES" sz="1800" b="1" i="0" u="none" strike="noStrike" baseline="0" dirty="0">
                <a:solidFill>
                  <a:srgbClr val="000000"/>
                </a:solidFill>
                <a:latin typeface="Calibri" panose="020F0502020204030204" pitchFamily="34" charset="0"/>
              </a:rPr>
              <a:t>Paso 4: Asociaciones 1:N</a:t>
            </a:r>
            <a:endParaRPr lang="es-ES" sz="1800" b="0" i="0" u="none" strike="noStrike" baseline="0" dirty="0">
              <a:solidFill>
                <a:srgbClr val="FF0000"/>
              </a:solidFill>
              <a:latin typeface="Calibri" panose="020F0502020204030204" pitchFamily="34" charset="0"/>
            </a:endParaRPr>
          </a:p>
          <a:p>
            <a:r>
              <a:rPr lang="es-ES" sz="1800" b="1" i="0" u="none" strike="noStrike" baseline="0" dirty="0">
                <a:solidFill>
                  <a:srgbClr val="000000"/>
                </a:solidFill>
                <a:latin typeface="Calibri" panose="020F0502020204030204" pitchFamily="34" charset="0"/>
              </a:rPr>
              <a:t>MATERIAL </a:t>
            </a:r>
            <a:r>
              <a:rPr lang="es-ES" sz="1800" b="0" i="0" u="none" strike="noStrike" baseline="0" dirty="0">
                <a:solidFill>
                  <a:srgbClr val="000000"/>
                </a:solidFill>
                <a:latin typeface="Calibri" panose="020F0502020204030204" pitchFamily="34" charset="0"/>
              </a:rPr>
              <a:t>(CODIGO-M, TIPO-M, AUTOR, TITULO, AÑO, STATUS, </a:t>
            </a:r>
            <a:r>
              <a:rPr lang="es-ES" sz="1800" b="0" i="1" u="none" strike="noStrike" baseline="0" dirty="0">
                <a:solidFill>
                  <a:srgbClr val="000000"/>
                </a:solidFill>
                <a:latin typeface="Calibri" panose="020F0502020204030204" pitchFamily="34" charset="0"/>
              </a:rPr>
              <a:t>CODIGO-P</a:t>
            </a:r>
            <a:r>
              <a:rPr lang="es-ES" sz="1800" b="0" i="0" u="none" strike="noStrike" baseline="0" dirty="0">
                <a:solidFill>
                  <a:srgbClr val="000000"/>
                </a:solidFill>
                <a:latin typeface="Calibri" panose="020F0502020204030204" pitchFamily="34" charset="0"/>
              </a:rPr>
              <a:t>) </a:t>
            </a:r>
          </a:p>
          <a:p>
            <a:endParaRPr lang="es-ES" sz="1800" b="0" i="0" u="none" strike="noStrike" baseline="0" dirty="0">
              <a:solidFill>
                <a:srgbClr val="000000"/>
              </a:solidFill>
              <a:latin typeface="Calibri" panose="020F0502020204030204" pitchFamily="34" charset="0"/>
            </a:endParaRPr>
          </a:p>
          <a:p>
            <a:r>
              <a:rPr lang="es-ES" sz="1800" b="1" i="0" u="none" strike="noStrike" baseline="0" dirty="0">
                <a:solidFill>
                  <a:srgbClr val="000000"/>
                </a:solidFill>
                <a:latin typeface="Calibri" panose="020F0502020204030204" pitchFamily="34" charset="0"/>
              </a:rPr>
              <a:t>Paso 5: Asociaciones M:N </a:t>
            </a:r>
          </a:p>
          <a:p>
            <a:r>
              <a:rPr lang="es-CL" sz="1800" b="0" i="0" u="none" strike="noStrike" baseline="0" dirty="0">
                <a:solidFill>
                  <a:srgbClr val="000000"/>
                </a:solidFill>
                <a:latin typeface="Calibri" panose="020F0502020204030204" pitchFamily="34" charset="0"/>
              </a:rPr>
              <a:t>No hay. </a:t>
            </a:r>
          </a:p>
          <a:p>
            <a:endParaRPr lang="es-CL" sz="1800" b="0" i="0" u="none" strike="noStrike" baseline="0" dirty="0">
              <a:solidFill>
                <a:srgbClr val="000000"/>
              </a:solidFill>
              <a:latin typeface="Calibri" panose="020F0502020204030204" pitchFamily="34" charset="0"/>
            </a:endParaRPr>
          </a:p>
          <a:p>
            <a:r>
              <a:rPr lang="es-CL" sz="1800" b="1" i="0" u="none" strike="noStrike" baseline="0" dirty="0">
                <a:solidFill>
                  <a:srgbClr val="000000"/>
                </a:solidFill>
                <a:latin typeface="Calibri" panose="020F0502020204030204" pitchFamily="34" charset="0"/>
              </a:rPr>
              <a:t>Paso 6: Asociaciones n-arias (n ≥ 3) </a:t>
            </a:r>
          </a:p>
          <a:p>
            <a:r>
              <a:rPr lang="es-CL" sz="1800" b="0" i="0" u="none" strike="noStrike" baseline="0" dirty="0">
                <a:solidFill>
                  <a:srgbClr val="000000"/>
                </a:solidFill>
                <a:latin typeface="Calibri" panose="020F0502020204030204" pitchFamily="34" charset="0"/>
              </a:rPr>
              <a:t>No hay.</a:t>
            </a:r>
          </a:p>
        </p:txBody>
      </p:sp>
    </p:spTree>
    <p:extLst>
      <p:ext uri="{BB962C8B-B14F-4D97-AF65-F5344CB8AC3E}">
        <p14:creationId xmlns:p14="http://schemas.microsoft.com/office/powerpoint/2010/main" val="1914519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anoestructuras – Nano">
            <a:extLst>
              <a:ext uri="{FF2B5EF4-FFF2-40B4-BE49-F238E27FC236}">
                <a16:creationId xmlns:a16="http://schemas.microsoft.com/office/drawing/2014/main" id="{45BFB030-A634-4FD4-820A-6F170B84B2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79" y="0"/>
            <a:ext cx="3366307" cy="11249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iccionarios y Conjuntos">
            <a:extLst>
              <a:ext uri="{FF2B5EF4-FFF2-40B4-BE49-F238E27FC236}">
                <a16:creationId xmlns:a16="http://schemas.microsoft.com/office/drawing/2014/main" id="{6977DB1E-05BB-4E5A-B7FB-C0A04105C1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5511" y="140598"/>
            <a:ext cx="3886910" cy="639618"/>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4" descr="imagen barra">
            <a:extLst>
              <a:ext uri="{FF2B5EF4-FFF2-40B4-BE49-F238E27FC236}">
                <a16:creationId xmlns:a16="http://schemas.microsoft.com/office/drawing/2014/main" id="{3EF82F10-1F16-4A4C-AA89-3DF41853DC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16667"/>
            <a:ext cx="12191999" cy="100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uadroTexto 1">
            <a:extLst>
              <a:ext uri="{FF2B5EF4-FFF2-40B4-BE49-F238E27FC236}">
                <a16:creationId xmlns:a16="http://schemas.microsoft.com/office/drawing/2014/main" id="{A7BE7108-EE67-A0B7-3FF6-26EFBBB0542B}"/>
              </a:ext>
            </a:extLst>
          </p:cNvPr>
          <p:cNvSpPr txBox="1"/>
          <p:nvPr/>
        </p:nvSpPr>
        <p:spPr>
          <a:xfrm>
            <a:off x="872316" y="1124987"/>
            <a:ext cx="11027584" cy="707886"/>
          </a:xfrm>
          <a:prstGeom prst="rect">
            <a:avLst/>
          </a:prstGeom>
          <a:noFill/>
        </p:spPr>
        <p:txBody>
          <a:bodyPr wrap="square">
            <a:spAutoFit/>
          </a:bodyPr>
          <a:lstStyle/>
          <a:p>
            <a:r>
              <a:rPr lang="es-CL" sz="4000" dirty="0">
                <a:latin typeface="+mj-lt"/>
              </a:rPr>
              <a:t>6.- </a:t>
            </a:r>
            <a:r>
              <a:rPr lang="es-ES" sz="4000" dirty="0">
                <a:latin typeface="+mj-lt"/>
              </a:rPr>
              <a:t>Ejercicio Resuelto</a:t>
            </a:r>
            <a:endParaRPr lang="es-CL" sz="4000" dirty="0">
              <a:latin typeface="+mj-lt"/>
            </a:endParaRPr>
          </a:p>
        </p:txBody>
      </p:sp>
      <p:sp>
        <p:nvSpPr>
          <p:cNvPr id="8" name="CuadroTexto 7">
            <a:extLst>
              <a:ext uri="{FF2B5EF4-FFF2-40B4-BE49-F238E27FC236}">
                <a16:creationId xmlns:a16="http://schemas.microsoft.com/office/drawing/2014/main" id="{CE050265-3DA6-55B5-38D1-34370DAC2B5D}"/>
              </a:ext>
            </a:extLst>
          </p:cNvPr>
          <p:cNvSpPr txBox="1"/>
          <p:nvPr/>
        </p:nvSpPr>
        <p:spPr>
          <a:xfrm>
            <a:off x="1019283" y="1832873"/>
            <a:ext cx="11027584" cy="4539704"/>
          </a:xfrm>
          <a:prstGeom prst="rect">
            <a:avLst/>
          </a:prstGeom>
          <a:noFill/>
        </p:spPr>
        <p:txBody>
          <a:bodyPr wrap="square">
            <a:spAutoFit/>
          </a:bodyPr>
          <a:lstStyle/>
          <a:p>
            <a:r>
              <a:rPr lang="es-ES" sz="1700" b="1" i="0" u="none" strike="noStrike" baseline="0" dirty="0">
                <a:solidFill>
                  <a:srgbClr val="000000"/>
                </a:solidFill>
                <a:latin typeface="Calibri" panose="020F0502020204030204" pitchFamily="34" charset="0"/>
              </a:rPr>
              <a:t>Paso 7: Herencia</a:t>
            </a:r>
            <a:endParaRPr lang="es-ES" sz="1700" b="0" i="0" u="none" strike="noStrike" baseline="0" dirty="0">
              <a:solidFill>
                <a:srgbClr val="FF0000"/>
              </a:solidFill>
              <a:latin typeface="Calibri" panose="020F0502020204030204" pitchFamily="34" charset="0"/>
            </a:endParaRPr>
          </a:p>
          <a:p>
            <a:r>
              <a:rPr lang="es-ES" sz="1700" b="0" i="0" u="none" strike="noStrike" baseline="0" dirty="0">
                <a:latin typeface="Calibri" panose="020F0502020204030204" pitchFamily="34" charset="0"/>
              </a:rPr>
              <a:t>Hay dos Herencias la formada por MATERIAL que puede ser del tipo LIBRO o REVISTA, y la formada por PERSONA que puede ser del tipo ALUMNO o PROFESOR. </a:t>
            </a:r>
          </a:p>
          <a:p>
            <a:r>
              <a:rPr lang="es-ES" sz="1700" b="0" i="0" u="none" strike="noStrike" baseline="0" dirty="0">
                <a:latin typeface="Calibri" panose="020F0502020204030204" pitchFamily="34" charset="0"/>
              </a:rPr>
              <a:t>Para el primer caso se opta por la Alternativa 3 vista en clases, ya que son solo 2 subclases y solo se requiere un atributo adicional para LIBRO, pues REVISTA no tiene atributos, así es que basta con el atributo TIPO-M para dilucidar si es LIBRO o REVISTA. Quedaría: </a:t>
            </a:r>
          </a:p>
          <a:p>
            <a:r>
              <a:rPr lang="es-ES" sz="1700" b="1" i="0" u="none" strike="noStrike" baseline="0" dirty="0">
                <a:latin typeface="Calibri" panose="020F0502020204030204" pitchFamily="34" charset="0"/>
              </a:rPr>
              <a:t>MATERIAL </a:t>
            </a:r>
            <a:r>
              <a:rPr lang="es-ES" sz="1700" b="0" i="0" u="none" strike="noStrike" baseline="0" dirty="0">
                <a:latin typeface="Calibri" panose="020F0502020204030204" pitchFamily="34" charset="0"/>
              </a:rPr>
              <a:t>(CODIGO-M, AUTOR, TITULO, AÑO, STATUS, </a:t>
            </a:r>
            <a:r>
              <a:rPr lang="es-ES" sz="1700" b="0" i="1" u="none" strike="noStrike" baseline="0" dirty="0">
                <a:latin typeface="Calibri" panose="020F0502020204030204" pitchFamily="34" charset="0"/>
              </a:rPr>
              <a:t>CODIGO-P</a:t>
            </a:r>
            <a:r>
              <a:rPr lang="es-ES" sz="1700" b="0" i="0" u="none" strike="noStrike" baseline="0" dirty="0">
                <a:latin typeface="Calibri" panose="020F0502020204030204" pitchFamily="34" charset="0"/>
              </a:rPr>
              <a:t>, TIPO-M, EDITORIAL) </a:t>
            </a:r>
          </a:p>
          <a:p>
            <a:r>
              <a:rPr lang="es-ES" sz="1700" b="0" i="0" u="none" strike="noStrike" baseline="0" dirty="0">
                <a:latin typeface="Calibri" panose="020F0502020204030204" pitchFamily="34" charset="0"/>
              </a:rPr>
              <a:t>Para el segundo caso se opta por la Alternativa 2, para dar más flexibilidad y escalabilidad al modelo, ya que es probable que para otros requerimientos se necesite a los ALUMNOS y a los PROFESORES separados. Se elimina PERSONA y quedaría: </a:t>
            </a:r>
          </a:p>
          <a:p>
            <a:r>
              <a:rPr lang="es-CL" sz="1700" b="1" i="0" u="none" strike="noStrike" baseline="0" dirty="0">
                <a:latin typeface="Calibri" panose="020F0502020204030204" pitchFamily="34" charset="0"/>
              </a:rPr>
              <a:t>ALUMNO </a:t>
            </a:r>
            <a:r>
              <a:rPr lang="es-CL" sz="1700" b="0" i="0" u="none" strike="noStrike" baseline="0" dirty="0">
                <a:latin typeface="Calibri" panose="020F0502020204030204" pitchFamily="34" charset="0"/>
              </a:rPr>
              <a:t>(ID-P</a:t>
            </a:r>
            <a:r>
              <a:rPr lang="es-CL" sz="1700" b="1" i="0" u="none" strike="noStrike" baseline="0" dirty="0">
                <a:latin typeface="Calibri" panose="020F0502020204030204" pitchFamily="34" charset="0"/>
              </a:rPr>
              <a:t>, </a:t>
            </a:r>
            <a:r>
              <a:rPr lang="es-CL" sz="1700" b="0" i="0" u="none" strike="noStrike" baseline="0" dirty="0">
                <a:latin typeface="Calibri" panose="020F0502020204030204" pitchFamily="34" charset="0"/>
              </a:rPr>
              <a:t>NOM-P, APELLIDO-P, TIPO-P, CORREO, TELEFONO, NUMLIBROS, ADEUDO, MATRICULA) </a:t>
            </a:r>
          </a:p>
          <a:p>
            <a:r>
              <a:rPr lang="es-ES" sz="1700" b="1" i="0" u="none" strike="noStrike" baseline="0" dirty="0">
                <a:latin typeface="Calibri" panose="020F0502020204030204" pitchFamily="34" charset="0"/>
              </a:rPr>
              <a:t>PROFESOR </a:t>
            </a:r>
            <a:r>
              <a:rPr lang="es-ES" sz="1700" b="0" i="0" u="none" strike="noStrike" baseline="0" dirty="0">
                <a:latin typeface="Calibri" panose="020F0502020204030204" pitchFamily="34" charset="0"/>
              </a:rPr>
              <a:t>(ID-P</a:t>
            </a:r>
            <a:r>
              <a:rPr lang="es-ES" sz="1700" b="1" i="0" u="none" strike="noStrike" baseline="0" dirty="0">
                <a:latin typeface="Calibri" panose="020F0502020204030204" pitchFamily="34" charset="0"/>
              </a:rPr>
              <a:t>, </a:t>
            </a:r>
            <a:r>
              <a:rPr lang="es-ES" sz="1700" b="0" i="0" u="none" strike="noStrike" baseline="0" dirty="0">
                <a:latin typeface="Calibri" panose="020F0502020204030204" pitchFamily="34" charset="0"/>
              </a:rPr>
              <a:t>NOM-P, APELLIDO-P, TIPO-P, CORREO, TELEFONO, NUMLIBROS, ADEUDO, NRO-EMPLEADO) </a:t>
            </a:r>
          </a:p>
          <a:p>
            <a:r>
              <a:rPr lang="es-ES" sz="1700" b="0" i="0" u="none" strike="noStrike" baseline="0" dirty="0">
                <a:latin typeface="Calibri" panose="020F0502020204030204" pitchFamily="34" charset="0"/>
              </a:rPr>
              <a:t>Además el atributo TIPO-P se puede eliminar ya que al usarse tablas diferentes está implícito. Quedaría: </a:t>
            </a:r>
          </a:p>
          <a:p>
            <a:r>
              <a:rPr lang="es-CL" sz="1700" b="1" i="0" u="none" strike="noStrike" baseline="0" dirty="0">
                <a:latin typeface="Calibri" panose="020F0502020204030204" pitchFamily="34" charset="0"/>
              </a:rPr>
              <a:t>ALUMNO </a:t>
            </a:r>
            <a:r>
              <a:rPr lang="es-CL" sz="1700" b="0" i="0" u="none" strike="noStrike" baseline="0" dirty="0">
                <a:latin typeface="Calibri" panose="020F0502020204030204" pitchFamily="34" charset="0"/>
              </a:rPr>
              <a:t>(ID-P</a:t>
            </a:r>
            <a:r>
              <a:rPr lang="es-CL" sz="1700" b="1" i="0" u="none" strike="noStrike" baseline="0" dirty="0">
                <a:latin typeface="Calibri" panose="020F0502020204030204" pitchFamily="34" charset="0"/>
              </a:rPr>
              <a:t>, </a:t>
            </a:r>
            <a:r>
              <a:rPr lang="es-CL" sz="1700" b="0" i="0" u="none" strike="noStrike" baseline="0" dirty="0">
                <a:latin typeface="Calibri" panose="020F0502020204030204" pitchFamily="34" charset="0"/>
              </a:rPr>
              <a:t>NOM-P, APELLIDO-P, CORREO, TELEFONO, NUMLIBROS, ADEUDO, MATRICULA) </a:t>
            </a:r>
          </a:p>
          <a:p>
            <a:r>
              <a:rPr lang="es-CL" sz="1700" b="1" i="0" u="none" strike="noStrike" baseline="0" dirty="0">
                <a:latin typeface="Calibri" panose="020F0502020204030204" pitchFamily="34" charset="0"/>
              </a:rPr>
              <a:t>PROFESOR </a:t>
            </a:r>
            <a:r>
              <a:rPr lang="es-CL" sz="1700" b="0" i="0" u="none" strike="noStrike" baseline="0" dirty="0">
                <a:latin typeface="Calibri" panose="020F0502020204030204" pitchFamily="34" charset="0"/>
              </a:rPr>
              <a:t>(ID-P</a:t>
            </a:r>
            <a:r>
              <a:rPr lang="es-CL" sz="1700" b="1" i="0" u="none" strike="noStrike" baseline="0" dirty="0">
                <a:latin typeface="Calibri" panose="020F0502020204030204" pitchFamily="34" charset="0"/>
              </a:rPr>
              <a:t>, </a:t>
            </a:r>
            <a:r>
              <a:rPr lang="es-CL" sz="1700" b="0" i="0" u="none" strike="noStrike" baseline="0" dirty="0">
                <a:latin typeface="Calibri" panose="020F0502020204030204" pitchFamily="34" charset="0"/>
              </a:rPr>
              <a:t>NOM-P, APELLIDO-P, CORREO, TELEFONO, NUMLIBROS, ADEUDO, NRO-EMPLEADO) </a:t>
            </a:r>
          </a:p>
          <a:p>
            <a:endParaRPr lang="es-ES" sz="1700" b="1" i="0" u="none" strike="noStrike" baseline="0" dirty="0">
              <a:latin typeface="Calibri" panose="020F0502020204030204" pitchFamily="34" charset="0"/>
            </a:endParaRPr>
          </a:p>
          <a:p>
            <a:r>
              <a:rPr lang="es-ES" sz="1700" b="1" i="0" u="none" strike="noStrike" baseline="0" dirty="0">
                <a:latin typeface="Calibri" panose="020F0502020204030204" pitchFamily="34" charset="0"/>
              </a:rPr>
              <a:t>Paso 8: Categorización (Interfaces o Herencia Selectiva) </a:t>
            </a:r>
            <a:r>
              <a:rPr lang="es-ES" sz="1700" b="0" i="0" u="none" strike="noStrike" baseline="0" dirty="0">
                <a:latin typeface="Calibri" panose="020F0502020204030204" pitchFamily="34" charset="0"/>
              </a:rPr>
              <a:t>1 </a:t>
            </a:r>
            <a:r>
              <a:rPr lang="es-ES" sz="1700" b="0" i="0" u="none" strike="noStrike" baseline="0" dirty="0" err="1">
                <a:latin typeface="Calibri" panose="020F0502020204030204" pitchFamily="34" charset="0"/>
              </a:rPr>
              <a:t>pto</a:t>
            </a:r>
            <a:r>
              <a:rPr lang="es-ES" sz="1700" b="0" i="0" u="none" strike="noStrike" baseline="0" dirty="0">
                <a:latin typeface="Calibri" panose="020F0502020204030204" pitchFamily="34" charset="0"/>
              </a:rPr>
              <a:t> </a:t>
            </a:r>
          </a:p>
          <a:p>
            <a:r>
              <a:rPr lang="es-CL" sz="1700" b="0" i="0" u="none" strike="noStrike" baseline="0" dirty="0">
                <a:solidFill>
                  <a:srgbClr val="000000"/>
                </a:solidFill>
                <a:latin typeface="Calibri" panose="020F0502020204030204" pitchFamily="34" charset="0"/>
              </a:rPr>
              <a:t>No hay. </a:t>
            </a:r>
            <a:endParaRPr lang="es-CL" sz="1700" dirty="0"/>
          </a:p>
        </p:txBody>
      </p:sp>
    </p:spTree>
    <p:extLst>
      <p:ext uri="{BB962C8B-B14F-4D97-AF65-F5344CB8AC3E}">
        <p14:creationId xmlns:p14="http://schemas.microsoft.com/office/powerpoint/2010/main" val="254731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anoestructuras – Nano">
            <a:extLst>
              <a:ext uri="{FF2B5EF4-FFF2-40B4-BE49-F238E27FC236}">
                <a16:creationId xmlns:a16="http://schemas.microsoft.com/office/drawing/2014/main" id="{45BFB030-A634-4FD4-820A-6F170B84B2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79" y="0"/>
            <a:ext cx="3366307" cy="11249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iccionarios y Conjuntos">
            <a:extLst>
              <a:ext uri="{FF2B5EF4-FFF2-40B4-BE49-F238E27FC236}">
                <a16:creationId xmlns:a16="http://schemas.microsoft.com/office/drawing/2014/main" id="{6977DB1E-05BB-4E5A-B7FB-C0A04105C1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5511" y="140598"/>
            <a:ext cx="3886910" cy="639618"/>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4" descr="imagen barra">
            <a:extLst>
              <a:ext uri="{FF2B5EF4-FFF2-40B4-BE49-F238E27FC236}">
                <a16:creationId xmlns:a16="http://schemas.microsoft.com/office/drawing/2014/main" id="{3EF82F10-1F16-4A4C-AA89-3DF41853DC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16667"/>
            <a:ext cx="12191999" cy="100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uadroTexto 1">
            <a:extLst>
              <a:ext uri="{FF2B5EF4-FFF2-40B4-BE49-F238E27FC236}">
                <a16:creationId xmlns:a16="http://schemas.microsoft.com/office/drawing/2014/main" id="{A7BE7108-EE67-A0B7-3FF6-26EFBBB0542B}"/>
              </a:ext>
            </a:extLst>
          </p:cNvPr>
          <p:cNvSpPr txBox="1"/>
          <p:nvPr/>
        </p:nvSpPr>
        <p:spPr>
          <a:xfrm>
            <a:off x="872316" y="1124987"/>
            <a:ext cx="11027584" cy="707886"/>
          </a:xfrm>
          <a:prstGeom prst="rect">
            <a:avLst/>
          </a:prstGeom>
          <a:noFill/>
        </p:spPr>
        <p:txBody>
          <a:bodyPr wrap="square">
            <a:spAutoFit/>
          </a:bodyPr>
          <a:lstStyle/>
          <a:p>
            <a:r>
              <a:rPr lang="es-CL" sz="4000" dirty="0">
                <a:latin typeface="+mj-lt"/>
              </a:rPr>
              <a:t>6.- </a:t>
            </a:r>
            <a:r>
              <a:rPr lang="es-ES" sz="4000" dirty="0">
                <a:latin typeface="+mj-lt"/>
              </a:rPr>
              <a:t>Ejercicio Resuelto</a:t>
            </a:r>
            <a:endParaRPr lang="es-CL" sz="4000" dirty="0">
              <a:latin typeface="+mj-lt"/>
            </a:endParaRPr>
          </a:p>
        </p:txBody>
      </p:sp>
      <p:sp>
        <p:nvSpPr>
          <p:cNvPr id="4" name="CuadroTexto 3">
            <a:extLst>
              <a:ext uri="{FF2B5EF4-FFF2-40B4-BE49-F238E27FC236}">
                <a16:creationId xmlns:a16="http://schemas.microsoft.com/office/drawing/2014/main" id="{390529E5-E49A-030C-E819-51A34B6CCBDF}"/>
              </a:ext>
            </a:extLst>
          </p:cNvPr>
          <p:cNvSpPr txBox="1"/>
          <p:nvPr/>
        </p:nvSpPr>
        <p:spPr>
          <a:xfrm>
            <a:off x="984737" y="2132822"/>
            <a:ext cx="10480431" cy="1754326"/>
          </a:xfrm>
          <a:prstGeom prst="rect">
            <a:avLst/>
          </a:prstGeom>
          <a:noFill/>
        </p:spPr>
        <p:txBody>
          <a:bodyPr wrap="square">
            <a:spAutoFit/>
          </a:bodyPr>
          <a:lstStyle/>
          <a:p>
            <a:r>
              <a:rPr lang="es-ES" sz="1800" b="0" i="0" u="none" strike="noStrike" baseline="0" dirty="0">
                <a:solidFill>
                  <a:srgbClr val="000000"/>
                </a:solidFill>
                <a:latin typeface="Calibri" panose="020F0502020204030204" pitchFamily="34" charset="0"/>
              </a:rPr>
              <a:t>El MD lógico (relacional) final sería: </a:t>
            </a:r>
          </a:p>
          <a:p>
            <a:endParaRPr lang="es-ES" dirty="0">
              <a:solidFill>
                <a:srgbClr val="000000"/>
              </a:solidFill>
              <a:latin typeface="Calibri" panose="020F0502020204030204" pitchFamily="34" charset="0"/>
            </a:endParaRPr>
          </a:p>
          <a:p>
            <a:r>
              <a:rPr lang="es-CL" sz="1800" b="1" i="0" u="none" strike="noStrike" baseline="0" dirty="0">
                <a:solidFill>
                  <a:srgbClr val="000000"/>
                </a:solidFill>
                <a:latin typeface="Calibri" panose="020F0502020204030204" pitchFamily="34" charset="0"/>
              </a:rPr>
              <a:t>PRESTAMO </a:t>
            </a:r>
            <a:r>
              <a:rPr lang="es-CL" sz="1800" b="0" i="0" u="none" strike="noStrike" baseline="0" dirty="0">
                <a:solidFill>
                  <a:srgbClr val="000000"/>
                </a:solidFill>
                <a:latin typeface="Calibri" panose="020F0502020204030204" pitchFamily="34" charset="0"/>
              </a:rPr>
              <a:t>(CODIGO-P, ID, FECHASALIDA, FECHA REGRESO, </a:t>
            </a:r>
            <a:r>
              <a:rPr lang="es-CL" sz="1800" b="0" i="1" u="none" strike="noStrike" baseline="0" dirty="0">
                <a:solidFill>
                  <a:srgbClr val="000000"/>
                </a:solidFill>
                <a:latin typeface="Calibri" panose="020F0502020204030204" pitchFamily="34" charset="0"/>
              </a:rPr>
              <a:t>ID-P</a:t>
            </a:r>
            <a:r>
              <a:rPr lang="es-CL" sz="1800" b="0" i="0" u="none" strike="noStrike" baseline="0" dirty="0">
                <a:solidFill>
                  <a:srgbClr val="000000"/>
                </a:solidFill>
                <a:latin typeface="Calibri" panose="020F0502020204030204" pitchFamily="34" charset="0"/>
              </a:rPr>
              <a:t>) </a:t>
            </a:r>
          </a:p>
          <a:p>
            <a:r>
              <a:rPr lang="es-ES" sz="1800" b="1" i="0" u="none" strike="noStrike" baseline="0" dirty="0">
                <a:solidFill>
                  <a:srgbClr val="000000"/>
                </a:solidFill>
                <a:latin typeface="Calibri" panose="020F0502020204030204" pitchFamily="34" charset="0"/>
              </a:rPr>
              <a:t>MATERIAL </a:t>
            </a:r>
            <a:r>
              <a:rPr lang="es-ES" sz="1800" b="0" i="0" u="none" strike="noStrike" baseline="0" dirty="0">
                <a:solidFill>
                  <a:srgbClr val="000000"/>
                </a:solidFill>
                <a:latin typeface="Calibri" panose="020F0502020204030204" pitchFamily="34" charset="0"/>
              </a:rPr>
              <a:t>(CODIGO-M, AUTOR, TITULO, AÑO, STATUS, </a:t>
            </a:r>
            <a:r>
              <a:rPr lang="es-ES" sz="1800" b="0" i="1" u="none" strike="noStrike" baseline="0" dirty="0">
                <a:solidFill>
                  <a:srgbClr val="000000"/>
                </a:solidFill>
                <a:latin typeface="Calibri" panose="020F0502020204030204" pitchFamily="34" charset="0"/>
              </a:rPr>
              <a:t>CODIGO-P</a:t>
            </a:r>
            <a:r>
              <a:rPr lang="es-ES" sz="1800" b="0" i="0" u="none" strike="noStrike" baseline="0" dirty="0">
                <a:solidFill>
                  <a:srgbClr val="000000"/>
                </a:solidFill>
                <a:latin typeface="Calibri" panose="020F0502020204030204" pitchFamily="34" charset="0"/>
              </a:rPr>
              <a:t>, TIPO-M, EDITORIAL) </a:t>
            </a:r>
          </a:p>
          <a:p>
            <a:r>
              <a:rPr lang="es-CL" sz="1800" b="1" i="0" u="none" strike="noStrike" baseline="0" dirty="0">
                <a:solidFill>
                  <a:srgbClr val="000000"/>
                </a:solidFill>
                <a:latin typeface="Calibri" panose="020F0502020204030204" pitchFamily="34" charset="0"/>
              </a:rPr>
              <a:t>ALUMNO </a:t>
            </a:r>
            <a:r>
              <a:rPr lang="es-CL" sz="1800" b="0" i="0" u="none" strike="noStrike" baseline="0" dirty="0">
                <a:solidFill>
                  <a:srgbClr val="000000"/>
                </a:solidFill>
                <a:latin typeface="Calibri" panose="020F0502020204030204" pitchFamily="34" charset="0"/>
              </a:rPr>
              <a:t>(ID-P</a:t>
            </a:r>
            <a:r>
              <a:rPr lang="es-CL" sz="1800" b="1" i="0" u="none" strike="noStrike" baseline="0" dirty="0">
                <a:solidFill>
                  <a:srgbClr val="000000"/>
                </a:solidFill>
                <a:latin typeface="Calibri" panose="020F0502020204030204" pitchFamily="34" charset="0"/>
              </a:rPr>
              <a:t>, </a:t>
            </a:r>
            <a:r>
              <a:rPr lang="es-CL" sz="1800" b="0" i="0" u="none" strike="noStrike" baseline="0" dirty="0">
                <a:solidFill>
                  <a:srgbClr val="000000"/>
                </a:solidFill>
                <a:latin typeface="Calibri" panose="020F0502020204030204" pitchFamily="34" charset="0"/>
              </a:rPr>
              <a:t>NOM-P, APELLIDO-P, CORREO, TELEFONO, NUMLIBROS, ADEUDO, MATRICULA) </a:t>
            </a:r>
          </a:p>
          <a:p>
            <a:r>
              <a:rPr lang="es-CL" sz="1800" b="1" i="0" u="none" strike="noStrike" baseline="0" dirty="0">
                <a:solidFill>
                  <a:srgbClr val="000000"/>
                </a:solidFill>
                <a:latin typeface="Calibri" panose="020F0502020204030204" pitchFamily="34" charset="0"/>
              </a:rPr>
              <a:t>PROFESOR </a:t>
            </a:r>
            <a:r>
              <a:rPr lang="es-CL" sz="1800" b="0" i="0" u="none" strike="noStrike" baseline="0" dirty="0">
                <a:solidFill>
                  <a:srgbClr val="000000"/>
                </a:solidFill>
                <a:latin typeface="Calibri" panose="020F0502020204030204" pitchFamily="34" charset="0"/>
              </a:rPr>
              <a:t>(ID-P</a:t>
            </a:r>
            <a:r>
              <a:rPr lang="es-CL" sz="1800" b="1" i="0" u="none" strike="noStrike" baseline="0" dirty="0">
                <a:solidFill>
                  <a:srgbClr val="000000"/>
                </a:solidFill>
                <a:latin typeface="Calibri" panose="020F0502020204030204" pitchFamily="34" charset="0"/>
              </a:rPr>
              <a:t>, </a:t>
            </a:r>
            <a:r>
              <a:rPr lang="es-CL" sz="1800" b="0" i="0" u="none" strike="noStrike" baseline="0" dirty="0">
                <a:solidFill>
                  <a:srgbClr val="000000"/>
                </a:solidFill>
                <a:latin typeface="Calibri" panose="020F0502020204030204" pitchFamily="34" charset="0"/>
              </a:rPr>
              <a:t>NOM-P, APELLIDO-P, CORREO, TELEFONO, NUMLIBROS, ADEUDO, NRO-EMPLEADO) </a:t>
            </a:r>
            <a:endParaRPr lang="es-CL" dirty="0"/>
          </a:p>
        </p:txBody>
      </p:sp>
    </p:spTree>
    <p:extLst>
      <p:ext uri="{BB962C8B-B14F-4D97-AF65-F5344CB8AC3E}">
        <p14:creationId xmlns:p14="http://schemas.microsoft.com/office/powerpoint/2010/main" val="4071172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anoestructuras – Nano">
            <a:extLst>
              <a:ext uri="{FF2B5EF4-FFF2-40B4-BE49-F238E27FC236}">
                <a16:creationId xmlns:a16="http://schemas.microsoft.com/office/drawing/2014/main" id="{45BFB030-A634-4FD4-820A-6F170B84B2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79" y="0"/>
            <a:ext cx="3366307" cy="11249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iccionarios y Conjuntos">
            <a:extLst>
              <a:ext uri="{FF2B5EF4-FFF2-40B4-BE49-F238E27FC236}">
                <a16:creationId xmlns:a16="http://schemas.microsoft.com/office/drawing/2014/main" id="{6977DB1E-05BB-4E5A-B7FB-C0A04105C1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5511" y="140598"/>
            <a:ext cx="3886910" cy="639618"/>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4" descr="imagen barra">
            <a:extLst>
              <a:ext uri="{FF2B5EF4-FFF2-40B4-BE49-F238E27FC236}">
                <a16:creationId xmlns:a16="http://schemas.microsoft.com/office/drawing/2014/main" id="{3EF82F10-1F16-4A4C-AA89-3DF41853DC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16667"/>
            <a:ext cx="12191999" cy="100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uadroTexto 7">
            <a:extLst>
              <a:ext uri="{FF2B5EF4-FFF2-40B4-BE49-F238E27FC236}">
                <a16:creationId xmlns:a16="http://schemas.microsoft.com/office/drawing/2014/main" id="{1D2319E0-B131-4E88-B1D2-11ECB9238374}"/>
              </a:ext>
            </a:extLst>
          </p:cNvPr>
          <p:cNvSpPr txBox="1"/>
          <p:nvPr/>
        </p:nvSpPr>
        <p:spPr>
          <a:xfrm>
            <a:off x="3712190" y="1970811"/>
            <a:ext cx="5227093" cy="923330"/>
          </a:xfrm>
          <a:prstGeom prst="rect">
            <a:avLst/>
          </a:prstGeom>
          <a:noFill/>
        </p:spPr>
        <p:txBody>
          <a:bodyPr wrap="square" rtlCol="0">
            <a:spAutoFit/>
          </a:bodyPr>
          <a:lstStyle/>
          <a:p>
            <a:r>
              <a:rPr lang="es-CL" sz="5400" dirty="0"/>
              <a:t>Bases de Datos</a:t>
            </a:r>
          </a:p>
        </p:txBody>
      </p:sp>
      <p:sp>
        <p:nvSpPr>
          <p:cNvPr id="10" name="CuadroTexto 9">
            <a:extLst>
              <a:ext uri="{FF2B5EF4-FFF2-40B4-BE49-F238E27FC236}">
                <a16:creationId xmlns:a16="http://schemas.microsoft.com/office/drawing/2014/main" id="{9496A5D4-8323-4AC3-8322-3B9C83AD78C7}"/>
              </a:ext>
            </a:extLst>
          </p:cNvPr>
          <p:cNvSpPr txBox="1"/>
          <p:nvPr/>
        </p:nvSpPr>
        <p:spPr>
          <a:xfrm>
            <a:off x="2845559" y="4266795"/>
            <a:ext cx="6093724" cy="1077218"/>
          </a:xfrm>
          <a:prstGeom prst="rect">
            <a:avLst/>
          </a:prstGeom>
          <a:noFill/>
        </p:spPr>
        <p:txBody>
          <a:bodyPr wrap="square">
            <a:spAutoFit/>
          </a:bodyPr>
          <a:lstStyle/>
          <a:p>
            <a:pPr algn="ctr"/>
            <a:r>
              <a:rPr lang="es-CL" sz="2800" b="0" i="0" u="none" strike="noStrike" baseline="0" dirty="0">
                <a:solidFill>
                  <a:srgbClr val="000066"/>
                </a:solidFill>
                <a:latin typeface="Calibri" panose="020F0502020204030204" pitchFamily="34" charset="0"/>
              </a:rPr>
              <a:t>Rodrigo Olavarría</a:t>
            </a:r>
          </a:p>
          <a:p>
            <a:pPr algn="ctr"/>
            <a:r>
              <a:rPr lang="es-CL" dirty="0">
                <a:solidFill>
                  <a:srgbClr val="000066"/>
                </a:solidFill>
                <a:latin typeface="Calibri" panose="020F0502020204030204" pitchFamily="34" charset="0"/>
              </a:rPr>
              <a:t>rodrigo.olavarria</a:t>
            </a:r>
            <a:r>
              <a:rPr lang="es-CL" sz="1800" b="0" i="0" u="none" strike="noStrike" baseline="0" dirty="0">
                <a:solidFill>
                  <a:srgbClr val="000066"/>
                </a:solidFill>
                <a:latin typeface="Calibri" panose="020F0502020204030204" pitchFamily="34" charset="0"/>
              </a:rPr>
              <a:t>@</a:t>
            </a:r>
            <a:r>
              <a:rPr lang="es-CL" dirty="0">
                <a:solidFill>
                  <a:srgbClr val="000066"/>
                </a:solidFill>
                <a:latin typeface="Calibri" panose="020F0502020204030204" pitchFamily="34" charset="0"/>
              </a:rPr>
              <a:t>usm</a:t>
            </a:r>
            <a:r>
              <a:rPr lang="es-CL" sz="1800" b="0" i="0" u="none" strike="noStrike" baseline="0" dirty="0">
                <a:solidFill>
                  <a:srgbClr val="000066"/>
                </a:solidFill>
                <a:latin typeface="Calibri" panose="020F0502020204030204" pitchFamily="34" charset="0"/>
              </a:rPr>
              <a:t>.cl</a:t>
            </a:r>
          </a:p>
          <a:p>
            <a:pPr algn="ctr"/>
            <a:r>
              <a:rPr lang="es-CL" sz="1800" b="0" i="0" u="none" strike="noStrike" baseline="0" dirty="0">
                <a:solidFill>
                  <a:srgbClr val="000066"/>
                </a:solidFill>
                <a:latin typeface="Calibri" panose="020F0502020204030204" pitchFamily="34" charset="0"/>
              </a:rPr>
              <a:t>Departamento de Informática – UTFSM, Chile</a:t>
            </a:r>
            <a:endParaRPr lang="es-CL" dirty="0"/>
          </a:p>
        </p:txBody>
      </p:sp>
    </p:spTree>
    <p:extLst>
      <p:ext uri="{BB962C8B-B14F-4D97-AF65-F5344CB8AC3E}">
        <p14:creationId xmlns:p14="http://schemas.microsoft.com/office/powerpoint/2010/main" val="1169052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anoestructuras – Nano">
            <a:extLst>
              <a:ext uri="{FF2B5EF4-FFF2-40B4-BE49-F238E27FC236}">
                <a16:creationId xmlns:a16="http://schemas.microsoft.com/office/drawing/2014/main" id="{45BFB030-A634-4FD4-820A-6F170B84B2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79" y="0"/>
            <a:ext cx="3366307" cy="11249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iccionarios y Conjuntos">
            <a:extLst>
              <a:ext uri="{FF2B5EF4-FFF2-40B4-BE49-F238E27FC236}">
                <a16:creationId xmlns:a16="http://schemas.microsoft.com/office/drawing/2014/main" id="{6977DB1E-05BB-4E5A-B7FB-C0A04105C1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5511" y="140598"/>
            <a:ext cx="3886910" cy="639618"/>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4" descr="imagen barra">
            <a:extLst>
              <a:ext uri="{FF2B5EF4-FFF2-40B4-BE49-F238E27FC236}">
                <a16:creationId xmlns:a16="http://schemas.microsoft.com/office/drawing/2014/main" id="{3EF82F10-1F16-4A4C-AA89-3DF41853DC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16667"/>
            <a:ext cx="12191999" cy="100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uadroTexto 1">
            <a:extLst>
              <a:ext uri="{FF2B5EF4-FFF2-40B4-BE49-F238E27FC236}">
                <a16:creationId xmlns:a16="http://schemas.microsoft.com/office/drawing/2014/main" id="{A7BE7108-EE67-A0B7-3FF6-26EFBBB0542B}"/>
              </a:ext>
            </a:extLst>
          </p:cNvPr>
          <p:cNvSpPr txBox="1"/>
          <p:nvPr/>
        </p:nvSpPr>
        <p:spPr>
          <a:xfrm>
            <a:off x="872316" y="1124987"/>
            <a:ext cx="11027584" cy="707886"/>
          </a:xfrm>
          <a:prstGeom prst="rect">
            <a:avLst/>
          </a:prstGeom>
          <a:noFill/>
        </p:spPr>
        <p:txBody>
          <a:bodyPr wrap="square">
            <a:spAutoFit/>
          </a:bodyPr>
          <a:lstStyle/>
          <a:p>
            <a:r>
              <a:rPr lang="es-CL" sz="4000" dirty="0">
                <a:latin typeface="+mj-lt"/>
              </a:rPr>
              <a:t>7.- </a:t>
            </a:r>
            <a:r>
              <a:rPr lang="es-ES" sz="4000" dirty="0">
                <a:latin typeface="+mj-lt"/>
              </a:rPr>
              <a:t>Ejercicio</a:t>
            </a:r>
            <a:endParaRPr lang="es-CL" sz="4000" dirty="0">
              <a:latin typeface="+mj-lt"/>
            </a:endParaRPr>
          </a:p>
        </p:txBody>
      </p:sp>
      <p:pic>
        <p:nvPicPr>
          <p:cNvPr id="8" name="Imagen 7">
            <a:extLst>
              <a:ext uri="{FF2B5EF4-FFF2-40B4-BE49-F238E27FC236}">
                <a16:creationId xmlns:a16="http://schemas.microsoft.com/office/drawing/2014/main" id="{505D35FD-3B72-EE4C-2E44-291CD5697B15}"/>
              </a:ext>
            </a:extLst>
          </p:cNvPr>
          <p:cNvPicPr>
            <a:picLocks noChangeAspect="1"/>
          </p:cNvPicPr>
          <p:nvPr/>
        </p:nvPicPr>
        <p:blipFill>
          <a:blip r:embed="rId5"/>
          <a:stretch>
            <a:fillRect/>
          </a:stretch>
        </p:blipFill>
        <p:spPr>
          <a:xfrm>
            <a:off x="4012016" y="1218163"/>
            <a:ext cx="7307668" cy="5429208"/>
          </a:xfrm>
          <a:prstGeom prst="rect">
            <a:avLst/>
          </a:prstGeom>
        </p:spPr>
      </p:pic>
    </p:spTree>
    <p:extLst>
      <p:ext uri="{BB962C8B-B14F-4D97-AF65-F5344CB8AC3E}">
        <p14:creationId xmlns:p14="http://schemas.microsoft.com/office/powerpoint/2010/main" val="975822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anoestructuras – Nano">
            <a:extLst>
              <a:ext uri="{FF2B5EF4-FFF2-40B4-BE49-F238E27FC236}">
                <a16:creationId xmlns:a16="http://schemas.microsoft.com/office/drawing/2014/main" id="{45BFB030-A634-4FD4-820A-6F170B84B2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79" y="0"/>
            <a:ext cx="3366307" cy="11249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iccionarios y Conjuntos">
            <a:extLst>
              <a:ext uri="{FF2B5EF4-FFF2-40B4-BE49-F238E27FC236}">
                <a16:creationId xmlns:a16="http://schemas.microsoft.com/office/drawing/2014/main" id="{6977DB1E-05BB-4E5A-B7FB-C0A04105C1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5511" y="140598"/>
            <a:ext cx="3886910" cy="639618"/>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4" descr="imagen barra">
            <a:extLst>
              <a:ext uri="{FF2B5EF4-FFF2-40B4-BE49-F238E27FC236}">
                <a16:creationId xmlns:a16="http://schemas.microsoft.com/office/drawing/2014/main" id="{3EF82F10-1F16-4A4C-AA89-3DF41853DC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16667"/>
            <a:ext cx="12191999" cy="100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uadroTexto 1">
            <a:extLst>
              <a:ext uri="{FF2B5EF4-FFF2-40B4-BE49-F238E27FC236}">
                <a16:creationId xmlns:a16="http://schemas.microsoft.com/office/drawing/2014/main" id="{A7BE7108-EE67-A0B7-3FF6-26EFBBB0542B}"/>
              </a:ext>
            </a:extLst>
          </p:cNvPr>
          <p:cNvSpPr txBox="1"/>
          <p:nvPr/>
        </p:nvSpPr>
        <p:spPr>
          <a:xfrm>
            <a:off x="872316" y="1124987"/>
            <a:ext cx="11027584" cy="707886"/>
          </a:xfrm>
          <a:prstGeom prst="rect">
            <a:avLst/>
          </a:prstGeom>
          <a:noFill/>
        </p:spPr>
        <p:txBody>
          <a:bodyPr wrap="square">
            <a:spAutoFit/>
          </a:bodyPr>
          <a:lstStyle/>
          <a:p>
            <a:r>
              <a:rPr lang="es-CL" sz="4000" dirty="0">
                <a:latin typeface="+mj-lt"/>
              </a:rPr>
              <a:t>7.- </a:t>
            </a:r>
            <a:r>
              <a:rPr lang="es-ES" sz="4000" dirty="0">
                <a:latin typeface="+mj-lt"/>
              </a:rPr>
              <a:t>Ejercicio Resuelto</a:t>
            </a:r>
            <a:endParaRPr lang="es-CL" sz="4000" dirty="0">
              <a:latin typeface="+mj-lt"/>
            </a:endParaRPr>
          </a:p>
        </p:txBody>
      </p:sp>
      <p:sp>
        <p:nvSpPr>
          <p:cNvPr id="4" name="CuadroTexto 3">
            <a:extLst>
              <a:ext uri="{FF2B5EF4-FFF2-40B4-BE49-F238E27FC236}">
                <a16:creationId xmlns:a16="http://schemas.microsoft.com/office/drawing/2014/main" id="{C9C5E631-510C-4488-76EF-CFC2A9A73404}"/>
              </a:ext>
            </a:extLst>
          </p:cNvPr>
          <p:cNvSpPr txBox="1"/>
          <p:nvPr/>
        </p:nvSpPr>
        <p:spPr>
          <a:xfrm>
            <a:off x="872315" y="1905203"/>
            <a:ext cx="11160105" cy="4801314"/>
          </a:xfrm>
          <a:prstGeom prst="rect">
            <a:avLst/>
          </a:prstGeom>
          <a:noFill/>
        </p:spPr>
        <p:txBody>
          <a:bodyPr wrap="square">
            <a:spAutoFit/>
          </a:bodyPr>
          <a:lstStyle/>
          <a:p>
            <a:r>
              <a:rPr lang="es-CL" sz="1800" b="0" i="0" u="none" strike="noStrike" baseline="0" dirty="0">
                <a:solidFill>
                  <a:srgbClr val="000000"/>
                </a:solidFill>
                <a:latin typeface="Calibri" panose="020F0502020204030204" pitchFamily="34" charset="0"/>
              </a:rPr>
              <a:t>1. </a:t>
            </a:r>
            <a:r>
              <a:rPr lang="es-CL" sz="1800" b="1" i="0" u="none" strike="noStrike" baseline="0" dirty="0">
                <a:solidFill>
                  <a:srgbClr val="000000"/>
                </a:solidFill>
                <a:latin typeface="Calibri" panose="020F0502020204030204" pitchFamily="34" charset="0"/>
              </a:rPr>
              <a:t>Entidades Fuertes  </a:t>
            </a:r>
          </a:p>
          <a:p>
            <a:r>
              <a:rPr lang="es-ES" sz="1800" b="0" i="0" u="none" strike="noStrike" baseline="0" dirty="0">
                <a:solidFill>
                  <a:srgbClr val="000000"/>
                </a:solidFill>
                <a:latin typeface="Calibri" panose="020F0502020204030204" pitchFamily="34" charset="0"/>
              </a:rPr>
              <a:t>PROFESOR (NOMBRE-P, LEGAJO-P, BASICO-P, ANTIGÜEDAD-P, ID-P) </a:t>
            </a:r>
          </a:p>
          <a:p>
            <a:r>
              <a:rPr lang="es-ES" sz="1800" b="0" i="0" u="none" strike="noStrike" baseline="0" dirty="0">
                <a:solidFill>
                  <a:srgbClr val="000000"/>
                </a:solidFill>
                <a:latin typeface="Calibri" panose="020F0502020204030204" pitchFamily="34" charset="0"/>
              </a:rPr>
              <a:t>CARRERA (NOMBRE-C, FACULTAD-C, COLECCIÓN-C, ID-C) </a:t>
            </a:r>
          </a:p>
          <a:p>
            <a:r>
              <a:rPr lang="es-CL" sz="1800" b="0" i="0" u="none" strike="noStrike" baseline="0" dirty="0">
                <a:solidFill>
                  <a:srgbClr val="000000"/>
                </a:solidFill>
                <a:latin typeface="Calibri" panose="020F0502020204030204" pitchFamily="34" charset="0"/>
              </a:rPr>
              <a:t>2. </a:t>
            </a:r>
            <a:r>
              <a:rPr lang="es-CL" sz="1800" b="1" i="0" u="none" strike="noStrike" baseline="0" dirty="0">
                <a:solidFill>
                  <a:srgbClr val="000000"/>
                </a:solidFill>
                <a:latin typeface="Calibri" panose="020F0502020204030204" pitchFamily="34" charset="0"/>
              </a:rPr>
              <a:t>Entidades Débiles </a:t>
            </a:r>
          </a:p>
          <a:p>
            <a:r>
              <a:rPr lang="es-CL" sz="1800" b="0" i="0" u="none" strike="noStrike" baseline="0" dirty="0">
                <a:solidFill>
                  <a:srgbClr val="000000"/>
                </a:solidFill>
                <a:latin typeface="Calibri" panose="020F0502020204030204" pitchFamily="34" charset="0"/>
              </a:rPr>
              <a:t>ASISTENCIA (FECHA-A, </a:t>
            </a:r>
            <a:r>
              <a:rPr lang="es-CL" sz="1800" b="0" i="1" u="none" strike="noStrike" baseline="0" dirty="0">
                <a:solidFill>
                  <a:srgbClr val="000000"/>
                </a:solidFill>
                <a:latin typeface="Calibri" panose="020F0502020204030204" pitchFamily="34" charset="0"/>
              </a:rPr>
              <a:t>ID-M</a:t>
            </a:r>
            <a:r>
              <a:rPr lang="es-CL" sz="1800" b="0" i="0" u="none" strike="noStrike" baseline="0" dirty="0">
                <a:solidFill>
                  <a:srgbClr val="000000"/>
                </a:solidFill>
                <a:latin typeface="Calibri" panose="020F0502020204030204" pitchFamily="34" charset="0"/>
              </a:rPr>
              <a:t>) </a:t>
            </a:r>
          </a:p>
          <a:p>
            <a:r>
              <a:rPr lang="es-ES" sz="1800" b="0" i="0" u="none" strike="noStrike" baseline="0" dirty="0">
                <a:solidFill>
                  <a:srgbClr val="000000"/>
                </a:solidFill>
                <a:latin typeface="Calibri" panose="020F0502020204030204" pitchFamily="34" charset="0"/>
              </a:rPr>
              <a:t>3. </a:t>
            </a:r>
            <a:r>
              <a:rPr lang="es-ES" sz="1800" b="1" i="0" u="none" strike="noStrike" baseline="0" dirty="0">
                <a:solidFill>
                  <a:srgbClr val="000000"/>
                </a:solidFill>
                <a:latin typeface="Calibri" panose="020F0502020204030204" pitchFamily="34" charset="0"/>
              </a:rPr>
              <a:t>Asociación 1:1</a:t>
            </a:r>
            <a:r>
              <a:rPr lang="es-ES" sz="1800" b="0" i="0" u="none" strike="noStrike" baseline="0" dirty="0">
                <a:solidFill>
                  <a:srgbClr val="000000"/>
                </a:solidFill>
                <a:latin typeface="Calibri" panose="020F0502020204030204" pitchFamily="34" charset="0"/>
              </a:rPr>
              <a:t>, no existen en el modelo.  </a:t>
            </a:r>
            <a:endParaRPr lang="es-CL" sz="1800" b="0" i="0" u="none" strike="noStrike" baseline="0" dirty="0">
              <a:solidFill>
                <a:srgbClr val="000000"/>
              </a:solidFill>
              <a:latin typeface="Calibri" panose="020F0502020204030204" pitchFamily="34" charset="0"/>
            </a:endParaRPr>
          </a:p>
          <a:p>
            <a:r>
              <a:rPr lang="es-ES" sz="1800" b="0" i="0" u="none" strike="noStrike" baseline="0" dirty="0">
                <a:solidFill>
                  <a:srgbClr val="000000"/>
                </a:solidFill>
                <a:latin typeface="Calibri" panose="020F0502020204030204" pitchFamily="34" charset="0"/>
              </a:rPr>
              <a:t>4. </a:t>
            </a:r>
            <a:r>
              <a:rPr lang="es-ES" sz="1800" b="1" i="0" u="none" strike="noStrike" baseline="0" dirty="0">
                <a:solidFill>
                  <a:srgbClr val="000000"/>
                </a:solidFill>
                <a:latin typeface="Calibri" panose="020F0502020204030204" pitchFamily="34" charset="0"/>
              </a:rPr>
              <a:t>Asociación 1:M</a:t>
            </a:r>
            <a:r>
              <a:rPr lang="es-ES" sz="1800" b="0" i="0" u="none" strike="noStrike" baseline="0" dirty="0">
                <a:solidFill>
                  <a:srgbClr val="000000"/>
                </a:solidFill>
                <a:latin typeface="Calibri" panose="020F0502020204030204" pitchFamily="34" charset="0"/>
              </a:rPr>
              <a:t>, se presenta entre PROFESOR y MATERIA; MATERIA y ASISTENCIA; ASISTENCIA y ALUMNO, agregándose las siguientes tablas: </a:t>
            </a:r>
            <a:endParaRPr lang="es-CL" sz="1800" b="0" i="0" u="none" strike="noStrike" baseline="0" dirty="0">
              <a:solidFill>
                <a:srgbClr val="000000"/>
              </a:solidFill>
              <a:latin typeface="Calibri" panose="020F0502020204030204" pitchFamily="34" charset="0"/>
            </a:endParaRPr>
          </a:p>
          <a:p>
            <a:r>
              <a:rPr lang="es-CL" sz="1800" b="0" i="0" u="none" strike="noStrike" baseline="0" dirty="0">
                <a:solidFill>
                  <a:srgbClr val="000000"/>
                </a:solidFill>
                <a:latin typeface="Calibri" panose="020F0502020204030204" pitchFamily="34" charset="0"/>
              </a:rPr>
              <a:t>MATERIA (NOMBRE-M, TITULAR-M, ID-M, </a:t>
            </a:r>
            <a:r>
              <a:rPr lang="es-CL" sz="1800" b="0" i="1" u="none" strike="noStrike" baseline="0" dirty="0">
                <a:solidFill>
                  <a:srgbClr val="000000"/>
                </a:solidFill>
                <a:latin typeface="Calibri" panose="020F0502020204030204" pitchFamily="34" charset="0"/>
              </a:rPr>
              <a:t>ID-P</a:t>
            </a:r>
            <a:r>
              <a:rPr lang="es-CL" sz="1800" b="0" i="0" u="none" strike="noStrike" baseline="0" dirty="0">
                <a:solidFill>
                  <a:srgbClr val="000000"/>
                </a:solidFill>
                <a:latin typeface="Calibri" panose="020F0502020204030204" pitchFamily="34" charset="0"/>
              </a:rPr>
              <a:t>) </a:t>
            </a:r>
          </a:p>
          <a:p>
            <a:r>
              <a:rPr lang="es-ES" sz="1800" b="0" i="0" u="none" strike="noStrike" baseline="0" dirty="0">
                <a:solidFill>
                  <a:srgbClr val="000000"/>
                </a:solidFill>
                <a:latin typeface="Calibri" panose="020F0502020204030204" pitchFamily="34" charset="0"/>
              </a:rPr>
              <a:t>ALUMNO (NOMBRE-A, LEGAJO-A, ID-A, </a:t>
            </a:r>
            <a:r>
              <a:rPr lang="es-ES" sz="1800" b="0" i="1" u="none" strike="noStrike" baseline="0" dirty="0">
                <a:solidFill>
                  <a:srgbClr val="000000"/>
                </a:solidFill>
                <a:latin typeface="Calibri" panose="020F0502020204030204" pitchFamily="34" charset="0"/>
              </a:rPr>
              <a:t>FECHA-A, ID-M</a:t>
            </a:r>
            <a:r>
              <a:rPr lang="es-ES" sz="1800" b="0" i="0" u="none" strike="noStrike" baseline="0" dirty="0">
                <a:solidFill>
                  <a:srgbClr val="000000"/>
                </a:solidFill>
                <a:latin typeface="Calibri" panose="020F0502020204030204" pitchFamily="34" charset="0"/>
              </a:rPr>
              <a:t>) </a:t>
            </a:r>
          </a:p>
          <a:p>
            <a:r>
              <a:rPr lang="es-ES" sz="1800" b="0" i="0" u="none" strike="noStrike" baseline="0" dirty="0">
                <a:solidFill>
                  <a:srgbClr val="000000"/>
                </a:solidFill>
                <a:latin typeface="Calibri" panose="020F0502020204030204" pitchFamily="34" charset="0"/>
              </a:rPr>
              <a:t>5. </a:t>
            </a:r>
            <a:r>
              <a:rPr lang="es-ES" sz="1800" b="1" i="0" u="none" strike="noStrike" baseline="0" dirty="0">
                <a:solidFill>
                  <a:srgbClr val="000000"/>
                </a:solidFill>
                <a:latin typeface="Calibri" panose="020F0502020204030204" pitchFamily="34" charset="0"/>
              </a:rPr>
              <a:t>Asociación M:N</a:t>
            </a:r>
            <a:r>
              <a:rPr lang="es-ES" sz="1800" b="0" i="0" u="none" strike="noStrike" baseline="0" dirty="0">
                <a:solidFill>
                  <a:srgbClr val="000000"/>
                </a:solidFill>
                <a:latin typeface="Calibri" panose="020F0502020204030204" pitchFamily="34" charset="0"/>
              </a:rPr>
              <a:t>, se presenta entre CARRERA y MATERIA; MATERIA y ALUMNO, agregándose las siguientes tablas de intersección: </a:t>
            </a:r>
            <a:endParaRPr lang="es-CL" sz="1800" b="0" i="0" u="none" strike="noStrike" baseline="0" dirty="0">
              <a:solidFill>
                <a:srgbClr val="000000"/>
              </a:solidFill>
              <a:latin typeface="Calibri" panose="020F0502020204030204" pitchFamily="34" charset="0"/>
            </a:endParaRPr>
          </a:p>
          <a:p>
            <a:r>
              <a:rPr lang="es-CL" sz="1800" b="0" i="0" u="none" strike="noStrike" baseline="0" dirty="0">
                <a:solidFill>
                  <a:srgbClr val="000000"/>
                </a:solidFill>
                <a:latin typeface="Calibri" panose="020F0502020204030204" pitchFamily="34" charset="0"/>
              </a:rPr>
              <a:t>CARRERA-MATERIA (</a:t>
            </a:r>
            <a:r>
              <a:rPr lang="es-CL" sz="1800" b="0" i="1" u="none" strike="noStrike" baseline="0" dirty="0">
                <a:solidFill>
                  <a:srgbClr val="000000"/>
                </a:solidFill>
                <a:latin typeface="Calibri" panose="020F0502020204030204" pitchFamily="34" charset="0"/>
              </a:rPr>
              <a:t>ID-C, ID-M</a:t>
            </a:r>
            <a:r>
              <a:rPr lang="es-CL" sz="1800" b="0" i="0" u="none" strike="noStrike" baseline="0" dirty="0">
                <a:solidFill>
                  <a:srgbClr val="000000"/>
                </a:solidFill>
                <a:latin typeface="Calibri" panose="020F0502020204030204" pitchFamily="34" charset="0"/>
              </a:rPr>
              <a:t>) </a:t>
            </a:r>
          </a:p>
          <a:p>
            <a:r>
              <a:rPr lang="es-CL" sz="1800" b="0" i="0" u="none" strike="noStrike" baseline="0" dirty="0">
                <a:solidFill>
                  <a:srgbClr val="000000"/>
                </a:solidFill>
                <a:latin typeface="Calibri" panose="020F0502020204030204" pitchFamily="34" charset="0"/>
              </a:rPr>
              <a:t>MATERIA-ALUMNO (</a:t>
            </a:r>
            <a:r>
              <a:rPr lang="es-CL" sz="1800" b="0" i="1" u="none" strike="noStrike" baseline="0" dirty="0">
                <a:solidFill>
                  <a:srgbClr val="000000"/>
                </a:solidFill>
                <a:latin typeface="Calibri" panose="020F0502020204030204" pitchFamily="34" charset="0"/>
              </a:rPr>
              <a:t>ID-M, ID-A</a:t>
            </a:r>
            <a:r>
              <a:rPr lang="es-CL" sz="1800" b="0" i="0" u="none" strike="noStrike" baseline="0" dirty="0">
                <a:solidFill>
                  <a:srgbClr val="000000"/>
                </a:solidFill>
                <a:latin typeface="Calibri" panose="020F0502020204030204" pitchFamily="34" charset="0"/>
              </a:rPr>
              <a:t>) </a:t>
            </a:r>
          </a:p>
          <a:p>
            <a:r>
              <a:rPr lang="es-ES" sz="1800" b="0" i="0" u="none" strike="noStrike" baseline="0" dirty="0">
                <a:solidFill>
                  <a:srgbClr val="000000"/>
                </a:solidFill>
                <a:latin typeface="Calibri" panose="020F0502020204030204" pitchFamily="34" charset="0"/>
              </a:rPr>
              <a:t>6. </a:t>
            </a:r>
            <a:r>
              <a:rPr lang="es-ES" sz="1800" b="1" i="0" u="none" strike="noStrike" baseline="0" dirty="0">
                <a:solidFill>
                  <a:srgbClr val="000000"/>
                </a:solidFill>
                <a:latin typeface="Calibri" panose="020F0502020204030204" pitchFamily="34" charset="0"/>
              </a:rPr>
              <a:t>Asociación n-aria</a:t>
            </a:r>
            <a:r>
              <a:rPr lang="es-ES" sz="1800" b="0" i="0" u="none" strike="noStrike" baseline="0" dirty="0">
                <a:solidFill>
                  <a:srgbClr val="000000"/>
                </a:solidFill>
                <a:latin typeface="Calibri" panose="020F0502020204030204" pitchFamily="34" charset="0"/>
              </a:rPr>
              <a:t>, no existe en el modelo. </a:t>
            </a:r>
            <a:endParaRPr lang="es-CL" sz="1800" b="0" i="0" u="none" strike="noStrike" baseline="0" dirty="0">
              <a:solidFill>
                <a:srgbClr val="000000"/>
              </a:solidFill>
              <a:latin typeface="Calibri" panose="020F0502020204030204" pitchFamily="34" charset="0"/>
            </a:endParaRPr>
          </a:p>
          <a:p>
            <a:r>
              <a:rPr lang="es-ES" sz="1800" b="0" i="0" u="none" strike="noStrike" baseline="0" dirty="0">
                <a:solidFill>
                  <a:srgbClr val="000000"/>
                </a:solidFill>
                <a:latin typeface="Calibri" panose="020F0502020204030204" pitchFamily="34" charset="0"/>
              </a:rPr>
              <a:t>7. </a:t>
            </a:r>
            <a:r>
              <a:rPr lang="es-ES" sz="1800" b="1" i="0" u="none" strike="noStrike" baseline="0" dirty="0">
                <a:solidFill>
                  <a:srgbClr val="000000"/>
                </a:solidFill>
                <a:latin typeface="Calibri" panose="020F0502020204030204" pitchFamily="34" charset="0"/>
              </a:rPr>
              <a:t>Herencia</a:t>
            </a:r>
            <a:r>
              <a:rPr lang="es-ES" sz="1800" b="0" i="0" u="none" strike="noStrike" baseline="0" dirty="0">
                <a:solidFill>
                  <a:srgbClr val="000000"/>
                </a:solidFill>
                <a:latin typeface="Calibri" panose="020F0502020204030204" pitchFamily="34" charset="0"/>
              </a:rPr>
              <a:t>, no existe en el modelo. </a:t>
            </a:r>
            <a:endParaRPr lang="es-CL" sz="1800" b="0" i="0" u="none" strike="noStrike" baseline="0" dirty="0">
              <a:solidFill>
                <a:srgbClr val="000000"/>
              </a:solidFill>
              <a:latin typeface="Calibri" panose="020F0502020204030204" pitchFamily="34" charset="0"/>
            </a:endParaRPr>
          </a:p>
          <a:p>
            <a:r>
              <a:rPr lang="es-ES" sz="1800" b="0" i="0" u="none" strike="noStrike" baseline="0" dirty="0">
                <a:solidFill>
                  <a:srgbClr val="000000"/>
                </a:solidFill>
                <a:latin typeface="Calibri" panose="020F0502020204030204" pitchFamily="34" charset="0"/>
              </a:rPr>
              <a:t>8. </a:t>
            </a:r>
            <a:r>
              <a:rPr lang="es-ES" sz="1800" b="1" i="0" u="none" strike="noStrike" baseline="0" dirty="0">
                <a:solidFill>
                  <a:srgbClr val="000000"/>
                </a:solidFill>
                <a:latin typeface="Calibri" panose="020F0502020204030204" pitchFamily="34" charset="0"/>
              </a:rPr>
              <a:t>Herencia selectiva</a:t>
            </a:r>
            <a:r>
              <a:rPr lang="es-ES" sz="1800" b="0" i="0" u="none" strike="noStrike" baseline="0" dirty="0">
                <a:solidFill>
                  <a:srgbClr val="000000"/>
                </a:solidFill>
                <a:latin typeface="Calibri" panose="020F0502020204030204" pitchFamily="34" charset="0"/>
              </a:rPr>
              <a:t>, no existe en el modelo. </a:t>
            </a:r>
          </a:p>
        </p:txBody>
      </p:sp>
    </p:spTree>
    <p:extLst>
      <p:ext uri="{BB962C8B-B14F-4D97-AF65-F5344CB8AC3E}">
        <p14:creationId xmlns:p14="http://schemas.microsoft.com/office/powerpoint/2010/main" val="2315168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anoestructuras – Nano">
            <a:extLst>
              <a:ext uri="{FF2B5EF4-FFF2-40B4-BE49-F238E27FC236}">
                <a16:creationId xmlns:a16="http://schemas.microsoft.com/office/drawing/2014/main" id="{45BFB030-A634-4FD4-820A-6F170B84B2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79" y="0"/>
            <a:ext cx="3366307" cy="11249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iccionarios y Conjuntos">
            <a:extLst>
              <a:ext uri="{FF2B5EF4-FFF2-40B4-BE49-F238E27FC236}">
                <a16:creationId xmlns:a16="http://schemas.microsoft.com/office/drawing/2014/main" id="{6977DB1E-05BB-4E5A-B7FB-C0A04105C1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5511" y="140598"/>
            <a:ext cx="3886910" cy="639618"/>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4" descr="imagen barra">
            <a:extLst>
              <a:ext uri="{FF2B5EF4-FFF2-40B4-BE49-F238E27FC236}">
                <a16:creationId xmlns:a16="http://schemas.microsoft.com/office/drawing/2014/main" id="{3EF82F10-1F16-4A4C-AA89-3DF41853DC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16667"/>
            <a:ext cx="12191999" cy="100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uadroTexto 1">
            <a:extLst>
              <a:ext uri="{FF2B5EF4-FFF2-40B4-BE49-F238E27FC236}">
                <a16:creationId xmlns:a16="http://schemas.microsoft.com/office/drawing/2014/main" id="{A7BE7108-EE67-A0B7-3FF6-26EFBBB0542B}"/>
              </a:ext>
            </a:extLst>
          </p:cNvPr>
          <p:cNvSpPr txBox="1"/>
          <p:nvPr/>
        </p:nvSpPr>
        <p:spPr>
          <a:xfrm>
            <a:off x="872316" y="1124987"/>
            <a:ext cx="11027584" cy="707886"/>
          </a:xfrm>
          <a:prstGeom prst="rect">
            <a:avLst/>
          </a:prstGeom>
          <a:noFill/>
        </p:spPr>
        <p:txBody>
          <a:bodyPr wrap="square">
            <a:spAutoFit/>
          </a:bodyPr>
          <a:lstStyle/>
          <a:p>
            <a:r>
              <a:rPr lang="es-CL" sz="4000" dirty="0">
                <a:latin typeface="+mj-lt"/>
              </a:rPr>
              <a:t>7.- </a:t>
            </a:r>
            <a:r>
              <a:rPr lang="es-ES" sz="4000" dirty="0">
                <a:latin typeface="+mj-lt"/>
              </a:rPr>
              <a:t>Ejercicio Resuelto</a:t>
            </a:r>
            <a:endParaRPr lang="es-CL" sz="4000" dirty="0">
              <a:latin typeface="+mj-lt"/>
            </a:endParaRPr>
          </a:p>
        </p:txBody>
      </p:sp>
      <p:sp>
        <p:nvSpPr>
          <p:cNvPr id="4" name="CuadroTexto 3">
            <a:extLst>
              <a:ext uri="{FF2B5EF4-FFF2-40B4-BE49-F238E27FC236}">
                <a16:creationId xmlns:a16="http://schemas.microsoft.com/office/drawing/2014/main" id="{CDCA6072-00D2-F16E-83DB-6A17BB4598AF}"/>
              </a:ext>
            </a:extLst>
          </p:cNvPr>
          <p:cNvSpPr txBox="1"/>
          <p:nvPr/>
        </p:nvSpPr>
        <p:spPr>
          <a:xfrm>
            <a:off x="1336431" y="2132822"/>
            <a:ext cx="8750104" cy="2308324"/>
          </a:xfrm>
          <a:prstGeom prst="rect">
            <a:avLst/>
          </a:prstGeom>
          <a:noFill/>
        </p:spPr>
        <p:txBody>
          <a:bodyPr wrap="square">
            <a:spAutoFit/>
          </a:bodyPr>
          <a:lstStyle/>
          <a:p>
            <a:r>
              <a:rPr lang="es-CL" sz="1800" b="1" i="0" u="none" strike="noStrike" baseline="0" dirty="0">
                <a:solidFill>
                  <a:srgbClr val="000000"/>
                </a:solidFill>
                <a:latin typeface="Calibri" panose="020F0502020204030204" pitchFamily="34" charset="0"/>
              </a:rPr>
              <a:t>MODELO DE DATOS LOGICO RESULTANTE </a:t>
            </a:r>
            <a:endParaRPr lang="es-CL" sz="1800" b="0" i="0" u="none" strike="noStrike" baseline="0" dirty="0">
              <a:solidFill>
                <a:srgbClr val="000000"/>
              </a:solidFill>
              <a:latin typeface="Calibri" panose="020F0502020204030204" pitchFamily="34" charset="0"/>
            </a:endParaRPr>
          </a:p>
          <a:p>
            <a:r>
              <a:rPr lang="es-ES" sz="1800" b="0" i="0" u="none" strike="noStrike" baseline="0" dirty="0">
                <a:solidFill>
                  <a:srgbClr val="000000"/>
                </a:solidFill>
                <a:latin typeface="Calibri" panose="020F0502020204030204" pitchFamily="34" charset="0"/>
              </a:rPr>
              <a:t>PROFESOR (ID-P, NOMBRE-P, LEGAJO-P, BASICO-P, ANTIGÜEDAD-P) </a:t>
            </a:r>
          </a:p>
          <a:p>
            <a:r>
              <a:rPr lang="es-ES" sz="1800" b="0" i="0" u="none" strike="noStrike" baseline="0" dirty="0">
                <a:solidFill>
                  <a:srgbClr val="000000"/>
                </a:solidFill>
                <a:latin typeface="Calibri" panose="020F0502020204030204" pitchFamily="34" charset="0"/>
              </a:rPr>
              <a:t>CARRERA (ID-C, NOMBRE-C, FACULTAD-C, COLECCIÓN-C) </a:t>
            </a:r>
          </a:p>
          <a:p>
            <a:r>
              <a:rPr lang="es-CL" sz="1800" b="0" i="0" u="none" strike="noStrike" baseline="0" dirty="0">
                <a:solidFill>
                  <a:srgbClr val="000000"/>
                </a:solidFill>
                <a:latin typeface="Calibri" panose="020F0502020204030204" pitchFamily="34" charset="0"/>
              </a:rPr>
              <a:t>ASISTENCIA (FECHA-A, </a:t>
            </a:r>
            <a:r>
              <a:rPr lang="es-CL" sz="1800" b="0" i="1" u="none" strike="noStrike" baseline="0" dirty="0">
                <a:solidFill>
                  <a:srgbClr val="000000"/>
                </a:solidFill>
                <a:latin typeface="Calibri" panose="020F0502020204030204" pitchFamily="34" charset="0"/>
              </a:rPr>
              <a:t>ID-M</a:t>
            </a:r>
            <a:r>
              <a:rPr lang="es-CL" sz="1800" b="0" i="0" u="none" strike="noStrike" baseline="0" dirty="0">
                <a:solidFill>
                  <a:srgbClr val="000000"/>
                </a:solidFill>
                <a:latin typeface="Calibri" panose="020F0502020204030204" pitchFamily="34" charset="0"/>
              </a:rPr>
              <a:t>) </a:t>
            </a:r>
          </a:p>
          <a:p>
            <a:r>
              <a:rPr lang="es-ES" sz="1800" b="0" i="0" u="none" strike="noStrike" baseline="0" dirty="0">
                <a:solidFill>
                  <a:srgbClr val="000000"/>
                </a:solidFill>
                <a:latin typeface="Calibri" panose="020F0502020204030204" pitchFamily="34" charset="0"/>
              </a:rPr>
              <a:t>MATERIA (ID-M, NOMBRE-M, TITULAR-M, </a:t>
            </a:r>
            <a:r>
              <a:rPr lang="es-ES" sz="1800" b="0" i="1" u="none" strike="noStrike" baseline="0" dirty="0">
                <a:solidFill>
                  <a:srgbClr val="000000"/>
                </a:solidFill>
                <a:latin typeface="Calibri" panose="020F0502020204030204" pitchFamily="34" charset="0"/>
              </a:rPr>
              <a:t>ID-P</a:t>
            </a:r>
            <a:r>
              <a:rPr lang="es-ES" sz="1800" b="0" i="0" u="none" strike="noStrike" baseline="0" dirty="0">
                <a:solidFill>
                  <a:srgbClr val="000000"/>
                </a:solidFill>
                <a:latin typeface="Calibri" panose="020F0502020204030204" pitchFamily="34" charset="0"/>
              </a:rPr>
              <a:t>) </a:t>
            </a:r>
          </a:p>
          <a:p>
            <a:r>
              <a:rPr lang="es-ES" sz="1800" b="0" i="0" u="none" strike="noStrike" baseline="0" dirty="0">
                <a:solidFill>
                  <a:srgbClr val="000000"/>
                </a:solidFill>
                <a:latin typeface="Calibri" panose="020F0502020204030204" pitchFamily="34" charset="0"/>
              </a:rPr>
              <a:t>ALUMNO (ID-A, NOMBRE-A, LEGAJO-A, </a:t>
            </a:r>
            <a:r>
              <a:rPr lang="es-ES" sz="1800" b="0" i="1" u="none" strike="noStrike" baseline="0" dirty="0">
                <a:solidFill>
                  <a:srgbClr val="000000"/>
                </a:solidFill>
                <a:latin typeface="Calibri" panose="020F0502020204030204" pitchFamily="34" charset="0"/>
              </a:rPr>
              <a:t>FECHA-A, ID-M</a:t>
            </a:r>
            <a:r>
              <a:rPr lang="es-ES" sz="1800" b="0" i="0" u="none" strike="noStrike" baseline="0" dirty="0">
                <a:solidFill>
                  <a:srgbClr val="000000"/>
                </a:solidFill>
                <a:latin typeface="Calibri" panose="020F0502020204030204" pitchFamily="34" charset="0"/>
              </a:rPr>
              <a:t>) </a:t>
            </a:r>
          </a:p>
          <a:p>
            <a:r>
              <a:rPr lang="es-CL" sz="1800" b="0" i="0" u="none" strike="noStrike" baseline="0" dirty="0">
                <a:solidFill>
                  <a:srgbClr val="000000"/>
                </a:solidFill>
                <a:latin typeface="Calibri" panose="020F0502020204030204" pitchFamily="34" charset="0"/>
              </a:rPr>
              <a:t>CARRERA-MATERIA (</a:t>
            </a:r>
            <a:r>
              <a:rPr lang="es-CL" sz="1800" b="0" i="1" u="none" strike="noStrike" baseline="0" dirty="0">
                <a:solidFill>
                  <a:srgbClr val="000000"/>
                </a:solidFill>
                <a:latin typeface="Calibri" panose="020F0502020204030204" pitchFamily="34" charset="0"/>
              </a:rPr>
              <a:t>ID-C, ID-M</a:t>
            </a:r>
            <a:r>
              <a:rPr lang="es-CL" sz="1800" b="0" i="0" u="none" strike="noStrike" baseline="0" dirty="0">
                <a:solidFill>
                  <a:srgbClr val="000000"/>
                </a:solidFill>
                <a:latin typeface="Calibri" panose="020F0502020204030204" pitchFamily="34" charset="0"/>
              </a:rPr>
              <a:t>) </a:t>
            </a:r>
          </a:p>
          <a:p>
            <a:r>
              <a:rPr lang="es-CL" sz="1800" b="0" i="0" u="none" strike="noStrike" baseline="0" dirty="0">
                <a:solidFill>
                  <a:srgbClr val="000000"/>
                </a:solidFill>
                <a:latin typeface="Calibri" panose="020F0502020204030204" pitchFamily="34" charset="0"/>
              </a:rPr>
              <a:t>MATERIA-ALUMNO (</a:t>
            </a:r>
            <a:r>
              <a:rPr lang="es-CL" sz="1800" b="0" i="1" u="none" strike="noStrike" baseline="0" dirty="0">
                <a:solidFill>
                  <a:srgbClr val="000000"/>
                </a:solidFill>
                <a:latin typeface="Calibri" panose="020F0502020204030204" pitchFamily="34" charset="0"/>
              </a:rPr>
              <a:t>ID-M, ID-A</a:t>
            </a:r>
            <a:r>
              <a:rPr lang="es-CL" sz="1800" b="0" i="0" u="none" strike="noStrike" baseline="0" dirty="0">
                <a:solidFill>
                  <a:srgbClr val="000000"/>
                </a:solidFill>
                <a:latin typeface="Calibri" panose="020F0502020204030204" pitchFamily="34" charset="0"/>
              </a:rPr>
              <a:t>) </a:t>
            </a:r>
            <a:endParaRPr lang="es-CL" dirty="0"/>
          </a:p>
        </p:txBody>
      </p:sp>
    </p:spTree>
    <p:extLst>
      <p:ext uri="{BB962C8B-B14F-4D97-AF65-F5344CB8AC3E}">
        <p14:creationId xmlns:p14="http://schemas.microsoft.com/office/powerpoint/2010/main" val="250925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descr="Calendario&#10;&#10;Descripción generada automáticamente">
            <a:extLst>
              <a:ext uri="{FF2B5EF4-FFF2-40B4-BE49-F238E27FC236}">
                <a16:creationId xmlns:a16="http://schemas.microsoft.com/office/drawing/2014/main" id="{8C4D84AB-08AE-45F2-A437-6479B8533D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68" y="0"/>
            <a:ext cx="12192000" cy="6858000"/>
          </a:xfrm>
        </p:spPr>
      </p:pic>
    </p:spTree>
    <p:extLst>
      <p:ext uri="{BB962C8B-B14F-4D97-AF65-F5344CB8AC3E}">
        <p14:creationId xmlns:p14="http://schemas.microsoft.com/office/powerpoint/2010/main" val="1484171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anoestructuras – Nano">
            <a:extLst>
              <a:ext uri="{FF2B5EF4-FFF2-40B4-BE49-F238E27FC236}">
                <a16:creationId xmlns:a16="http://schemas.microsoft.com/office/drawing/2014/main" id="{45BFB030-A634-4FD4-820A-6F170B84B2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79" y="0"/>
            <a:ext cx="3366307" cy="11249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iccionarios y Conjuntos">
            <a:extLst>
              <a:ext uri="{FF2B5EF4-FFF2-40B4-BE49-F238E27FC236}">
                <a16:creationId xmlns:a16="http://schemas.microsoft.com/office/drawing/2014/main" id="{6977DB1E-05BB-4E5A-B7FB-C0A04105C1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5511" y="140598"/>
            <a:ext cx="3886910" cy="639618"/>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4" descr="imagen barra">
            <a:extLst>
              <a:ext uri="{FF2B5EF4-FFF2-40B4-BE49-F238E27FC236}">
                <a16:creationId xmlns:a16="http://schemas.microsoft.com/office/drawing/2014/main" id="{3EF82F10-1F16-4A4C-AA89-3DF41853DC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16667"/>
            <a:ext cx="12191999" cy="100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uadroTexto 7">
            <a:extLst>
              <a:ext uri="{FF2B5EF4-FFF2-40B4-BE49-F238E27FC236}">
                <a16:creationId xmlns:a16="http://schemas.microsoft.com/office/drawing/2014/main" id="{1D2319E0-B131-4E88-B1D2-11ECB9238374}"/>
              </a:ext>
            </a:extLst>
          </p:cNvPr>
          <p:cNvSpPr txBox="1"/>
          <p:nvPr/>
        </p:nvSpPr>
        <p:spPr>
          <a:xfrm>
            <a:off x="3482452" y="2178781"/>
            <a:ext cx="5227093" cy="1569660"/>
          </a:xfrm>
          <a:prstGeom prst="rect">
            <a:avLst/>
          </a:prstGeom>
          <a:noFill/>
        </p:spPr>
        <p:txBody>
          <a:bodyPr wrap="square" rtlCol="0">
            <a:spAutoFit/>
          </a:bodyPr>
          <a:lstStyle/>
          <a:p>
            <a:pPr algn="ctr"/>
            <a:r>
              <a:rPr lang="es-CL" sz="9600" dirty="0"/>
              <a:t>Repaso</a:t>
            </a:r>
          </a:p>
        </p:txBody>
      </p:sp>
    </p:spTree>
    <p:extLst>
      <p:ext uri="{BB962C8B-B14F-4D97-AF65-F5344CB8AC3E}">
        <p14:creationId xmlns:p14="http://schemas.microsoft.com/office/powerpoint/2010/main" val="333844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anoestructuras – Nano">
            <a:extLst>
              <a:ext uri="{FF2B5EF4-FFF2-40B4-BE49-F238E27FC236}">
                <a16:creationId xmlns:a16="http://schemas.microsoft.com/office/drawing/2014/main" id="{45BFB030-A634-4FD4-820A-6F170B84B2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79" y="0"/>
            <a:ext cx="3366307" cy="11249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iccionarios y Conjuntos">
            <a:extLst>
              <a:ext uri="{FF2B5EF4-FFF2-40B4-BE49-F238E27FC236}">
                <a16:creationId xmlns:a16="http://schemas.microsoft.com/office/drawing/2014/main" id="{6977DB1E-05BB-4E5A-B7FB-C0A04105C1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5511" y="140598"/>
            <a:ext cx="3886910" cy="639618"/>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4" descr="imagen barra">
            <a:extLst>
              <a:ext uri="{FF2B5EF4-FFF2-40B4-BE49-F238E27FC236}">
                <a16:creationId xmlns:a16="http://schemas.microsoft.com/office/drawing/2014/main" id="{3EF82F10-1F16-4A4C-AA89-3DF41853DC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16667"/>
            <a:ext cx="12191999" cy="100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uadroTexto 8">
            <a:extLst>
              <a:ext uri="{FF2B5EF4-FFF2-40B4-BE49-F238E27FC236}">
                <a16:creationId xmlns:a16="http://schemas.microsoft.com/office/drawing/2014/main" id="{ACD34929-DDA7-4EDE-A33D-15E1AB4A9CF1}"/>
              </a:ext>
            </a:extLst>
          </p:cNvPr>
          <p:cNvSpPr txBox="1"/>
          <p:nvPr/>
        </p:nvSpPr>
        <p:spPr>
          <a:xfrm>
            <a:off x="872316" y="1124987"/>
            <a:ext cx="11027584" cy="1323439"/>
          </a:xfrm>
          <a:prstGeom prst="rect">
            <a:avLst/>
          </a:prstGeom>
          <a:noFill/>
        </p:spPr>
        <p:txBody>
          <a:bodyPr wrap="square">
            <a:spAutoFit/>
          </a:bodyPr>
          <a:lstStyle/>
          <a:p>
            <a:r>
              <a:rPr lang="es-CL" sz="4000" dirty="0">
                <a:latin typeface="+mj-lt"/>
              </a:rPr>
              <a:t>1.- Caso.</a:t>
            </a:r>
            <a:r>
              <a:rPr lang="es-ES" sz="4000" dirty="0">
                <a:latin typeface="+mj-lt"/>
              </a:rPr>
              <a:t> </a:t>
            </a:r>
          </a:p>
          <a:p>
            <a:r>
              <a:rPr lang="es-ES" sz="4000" dirty="0">
                <a:latin typeface="+mj-lt"/>
              </a:rPr>
              <a:t>Considere el modelo de datos conceptual de la figura</a:t>
            </a:r>
            <a:r>
              <a:rPr lang="es-CL" sz="4000" dirty="0">
                <a:latin typeface="+mj-lt"/>
              </a:rPr>
              <a:t> </a:t>
            </a:r>
          </a:p>
        </p:txBody>
      </p:sp>
      <p:sp>
        <p:nvSpPr>
          <p:cNvPr id="8" name="CuadroTexto 7">
            <a:extLst>
              <a:ext uri="{FF2B5EF4-FFF2-40B4-BE49-F238E27FC236}">
                <a16:creationId xmlns:a16="http://schemas.microsoft.com/office/drawing/2014/main" id="{CFA1B44E-3E26-4B6E-E59A-43E2937E8007}"/>
              </a:ext>
            </a:extLst>
          </p:cNvPr>
          <p:cNvSpPr txBox="1"/>
          <p:nvPr/>
        </p:nvSpPr>
        <p:spPr>
          <a:xfrm>
            <a:off x="872316" y="2612776"/>
            <a:ext cx="10252884" cy="1569660"/>
          </a:xfrm>
          <a:prstGeom prst="rect">
            <a:avLst/>
          </a:prstGeom>
          <a:noFill/>
        </p:spPr>
        <p:txBody>
          <a:bodyPr wrap="square">
            <a:spAutoFit/>
          </a:bodyPr>
          <a:lstStyle/>
          <a:p>
            <a:r>
              <a:rPr lang="es-ES" sz="2400" b="0" i="0" u="none" strike="noStrike" baseline="0" dirty="0">
                <a:latin typeface="CMR10"/>
              </a:rPr>
              <a:t>A partir del modelo conceptual especifique un modelo de datos lógico consistente en un diagrama UML.</a:t>
            </a:r>
          </a:p>
          <a:p>
            <a:pPr algn="l"/>
            <a:r>
              <a:rPr lang="es-ES" sz="2400" dirty="0">
                <a:latin typeface="CMR10"/>
              </a:rPr>
              <a:t>Declare todos los supuestos que asumió para especificar su modelo y agregue los atributos que estime </a:t>
            </a:r>
            <a:r>
              <a:rPr lang="es-CL" sz="2400" dirty="0">
                <a:latin typeface="CMR10"/>
              </a:rPr>
              <a:t>necesarios.</a:t>
            </a:r>
          </a:p>
        </p:txBody>
      </p:sp>
    </p:spTree>
    <p:extLst>
      <p:ext uri="{BB962C8B-B14F-4D97-AF65-F5344CB8AC3E}">
        <p14:creationId xmlns:p14="http://schemas.microsoft.com/office/powerpoint/2010/main" val="4012462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anoestructuras – Nano">
            <a:extLst>
              <a:ext uri="{FF2B5EF4-FFF2-40B4-BE49-F238E27FC236}">
                <a16:creationId xmlns:a16="http://schemas.microsoft.com/office/drawing/2014/main" id="{45BFB030-A634-4FD4-820A-6F170B84B2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79" y="0"/>
            <a:ext cx="3366307" cy="11249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iccionarios y Conjuntos">
            <a:extLst>
              <a:ext uri="{FF2B5EF4-FFF2-40B4-BE49-F238E27FC236}">
                <a16:creationId xmlns:a16="http://schemas.microsoft.com/office/drawing/2014/main" id="{6977DB1E-05BB-4E5A-B7FB-C0A04105C1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5511" y="140598"/>
            <a:ext cx="3886910" cy="639618"/>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4" descr="imagen barra">
            <a:extLst>
              <a:ext uri="{FF2B5EF4-FFF2-40B4-BE49-F238E27FC236}">
                <a16:creationId xmlns:a16="http://schemas.microsoft.com/office/drawing/2014/main" id="{3EF82F10-1F16-4A4C-AA89-3DF41853DC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16667"/>
            <a:ext cx="12191999" cy="100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Imagen 3">
            <a:extLst>
              <a:ext uri="{FF2B5EF4-FFF2-40B4-BE49-F238E27FC236}">
                <a16:creationId xmlns:a16="http://schemas.microsoft.com/office/drawing/2014/main" id="{D660F6E0-69E8-022D-FD0F-37D647BEAD53}"/>
              </a:ext>
            </a:extLst>
          </p:cNvPr>
          <p:cNvPicPr>
            <a:picLocks noChangeAspect="1"/>
          </p:cNvPicPr>
          <p:nvPr/>
        </p:nvPicPr>
        <p:blipFill rotWithShape="1">
          <a:blip r:embed="rId5"/>
          <a:srcRect t="142" b="1336"/>
          <a:stretch/>
        </p:blipFill>
        <p:spPr>
          <a:xfrm>
            <a:off x="2044700" y="82503"/>
            <a:ext cx="7289800" cy="6496097"/>
          </a:xfrm>
          <a:prstGeom prst="rect">
            <a:avLst/>
          </a:prstGeom>
        </p:spPr>
      </p:pic>
    </p:spTree>
    <p:extLst>
      <p:ext uri="{BB962C8B-B14F-4D97-AF65-F5344CB8AC3E}">
        <p14:creationId xmlns:p14="http://schemas.microsoft.com/office/powerpoint/2010/main" val="3128528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anoestructuras – Nano">
            <a:extLst>
              <a:ext uri="{FF2B5EF4-FFF2-40B4-BE49-F238E27FC236}">
                <a16:creationId xmlns:a16="http://schemas.microsoft.com/office/drawing/2014/main" id="{45BFB030-A634-4FD4-820A-6F170B84B2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79" y="0"/>
            <a:ext cx="3366307" cy="11249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iccionarios y Conjuntos">
            <a:extLst>
              <a:ext uri="{FF2B5EF4-FFF2-40B4-BE49-F238E27FC236}">
                <a16:creationId xmlns:a16="http://schemas.microsoft.com/office/drawing/2014/main" id="{6977DB1E-05BB-4E5A-B7FB-C0A04105C1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5511" y="140598"/>
            <a:ext cx="3886910" cy="639618"/>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4" descr="imagen barra">
            <a:extLst>
              <a:ext uri="{FF2B5EF4-FFF2-40B4-BE49-F238E27FC236}">
                <a16:creationId xmlns:a16="http://schemas.microsoft.com/office/drawing/2014/main" id="{3EF82F10-1F16-4A4C-AA89-3DF41853DC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16667"/>
            <a:ext cx="12191999" cy="100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n 2">
            <a:extLst>
              <a:ext uri="{FF2B5EF4-FFF2-40B4-BE49-F238E27FC236}">
                <a16:creationId xmlns:a16="http://schemas.microsoft.com/office/drawing/2014/main" id="{88871ADF-4991-6A5B-9770-451FF3D10637}"/>
              </a:ext>
            </a:extLst>
          </p:cNvPr>
          <p:cNvPicPr>
            <a:picLocks noChangeAspect="1"/>
          </p:cNvPicPr>
          <p:nvPr/>
        </p:nvPicPr>
        <p:blipFill>
          <a:blip r:embed="rId5"/>
          <a:stretch>
            <a:fillRect/>
          </a:stretch>
        </p:blipFill>
        <p:spPr>
          <a:xfrm>
            <a:off x="2006600" y="780217"/>
            <a:ext cx="8166762" cy="5817136"/>
          </a:xfrm>
          <a:prstGeom prst="rect">
            <a:avLst/>
          </a:prstGeom>
        </p:spPr>
      </p:pic>
    </p:spTree>
    <p:extLst>
      <p:ext uri="{BB962C8B-B14F-4D97-AF65-F5344CB8AC3E}">
        <p14:creationId xmlns:p14="http://schemas.microsoft.com/office/powerpoint/2010/main" val="2678552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anoestructuras – Nano">
            <a:extLst>
              <a:ext uri="{FF2B5EF4-FFF2-40B4-BE49-F238E27FC236}">
                <a16:creationId xmlns:a16="http://schemas.microsoft.com/office/drawing/2014/main" id="{45BFB030-A634-4FD4-820A-6F170B84B2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79" y="0"/>
            <a:ext cx="3366307" cy="11249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iccionarios y Conjuntos">
            <a:extLst>
              <a:ext uri="{FF2B5EF4-FFF2-40B4-BE49-F238E27FC236}">
                <a16:creationId xmlns:a16="http://schemas.microsoft.com/office/drawing/2014/main" id="{6977DB1E-05BB-4E5A-B7FB-C0A04105C1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5511" y="140598"/>
            <a:ext cx="3886910" cy="639618"/>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4" descr="imagen barra">
            <a:extLst>
              <a:ext uri="{FF2B5EF4-FFF2-40B4-BE49-F238E27FC236}">
                <a16:creationId xmlns:a16="http://schemas.microsoft.com/office/drawing/2014/main" id="{3EF82F10-1F16-4A4C-AA89-3DF41853DC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16667"/>
            <a:ext cx="12191999" cy="100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uadroTexto 1">
            <a:extLst>
              <a:ext uri="{FF2B5EF4-FFF2-40B4-BE49-F238E27FC236}">
                <a16:creationId xmlns:a16="http://schemas.microsoft.com/office/drawing/2014/main" id="{A7BE7108-EE67-A0B7-3FF6-26EFBBB0542B}"/>
              </a:ext>
            </a:extLst>
          </p:cNvPr>
          <p:cNvSpPr txBox="1"/>
          <p:nvPr/>
        </p:nvSpPr>
        <p:spPr>
          <a:xfrm>
            <a:off x="872316" y="1124987"/>
            <a:ext cx="11027584" cy="707886"/>
          </a:xfrm>
          <a:prstGeom prst="rect">
            <a:avLst/>
          </a:prstGeom>
          <a:noFill/>
        </p:spPr>
        <p:txBody>
          <a:bodyPr wrap="square">
            <a:spAutoFit/>
          </a:bodyPr>
          <a:lstStyle/>
          <a:p>
            <a:r>
              <a:rPr lang="es-CL" sz="4000" dirty="0">
                <a:latin typeface="+mj-lt"/>
              </a:rPr>
              <a:t>2.- </a:t>
            </a:r>
            <a:r>
              <a:rPr lang="es-ES" sz="4000" dirty="0">
                <a:latin typeface="+mj-lt"/>
              </a:rPr>
              <a:t>Ejercicio</a:t>
            </a:r>
            <a:endParaRPr lang="es-CL" sz="4000" dirty="0">
              <a:latin typeface="+mj-lt"/>
            </a:endParaRPr>
          </a:p>
        </p:txBody>
      </p:sp>
      <p:pic>
        <p:nvPicPr>
          <p:cNvPr id="8" name="Imagen 7">
            <a:extLst>
              <a:ext uri="{FF2B5EF4-FFF2-40B4-BE49-F238E27FC236}">
                <a16:creationId xmlns:a16="http://schemas.microsoft.com/office/drawing/2014/main" id="{79F0202C-E6F3-A56A-2407-1B70D1B79627}"/>
              </a:ext>
            </a:extLst>
          </p:cNvPr>
          <p:cNvPicPr>
            <a:picLocks noChangeAspect="1"/>
          </p:cNvPicPr>
          <p:nvPr/>
        </p:nvPicPr>
        <p:blipFill>
          <a:blip r:embed="rId5"/>
          <a:stretch>
            <a:fillRect/>
          </a:stretch>
        </p:blipFill>
        <p:spPr>
          <a:xfrm>
            <a:off x="2185205" y="1905203"/>
            <a:ext cx="7380825" cy="4759597"/>
          </a:xfrm>
          <a:prstGeom prst="rect">
            <a:avLst/>
          </a:prstGeom>
        </p:spPr>
      </p:pic>
    </p:spTree>
    <p:extLst>
      <p:ext uri="{BB962C8B-B14F-4D97-AF65-F5344CB8AC3E}">
        <p14:creationId xmlns:p14="http://schemas.microsoft.com/office/powerpoint/2010/main" val="1525165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anoestructuras – Nano">
            <a:extLst>
              <a:ext uri="{FF2B5EF4-FFF2-40B4-BE49-F238E27FC236}">
                <a16:creationId xmlns:a16="http://schemas.microsoft.com/office/drawing/2014/main" id="{45BFB030-A634-4FD4-820A-6F170B84B2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79" y="0"/>
            <a:ext cx="3366307" cy="11249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iccionarios y Conjuntos">
            <a:extLst>
              <a:ext uri="{FF2B5EF4-FFF2-40B4-BE49-F238E27FC236}">
                <a16:creationId xmlns:a16="http://schemas.microsoft.com/office/drawing/2014/main" id="{6977DB1E-05BB-4E5A-B7FB-C0A04105C1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5511" y="140598"/>
            <a:ext cx="3886910" cy="639618"/>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4" descr="imagen barra">
            <a:extLst>
              <a:ext uri="{FF2B5EF4-FFF2-40B4-BE49-F238E27FC236}">
                <a16:creationId xmlns:a16="http://schemas.microsoft.com/office/drawing/2014/main" id="{3EF82F10-1F16-4A4C-AA89-3DF41853DC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16667"/>
            <a:ext cx="12191999" cy="100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uadroTexto 1">
            <a:extLst>
              <a:ext uri="{FF2B5EF4-FFF2-40B4-BE49-F238E27FC236}">
                <a16:creationId xmlns:a16="http://schemas.microsoft.com/office/drawing/2014/main" id="{A7BE7108-EE67-A0B7-3FF6-26EFBBB0542B}"/>
              </a:ext>
            </a:extLst>
          </p:cNvPr>
          <p:cNvSpPr txBox="1"/>
          <p:nvPr/>
        </p:nvSpPr>
        <p:spPr>
          <a:xfrm>
            <a:off x="872316" y="1124987"/>
            <a:ext cx="11027584" cy="1323439"/>
          </a:xfrm>
          <a:prstGeom prst="rect">
            <a:avLst/>
          </a:prstGeom>
          <a:noFill/>
        </p:spPr>
        <p:txBody>
          <a:bodyPr wrap="square">
            <a:spAutoFit/>
          </a:bodyPr>
          <a:lstStyle/>
          <a:p>
            <a:r>
              <a:rPr lang="es-CL" sz="4000" dirty="0">
                <a:latin typeface="+mj-lt"/>
              </a:rPr>
              <a:t>2.- </a:t>
            </a:r>
            <a:r>
              <a:rPr lang="es-ES" sz="4000" dirty="0">
                <a:latin typeface="+mj-lt"/>
              </a:rPr>
              <a:t>Ejercicio: </a:t>
            </a:r>
          </a:p>
          <a:p>
            <a:r>
              <a:rPr lang="es-ES" sz="4000" dirty="0">
                <a:latin typeface="+mj-lt"/>
              </a:rPr>
              <a:t>Resuelto</a:t>
            </a:r>
            <a:endParaRPr lang="es-CL" sz="4000" dirty="0">
              <a:latin typeface="+mj-lt"/>
            </a:endParaRPr>
          </a:p>
        </p:txBody>
      </p:sp>
      <p:pic>
        <p:nvPicPr>
          <p:cNvPr id="10" name="Imagen 9">
            <a:extLst>
              <a:ext uri="{FF2B5EF4-FFF2-40B4-BE49-F238E27FC236}">
                <a16:creationId xmlns:a16="http://schemas.microsoft.com/office/drawing/2014/main" id="{58162CB4-A388-FF92-2745-4A4CA207D2A4}"/>
              </a:ext>
            </a:extLst>
          </p:cNvPr>
          <p:cNvPicPr>
            <a:picLocks noChangeAspect="1"/>
          </p:cNvPicPr>
          <p:nvPr/>
        </p:nvPicPr>
        <p:blipFill>
          <a:blip r:embed="rId5"/>
          <a:stretch>
            <a:fillRect/>
          </a:stretch>
        </p:blipFill>
        <p:spPr>
          <a:xfrm>
            <a:off x="4814914" y="1007079"/>
            <a:ext cx="6504770" cy="5551771"/>
          </a:xfrm>
          <a:prstGeom prst="rect">
            <a:avLst/>
          </a:prstGeom>
        </p:spPr>
      </p:pic>
    </p:spTree>
    <p:extLst>
      <p:ext uri="{BB962C8B-B14F-4D97-AF65-F5344CB8AC3E}">
        <p14:creationId xmlns:p14="http://schemas.microsoft.com/office/powerpoint/2010/main" val="2909988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anoestructuras – Nano">
            <a:extLst>
              <a:ext uri="{FF2B5EF4-FFF2-40B4-BE49-F238E27FC236}">
                <a16:creationId xmlns:a16="http://schemas.microsoft.com/office/drawing/2014/main" id="{45BFB030-A634-4FD4-820A-6F170B84B2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79" y="0"/>
            <a:ext cx="3366307" cy="11249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iccionarios y Conjuntos">
            <a:extLst>
              <a:ext uri="{FF2B5EF4-FFF2-40B4-BE49-F238E27FC236}">
                <a16:creationId xmlns:a16="http://schemas.microsoft.com/office/drawing/2014/main" id="{6977DB1E-05BB-4E5A-B7FB-C0A04105C1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5511" y="140598"/>
            <a:ext cx="3886910" cy="639618"/>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4" descr="imagen barra">
            <a:extLst>
              <a:ext uri="{FF2B5EF4-FFF2-40B4-BE49-F238E27FC236}">
                <a16:creationId xmlns:a16="http://schemas.microsoft.com/office/drawing/2014/main" id="{3EF82F10-1F16-4A4C-AA89-3DF41853DC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16667"/>
            <a:ext cx="12191999" cy="100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uadroTexto 1">
            <a:extLst>
              <a:ext uri="{FF2B5EF4-FFF2-40B4-BE49-F238E27FC236}">
                <a16:creationId xmlns:a16="http://schemas.microsoft.com/office/drawing/2014/main" id="{A7BE7108-EE67-A0B7-3FF6-26EFBBB0542B}"/>
              </a:ext>
            </a:extLst>
          </p:cNvPr>
          <p:cNvSpPr txBox="1"/>
          <p:nvPr/>
        </p:nvSpPr>
        <p:spPr>
          <a:xfrm>
            <a:off x="872316" y="1124987"/>
            <a:ext cx="11027584" cy="707886"/>
          </a:xfrm>
          <a:prstGeom prst="rect">
            <a:avLst/>
          </a:prstGeom>
          <a:noFill/>
        </p:spPr>
        <p:txBody>
          <a:bodyPr wrap="square">
            <a:spAutoFit/>
          </a:bodyPr>
          <a:lstStyle/>
          <a:p>
            <a:r>
              <a:rPr lang="es-CL" sz="4000" dirty="0">
                <a:latin typeface="+mj-lt"/>
              </a:rPr>
              <a:t>3.- </a:t>
            </a:r>
            <a:r>
              <a:rPr lang="es-ES" sz="4000" dirty="0">
                <a:latin typeface="+mj-lt"/>
              </a:rPr>
              <a:t>Ejercicio</a:t>
            </a:r>
            <a:endParaRPr lang="es-CL" sz="4000" dirty="0">
              <a:latin typeface="+mj-lt"/>
            </a:endParaRPr>
          </a:p>
        </p:txBody>
      </p:sp>
      <p:pic>
        <p:nvPicPr>
          <p:cNvPr id="4" name="Imagen 3">
            <a:extLst>
              <a:ext uri="{FF2B5EF4-FFF2-40B4-BE49-F238E27FC236}">
                <a16:creationId xmlns:a16="http://schemas.microsoft.com/office/drawing/2014/main" id="{163E7D31-67C9-6597-77EE-B643539DBDA1}"/>
              </a:ext>
            </a:extLst>
          </p:cNvPr>
          <p:cNvPicPr>
            <a:picLocks noChangeAspect="1"/>
          </p:cNvPicPr>
          <p:nvPr/>
        </p:nvPicPr>
        <p:blipFill>
          <a:blip r:embed="rId5"/>
          <a:stretch>
            <a:fillRect/>
          </a:stretch>
        </p:blipFill>
        <p:spPr>
          <a:xfrm>
            <a:off x="2373189" y="1809691"/>
            <a:ext cx="8243109" cy="4823649"/>
          </a:xfrm>
          <a:prstGeom prst="rect">
            <a:avLst/>
          </a:prstGeom>
        </p:spPr>
      </p:pic>
    </p:spTree>
    <p:extLst>
      <p:ext uri="{BB962C8B-B14F-4D97-AF65-F5344CB8AC3E}">
        <p14:creationId xmlns:p14="http://schemas.microsoft.com/office/powerpoint/2010/main" val="361010389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8509</TotalTime>
  <Words>993</Words>
  <Application>Microsoft Office PowerPoint</Application>
  <PresentationFormat>Panorámica</PresentationFormat>
  <Paragraphs>96</Paragraphs>
  <Slides>23</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23</vt:i4>
      </vt:variant>
    </vt:vector>
  </HeadingPairs>
  <TitlesOfParts>
    <vt:vector size="28" baseType="lpstr">
      <vt:lpstr>Arial</vt:lpstr>
      <vt:lpstr>Calibri</vt:lpstr>
      <vt:lpstr>Calibri Light</vt:lpstr>
      <vt:lpstr>CMR10</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Rodrigo Olavarría</dc:creator>
  <cp:lastModifiedBy>Rodrigo Olavarria</cp:lastModifiedBy>
  <cp:revision>48</cp:revision>
  <dcterms:created xsi:type="dcterms:W3CDTF">2022-03-07T00:19:39Z</dcterms:created>
  <dcterms:modified xsi:type="dcterms:W3CDTF">2022-11-22T03:11:24Z</dcterms:modified>
</cp:coreProperties>
</file>