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58" r:id="rId3"/>
    <p:sldId id="259" r:id="rId4"/>
    <p:sldId id="266" r:id="rId5"/>
    <p:sldId id="488" r:id="rId6"/>
    <p:sldId id="587" r:id="rId7"/>
    <p:sldId id="574" r:id="rId8"/>
    <p:sldId id="575" r:id="rId9"/>
    <p:sldId id="578" r:id="rId10"/>
    <p:sldId id="577" r:id="rId11"/>
    <p:sldId id="579" r:id="rId12"/>
    <p:sldId id="580" r:id="rId13"/>
    <p:sldId id="581" r:id="rId14"/>
    <p:sldId id="561" r:id="rId15"/>
    <p:sldId id="572" r:id="rId16"/>
    <p:sldId id="582" r:id="rId17"/>
    <p:sldId id="583" r:id="rId18"/>
    <p:sldId id="584" r:id="rId19"/>
    <p:sldId id="585" r:id="rId20"/>
    <p:sldId id="571" r:id="rId21"/>
    <p:sldId id="5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1D97D98-399C-1D00-D8CE-CCABD125AAB1}" name="Matías Valenzuela" initials="MV" userId="Matías Valenzuela"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B85"/>
    <a:srgbClr val="D60019"/>
    <a:srgbClr val="FFFFFF"/>
    <a:srgbClr val="008452"/>
    <a:srgbClr val="F7AE00"/>
    <a:srgbClr val="FF6600"/>
    <a:srgbClr val="ED7D31"/>
    <a:srgbClr val="FF3399"/>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363477-325E-4D1B-AD9C-624E488376BB}" v="29" dt="2023-06-14T20:17:34.9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569" autoAdjust="0"/>
  </p:normalViewPr>
  <p:slideViewPr>
    <p:cSldViewPr snapToGrid="0">
      <p:cViewPr varScale="1">
        <p:scale>
          <a:sx n="101" d="100"/>
          <a:sy n="101" d="100"/>
        </p:scale>
        <p:origin x="990" y="108"/>
      </p:cViewPr>
      <p:guideLst/>
    </p:cSldViewPr>
  </p:slideViewPr>
  <p:notesTextViewPr>
    <p:cViewPr>
      <p:scale>
        <a:sx n="1" d="1"/>
        <a:sy n="1" d="1"/>
      </p:scale>
      <p:origin x="0" y="0"/>
    </p:cViewPr>
  </p:notesTextViewPr>
  <p:notesViewPr>
    <p:cSldViewPr snapToGrid="0">
      <p:cViewPr varScale="1">
        <p:scale>
          <a:sx n="92" d="100"/>
          <a:sy n="92" d="100"/>
        </p:scale>
        <p:origin x="411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rigo Olavarria" userId="f6a7970d-4453-4e90-bc7f-b1b2e7e2da94" providerId="ADAL" clId="{12363477-325E-4D1B-AD9C-624E488376BB}"/>
    <pc:docChg chg="custSel modSld">
      <pc:chgData name="Rodrigo Olavarria" userId="f6a7970d-4453-4e90-bc7f-b1b2e7e2da94" providerId="ADAL" clId="{12363477-325E-4D1B-AD9C-624E488376BB}" dt="2023-06-14T20:17:34.968" v="7"/>
      <pc:docMkLst>
        <pc:docMk/>
      </pc:docMkLst>
      <pc:sldChg chg="modSp mod modAnim">
        <pc:chgData name="Rodrigo Olavarria" userId="f6a7970d-4453-4e90-bc7f-b1b2e7e2da94" providerId="ADAL" clId="{12363477-325E-4D1B-AD9C-624E488376BB}" dt="2023-06-14T20:17:34.968" v="7"/>
        <pc:sldMkLst>
          <pc:docMk/>
          <pc:sldMk cId="1196856041" sldId="586"/>
        </pc:sldMkLst>
        <pc:spChg chg="mod">
          <ac:chgData name="Rodrigo Olavarria" userId="f6a7970d-4453-4e90-bc7f-b1b2e7e2da94" providerId="ADAL" clId="{12363477-325E-4D1B-AD9C-624E488376BB}" dt="2023-06-14T20:17:19.552" v="4" actId="5793"/>
          <ac:spMkLst>
            <pc:docMk/>
            <pc:sldMk cId="1196856041" sldId="586"/>
            <ac:spMk id="3" creationId="{0142C1DF-5DC3-94B1-227B-66F2C02AF50D}"/>
          </ac:spMkLst>
        </pc:spChg>
      </pc:sldChg>
    </pc:docChg>
  </pc:docChgLst>
  <pc:docChgLst>
    <pc:chgData name="Rodrigo" userId="f6a7970d-4453-4e90-bc7f-b1b2e7e2da94" providerId="ADAL" clId="{12363477-325E-4D1B-AD9C-624E488376BB}"/>
    <pc:docChg chg="modSld">
      <pc:chgData name="Rodrigo" userId="f6a7970d-4453-4e90-bc7f-b1b2e7e2da94" providerId="ADAL" clId="{12363477-325E-4D1B-AD9C-624E488376BB}" dt="2023-06-12T23:25:47.031" v="21"/>
      <pc:docMkLst>
        <pc:docMk/>
      </pc:docMkLst>
      <pc:sldChg chg="modAnim">
        <pc:chgData name="Rodrigo" userId="f6a7970d-4453-4e90-bc7f-b1b2e7e2da94" providerId="ADAL" clId="{12363477-325E-4D1B-AD9C-624E488376BB}" dt="2023-06-12T23:00:26.189" v="3"/>
        <pc:sldMkLst>
          <pc:docMk/>
          <pc:sldMk cId="3721332691" sldId="488"/>
        </pc:sldMkLst>
      </pc:sldChg>
      <pc:sldChg chg="modAnim">
        <pc:chgData name="Rodrigo" userId="f6a7970d-4453-4e90-bc7f-b1b2e7e2da94" providerId="ADAL" clId="{12363477-325E-4D1B-AD9C-624E488376BB}" dt="2023-06-12T23:03:57.187" v="4"/>
        <pc:sldMkLst>
          <pc:docMk/>
          <pc:sldMk cId="1596749310" sldId="574"/>
        </pc:sldMkLst>
      </pc:sldChg>
      <pc:sldChg chg="modAnim">
        <pc:chgData name="Rodrigo" userId="f6a7970d-4453-4e90-bc7f-b1b2e7e2da94" providerId="ADAL" clId="{12363477-325E-4D1B-AD9C-624E488376BB}" dt="2023-06-12T23:10:01.182" v="5"/>
        <pc:sldMkLst>
          <pc:docMk/>
          <pc:sldMk cId="2945149210" sldId="579"/>
        </pc:sldMkLst>
      </pc:sldChg>
      <pc:sldChg chg="modAnim">
        <pc:chgData name="Rodrigo" userId="f6a7970d-4453-4e90-bc7f-b1b2e7e2da94" providerId="ADAL" clId="{12363477-325E-4D1B-AD9C-624E488376BB}" dt="2023-06-12T23:13:46.178" v="9"/>
        <pc:sldMkLst>
          <pc:docMk/>
          <pc:sldMk cId="258686918" sldId="582"/>
        </pc:sldMkLst>
      </pc:sldChg>
      <pc:sldChg chg="modAnim">
        <pc:chgData name="Rodrigo" userId="f6a7970d-4453-4e90-bc7f-b1b2e7e2da94" providerId="ADAL" clId="{12363477-325E-4D1B-AD9C-624E488376BB}" dt="2023-06-12T23:14:20.657" v="14"/>
        <pc:sldMkLst>
          <pc:docMk/>
          <pc:sldMk cId="903494910" sldId="583"/>
        </pc:sldMkLst>
      </pc:sldChg>
      <pc:sldChg chg="modAnim">
        <pc:chgData name="Rodrigo" userId="f6a7970d-4453-4e90-bc7f-b1b2e7e2da94" providerId="ADAL" clId="{12363477-325E-4D1B-AD9C-624E488376BB}" dt="2023-06-12T23:17:39.225" v="15"/>
        <pc:sldMkLst>
          <pc:docMk/>
          <pc:sldMk cId="512771054" sldId="584"/>
        </pc:sldMkLst>
      </pc:sldChg>
      <pc:sldChg chg="modAnim">
        <pc:chgData name="Rodrigo" userId="f6a7970d-4453-4e90-bc7f-b1b2e7e2da94" providerId="ADAL" clId="{12363477-325E-4D1B-AD9C-624E488376BB}" dt="2023-06-12T23:18:09.280" v="19"/>
        <pc:sldMkLst>
          <pc:docMk/>
          <pc:sldMk cId="3913089550" sldId="585"/>
        </pc:sldMkLst>
      </pc:sldChg>
      <pc:sldChg chg="modAnim">
        <pc:chgData name="Rodrigo" userId="f6a7970d-4453-4e90-bc7f-b1b2e7e2da94" providerId="ADAL" clId="{12363477-325E-4D1B-AD9C-624E488376BB}" dt="2023-06-12T23:25:47.031" v="21"/>
        <pc:sldMkLst>
          <pc:docMk/>
          <pc:sldMk cId="1196856041" sldId="58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E4E8C0-DA6A-C640-50BB-31A12249C2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Date Placeholder 2">
            <a:extLst>
              <a:ext uri="{FF2B5EF4-FFF2-40B4-BE49-F238E27FC236}">
                <a16:creationId xmlns:a16="http://schemas.microsoft.com/office/drawing/2014/main" id="{72B607CD-E290-E2DE-EE96-1A724B8DA6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8BDC47-F307-4CFA-BB23-766028B118E0}" type="datetimeFigureOut">
              <a:rPr lang="es-CL" smtClean="0"/>
              <a:t>27-10-2024</a:t>
            </a:fld>
            <a:endParaRPr lang="es-CL"/>
          </a:p>
        </p:txBody>
      </p:sp>
      <p:sp>
        <p:nvSpPr>
          <p:cNvPr id="4" name="Footer Placeholder 3">
            <a:extLst>
              <a:ext uri="{FF2B5EF4-FFF2-40B4-BE49-F238E27FC236}">
                <a16:creationId xmlns:a16="http://schemas.microsoft.com/office/drawing/2014/main" id="{1BB945D8-7C12-5664-6373-5E414B2AB2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5" name="Slide Number Placeholder 4">
            <a:extLst>
              <a:ext uri="{FF2B5EF4-FFF2-40B4-BE49-F238E27FC236}">
                <a16:creationId xmlns:a16="http://schemas.microsoft.com/office/drawing/2014/main" id="{21EDA013-EEE7-6466-7888-A6A51014BC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72C21B-3F99-4783-BED4-C707C576845A}" type="slidenum">
              <a:rPr lang="es-CL" smtClean="0"/>
              <a:t>‹Nº›</a:t>
            </a:fld>
            <a:endParaRPr lang="es-CL"/>
          </a:p>
        </p:txBody>
      </p:sp>
    </p:spTree>
    <p:extLst>
      <p:ext uri="{BB962C8B-B14F-4D97-AF65-F5344CB8AC3E}">
        <p14:creationId xmlns:p14="http://schemas.microsoft.com/office/powerpoint/2010/main" val="3468572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15D92A-7C0C-46BF-9089-AAC3C0FE3CA1}" type="datetimeFigureOut">
              <a:rPr lang="es-CL" smtClean="0"/>
              <a:t>27-10-2024</a:t>
            </a:fld>
            <a:endParaRPr lang="es-C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3BB8C-AB23-4A1E-B1D0-EE68C15812D6}" type="slidenum">
              <a:rPr lang="es-CL" smtClean="0"/>
              <a:t>‹Nº›</a:t>
            </a:fld>
            <a:endParaRPr lang="es-CL"/>
          </a:p>
        </p:txBody>
      </p:sp>
    </p:spTree>
    <p:extLst>
      <p:ext uri="{BB962C8B-B14F-4D97-AF65-F5344CB8AC3E}">
        <p14:creationId xmlns:p14="http://schemas.microsoft.com/office/powerpoint/2010/main" val="2331374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qlite.org/eqp.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es.khanacademy.org/computing/computer-programming/sql/relational-queries-in-sql/a/more-efficient-sql-with-query-planning-and-optimization" TargetMode="External"/><Relationship Id="rId4" Type="http://schemas.openxmlformats.org/officeDocument/2006/relationships/hyperlink" Target="http://stackoverflow.com/questions/7359702/how-do-i-obtain-a-query-execution-plan"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5"/>
          </p:nvPr>
        </p:nvSpPr>
        <p:spPr/>
        <p:txBody>
          <a:bodyPr/>
          <a:lstStyle/>
          <a:p>
            <a:fld id="{66A3BB8C-AB23-4A1E-B1D0-EE68C15812D6}" type="slidenum">
              <a:rPr lang="es-CL" smtClean="0"/>
              <a:t>2</a:t>
            </a:fld>
            <a:endParaRPr lang="es-CL"/>
          </a:p>
        </p:txBody>
      </p:sp>
    </p:spTree>
    <p:extLst>
      <p:ext uri="{BB962C8B-B14F-4D97-AF65-F5344CB8AC3E}">
        <p14:creationId xmlns:p14="http://schemas.microsoft.com/office/powerpoint/2010/main" val="2754762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3BBE5F14-A75D-43ED-8EB8-32E85E183C69}" type="slidenum">
              <a:rPr lang="es-MX" smtClean="0"/>
              <a:t>5</a:t>
            </a:fld>
            <a:endParaRPr lang="es-MX"/>
          </a:p>
        </p:txBody>
      </p:sp>
    </p:spTree>
    <p:extLst>
      <p:ext uri="{BB962C8B-B14F-4D97-AF65-F5344CB8AC3E}">
        <p14:creationId xmlns:p14="http://schemas.microsoft.com/office/powerpoint/2010/main" val="1397641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FB665-7F7F-D830-1D67-39D9C54F8AA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20C1105-5C32-00D1-A1AE-F949AFE8C2F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DBDEDC3-CF0F-A239-9275-0E80AC56390D}"/>
              </a:ext>
            </a:extLst>
          </p:cNvPr>
          <p:cNvSpPr>
            <a:spLocks noGrp="1"/>
          </p:cNvSpPr>
          <p:nvPr>
            <p:ph type="body" idx="1"/>
          </p:nvPr>
        </p:nvSpPr>
        <p:spPr/>
        <p:txBody>
          <a:bodyPr/>
          <a:lstStyle/>
          <a:p>
            <a:endParaRPr lang="es-CL" dirty="0"/>
          </a:p>
        </p:txBody>
      </p:sp>
      <p:sp>
        <p:nvSpPr>
          <p:cNvPr id="4" name="Marcador de número de diapositiva 3">
            <a:extLst>
              <a:ext uri="{FF2B5EF4-FFF2-40B4-BE49-F238E27FC236}">
                <a16:creationId xmlns:a16="http://schemas.microsoft.com/office/drawing/2014/main" id="{E3FC6CF6-5FD6-3052-E847-CEA0ED27F10F}"/>
              </a:ext>
            </a:extLst>
          </p:cNvPr>
          <p:cNvSpPr>
            <a:spLocks noGrp="1"/>
          </p:cNvSpPr>
          <p:nvPr>
            <p:ph type="sldNum" sz="quarter" idx="5"/>
          </p:nvPr>
        </p:nvSpPr>
        <p:spPr/>
        <p:txBody>
          <a:bodyPr/>
          <a:lstStyle/>
          <a:p>
            <a:fld id="{3BBE5F14-A75D-43ED-8EB8-32E85E183C69}" type="slidenum">
              <a:rPr lang="es-MX" smtClean="0"/>
              <a:t>6</a:t>
            </a:fld>
            <a:endParaRPr lang="es-MX"/>
          </a:p>
        </p:txBody>
      </p:sp>
    </p:spTree>
    <p:extLst>
      <p:ext uri="{BB962C8B-B14F-4D97-AF65-F5344CB8AC3E}">
        <p14:creationId xmlns:p14="http://schemas.microsoft.com/office/powerpoint/2010/main" val="2294796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en la guía de ejercicios agrego el histograma, eso sí, que revisé en la sesión de ejercicios con los alumnos. S</a:t>
            </a:r>
          </a:p>
          <a:p>
            <a:r>
              <a:rPr lang="es-CL" dirty="0"/>
              <a:t>Sobre los planes de acceso, el mejor debería ser el último pues aplica las selecciones apenas se leen los archivos fuentes, por lo que las entradas a los </a:t>
            </a:r>
            <a:r>
              <a:rPr lang="es-CL" dirty="0" err="1"/>
              <a:t>joins</a:t>
            </a:r>
            <a:r>
              <a:rPr lang="es-CL" dirty="0"/>
              <a:t> son más pequeñas (menos memoria, menos tiempo).  Los</a:t>
            </a:r>
            <a:r>
              <a:rPr lang="es-CL" baseline="0" dirty="0"/>
              <a:t> arboles se leen de abajo hacia arriba </a:t>
            </a:r>
            <a:endParaRPr lang="es-MX" dirty="0"/>
          </a:p>
        </p:txBody>
      </p:sp>
      <p:sp>
        <p:nvSpPr>
          <p:cNvPr id="4" name="Slide Number Placeholder 3"/>
          <p:cNvSpPr>
            <a:spLocks noGrp="1"/>
          </p:cNvSpPr>
          <p:nvPr>
            <p:ph type="sldNum" sz="quarter" idx="5"/>
          </p:nvPr>
        </p:nvSpPr>
        <p:spPr/>
        <p:txBody>
          <a:bodyPr/>
          <a:lstStyle/>
          <a:p>
            <a:fld id="{66A3BB8C-AB23-4A1E-B1D0-EE68C15812D6}" type="slidenum">
              <a:rPr lang="es-CL" smtClean="0"/>
              <a:t>10</a:t>
            </a:fld>
            <a:endParaRPr lang="es-CL"/>
          </a:p>
        </p:txBody>
      </p:sp>
    </p:spTree>
    <p:extLst>
      <p:ext uri="{BB962C8B-B14F-4D97-AF65-F5344CB8AC3E}">
        <p14:creationId xmlns:p14="http://schemas.microsoft.com/office/powerpoint/2010/main" val="735815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a:solidFill>
                  <a:srgbClr val="21242C"/>
                </a:solidFill>
                <a:effectLst/>
                <a:latin typeface="Lato"/>
              </a:rPr>
              <a:t>SQL es un lenguaje declarativo: cada consulta declara </a:t>
            </a:r>
            <a:r>
              <a:rPr lang="es-ES" b="0" i="1" dirty="0">
                <a:solidFill>
                  <a:srgbClr val="21242C"/>
                </a:solidFill>
                <a:effectLst/>
                <a:latin typeface="Lato"/>
              </a:rPr>
              <a:t>qué</a:t>
            </a:r>
            <a:r>
              <a:rPr lang="es-ES" b="0" i="0" dirty="0">
                <a:solidFill>
                  <a:srgbClr val="21242C"/>
                </a:solidFill>
                <a:effectLst/>
                <a:latin typeface="Lato"/>
              </a:rPr>
              <a:t> queremos que haga el motor de SQL, pero no dice </a:t>
            </a:r>
            <a:r>
              <a:rPr lang="es-ES" b="0" i="1" dirty="0">
                <a:solidFill>
                  <a:srgbClr val="21242C"/>
                </a:solidFill>
                <a:effectLst/>
                <a:latin typeface="Lato"/>
              </a:rPr>
              <a:t>cómo</a:t>
            </a:r>
            <a:r>
              <a:rPr lang="es-ES" b="0" i="0" dirty="0">
                <a:solidFill>
                  <a:srgbClr val="21242C"/>
                </a:solidFill>
                <a:effectLst/>
                <a:latin typeface="Lato"/>
              </a:rPr>
              <a:t>. Sin embargo, resulta que el </a:t>
            </a:r>
            <a:r>
              <a:rPr lang="es-ES" b="0" i="1" dirty="0">
                <a:solidFill>
                  <a:srgbClr val="21242C"/>
                </a:solidFill>
                <a:effectLst/>
                <a:latin typeface="Lato"/>
              </a:rPr>
              <a:t>cómo</a:t>
            </a:r>
            <a:r>
              <a:rPr lang="es-ES" b="0" i="0" dirty="0">
                <a:solidFill>
                  <a:srgbClr val="21242C"/>
                </a:solidFill>
                <a:effectLst/>
                <a:latin typeface="Lato"/>
              </a:rPr>
              <a:t>, el "plan", es lo que afecta la eficiencia de las consultas, así que es bastante importante</a:t>
            </a:r>
            <a:r>
              <a:rPr lang="es-CL" b="0" i="0" dirty="0">
                <a:solidFill>
                  <a:srgbClr val="21242C"/>
                </a:solidFill>
                <a:effectLst/>
                <a:latin typeface="Lato"/>
              </a:rPr>
              <a:t> la etapa de optimización.</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a:solidFill>
                  <a:srgbClr val="21242C"/>
                </a:solidFill>
                <a:effectLst/>
                <a:latin typeface="Lato"/>
              </a:rPr>
              <a:t>La planeación y optimización de la consulta sucede para cada consulta, y podrías pasarte toda la vida emitiendo consultas de SQL sin darte cuenta. Sin embargo, una vez que empieces a lidiar con conjuntos de datos más grandes, empezarás a preocuparte más por la velocidad de tus consultas, y puede que te encuentres preguntándote si hay alguna manera en la que podrías mejorar el rendimiento de tus consultas.</a:t>
            </a:r>
            <a:endParaRPr lang="es-CL" b="0" i="0" dirty="0">
              <a:solidFill>
                <a:srgbClr val="21242C"/>
              </a:solidFill>
              <a:effectLst/>
              <a:latin typeface="Lato"/>
            </a:endParaRPr>
          </a:p>
          <a:p>
            <a:pPr algn="l" fontAlgn="base"/>
            <a:r>
              <a:rPr lang="es-ES" b="0" i="0" dirty="0">
                <a:solidFill>
                  <a:srgbClr val="21242C"/>
                </a:solidFill>
                <a:effectLst/>
                <a:latin typeface="inherit"/>
              </a:rPr>
              <a:t>El primer paso es identificar qué consultas quieres afinar, las cuales puedes averiguar al ver cuáles de tus llamadas a la base de datos están tardando más o usando la mayor parte de los recursos, como con un analizador de SQL. </a:t>
            </a:r>
          </a:p>
          <a:p>
            <a:pPr algn="l" fontAlgn="base"/>
            <a:r>
              <a:rPr lang="es-ES" b="0" i="0" dirty="0">
                <a:solidFill>
                  <a:srgbClr val="21242C"/>
                </a:solidFill>
                <a:effectLst/>
                <a:latin typeface="inherit"/>
              </a:rPr>
              <a:t>El siguiente paso es entender cómo un motor de SQL particular está ejecutando una consulta, y todos los sistemas de SQL vienen con una manera de preguntarle al motor. En SQLite, puedes pegar </a:t>
            </a:r>
            <a:r>
              <a:rPr lang="es-ES" b="0" i="0" u="none" strike="noStrike" dirty="0">
                <a:solidFill>
                  <a:srgbClr val="8755EE"/>
                </a:solidFill>
                <a:effectLst/>
                <a:latin typeface="inherit"/>
                <a:hlinkClick r:id="rId3"/>
              </a:rPr>
              <a:t>EXPLAIN QUERY PLAN</a:t>
            </a:r>
            <a:r>
              <a:rPr lang="es-ES" b="0" i="0" dirty="0">
                <a:solidFill>
                  <a:srgbClr val="21242C"/>
                </a:solidFill>
                <a:effectLst/>
                <a:latin typeface="inherit"/>
              </a:rPr>
              <a:t> en frente de cualquier SQL para ver qué está haciendo tras bambalinas. Si usas eso, debes estar preparado para consultar profundamente la </a:t>
            </a:r>
            <a:r>
              <a:rPr lang="es-ES" b="0" i="0" u="none" strike="noStrike" dirty="0">
                <a:solidFill>
                  <a:srgbClr val="8755EE"/>
                </a:solidFill>
                <a:effectLst/>
                <a:latin typeface="inherit"/>
                <a:hlinkClick r:id="rId3"/>
              </a:rPr>
              <a:t>referencia de EXPLAIN QUERY PLAN</a:t>
            </a:r>
            <a:r>
              <a:rPr lang="es-ES" b="0" i="0" dirty="0">
                <a:solidFill>
                  <a:srgbClr val="21242C"/>
                </a:solidFill>
                <a:effectLst/>
                <a:latin typeface="inherit"/>
              </a:rPr>
              <a:t>, porque la "explicación" es bastante detallada y depende de la implementación. Si estás usando otro motor de SQL, puedes buscar </a:t>
            </a:r>
            <a:r>
              <a:rPr lang="es-ES" b="0" i="0" u="none" strike="noStrike" dirty="0">
                <a:solidFill>
                  <a:srgbClr val="8755EE"/>
                </a:solidFill>
                <a:effectLst/>
                <a:latin typeface="inherit"/>
                <a:hlinkClick r:id="rId4"/>
              </a:rPr>
              <a:t>"cómo obtener un plan de ejecución en X"</a:t>
            </a:r>
            <a:r>
              <a:rPr lang="es-ES" b="0" i="0" dirty="0">
                <a:solidFill>
                  <a:srgbClr val="21242C"/>
                </a:solidFill>
                <a:effectLst/>
                <a:latin typeface="inherit"/>
              </a:rPr>
              <a:t>.</a:t>
            </a:r>
          </a:p>
          <a:p>
            <a:pPr algn="l" fontAlgn="base"/>
            <a:r>
              <a:rPr lang="es-ES" b="0" i="0" dirty="0">
                <a:solidFill>
                  <a:srgbClr val="21242C"/>
                </a:solidFill>
                <a:effectLst/>
                <a:latin typeface="inherit"/>
              </a:rPr>
              <a:t>Ahora viene la parte difícil: la optimización manual para mejorar el plan de ejecución. Esta también es la parte que a menudo depende de las particularidades del motor de SQL que estés usando, así como de las particularidades de tus propios datos.</a:t>
            </a:r>
          </a:p>
          <a:p>
            <a:pPr marL="0" marR="0" lvl="0" indent="0" algn="l" defTabSz="914400" rtl="0" eaLnBrk="1" fontAlgn="auto" latinLnBrk="0" hangingPunct="1">
              <a:lnSpc>
                <a:spcPct val="100000"/>
              </a:lnSpc>
              <a:spcBef>
                <a:spcPts val="0"/>
              </a:spcBef>
              <a:spcAft>
                <a:spcPts val="0"/>
              </a:spcAft>
              <a:buClrTx/>
              <a:buSzTx/>
              <a:buFontTx/>
              <a:buNone/>
              <a:tabLst/>
              <a:defRPr/>
            </a:pPr>
            <a:r>
              <a:rPr lang="es-CL" dirty="0">
                <a:hlinkClick r:id="rId5"/>
              </a:rPr>
              <a:t>https://es.khanacademy.org/computing/computer-programming/sql/relational-queries-in-sql/a/more-efficient-sql-with-query-planning-and-optimization</a:t>
            </a:r>
            <a:endParaRPr lang="es-CL" dirty="0"/>
          </a:p>
          <a:p>
            <a:endParaRPr lang="es-CL" dirty="0"/>
          </a:p>
          <a:p>
            <a:endParaRPr lang="es-CL" dirty="0"/>
          </a:p>
        </p:txBody>
      </p:sp>
      <p:sp>
        <p:nvSpPr>
          <p:cNvPr id="4" name="Slide Number Placeholder 3"/>
          <p:cNvSpPr>
            <a:spLocks noGrp="1"/>
          </p:cNvSpPr>
          <p:nvPr>
            <p:ph type="sldNum" sz="quarter" idx="5"/>
          </p:nvPr>
        </p:nvSpPr>
        <p:spPr/>
        <p:txBody>
          <a:bodyPr/>
          <a:lstStyle/>
          <a:p>
            <a:fld id="{66A3BB8C-AB23-4A1E-B1D0-EE68C15812D6}" type="slidenum">
              <a:rPr lang="es-CL" smtClean="0"/>
              <a:t>11</a:t>
            </a:fld>
            <a:endParaRPr lang="es-CL"/>
          </a:p>
        </p:txBody>
      </p:sp>
    </p:spTree>
    <p:extLst>
      <p:ext uri="{BB962C8B-B14F-4D97-AF65-F5344CB8AC3E}">
        <p14:creationId xmlns:p14="http://schemas.microsoft.com/office/powerpoint/2010/main" val="1147149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5"/>
          </p:nvPr>
        </p:nvSpPr>
        <p:spPr/>
        <p:txBody>
          <a:bodyPr/>
          <a:lstStyle/>
          <a:p>
            <a:fld id="{66A3BB8C-AB23-4A1E-B1D0-EE68C15812D6}" type="slidenum">
              <a:rPr lang="es-CL" smtClean="0"/>
              <a:t>12</a:t>
            </a:fld>
            <a:endParaRPr lang="es-CL"/>
          </a:p>
        </p:txBody>
      </p:sp>
    </p:spTree>
    <p:extLst>
      <p:ext uri="{BB962C8B-B14F-4D97-AF65-F5344CB8AC3E}">
        <p14:creationId xmlns:p14="http://schemas.microsoft.com/office/powerpoint/2010/main" val="3455998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5"/>
          </p:nvPr>
        </p:nvSpPr>
        <p:spPr/>
        <p:txBody>
          <a:bodyPr/>
          <a:lstStyle/>
          <a:p>
            <a:fld id="{66A3BB8C-AB23-4A1E-B1D0-EE68C15812D6}" type="slidenum">
              <a:rPr lang="es-CL" smtClean="0"/>
              <a:t>13</a:t>
            </a:fld>
            <a:endParaRPr lang="es-CL"/>
          </a:p>
        </p:txBody>
      </p:sp>
    </p:spTree>
    <p:extLst>
      <p:ext uri="{BB962C8B-B14F-4D97-AF65-F5344CB8AC3E}">
        <p14:creationId xmlns:p14="http://schemas.microsoft.com/office/powerpoint/2010/main" val="98591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5"/>
          </p:nvPr>
        </p:nvSpPr>
        <p:spPr/>
        <p:txBody>
          <a:bodyPr/>
          <a:lstStyle/>
          <a:p>
            <a:fld id="{66A3BB8C-AB23-4A1E-B1D0-EE68C15812D6}" type="slidenum">
              <a:rPr lang="es-CL" smtClean="0"/>
              <a:t>17</a:t>
            </a:fld>
            <a:endParaRPr lang="es-CL"/>
          </a:p>
        </p:txBody>
      </p:sp>
    </p:spTree>
    <p:extLst>
      <p:ext uri="{BB962C8B-B14F-4D97-AF65-F5344CB8AC3E}">
        <p14:creationId xmlns:p14="http://schemas.microsoft.com/office/powerpoint/2010/main" val="4099812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a:solidFill>
                  <a:srgbClr val="222222"/>
                </a:solidFill>
                <a:effectLst/>
                <a:latin typeface="arial" panose="020B0604020202020204" pitchFamily="34" charset="0"/>
              </a:rPr>
              <a:t>Un punto de recuperación, del inglés </a:t>
            </a:r>
            <a:r>
              <a:rPr lang="es-ES" b="1" i="0" dirty="0" err="1">
                <a:solidFill>
                  <a:srgbClr val="222222"/>
                </a:solidFill>
                <a:effectLst/>
                <a:latin typeface="arial" panose="020B0604020202020204" pitchFamily="34" charset="0"/>
              </a:rPr>
              <a:t>savepoint</a:t>
            </a:r>
            <a:r>
              <a:rPr lang="es-ES" b="0" i="0" dirty="0">
                <a:solidFill>
                  <a:srgbClr val="222222"/>
                </a:solidFill>
                <a:effectLst/>
                <a:latin typeface="arial" panose="020B0604020202020204" pitchFamily="34" charset="0"/>
              </a:rPr>
              <a:t>, es una forma de implementar </a:t>
            </a:r>
            <a:r>
              <a:rPr lang="es-ES" b="0" i="0" dirty="0" err="1">
                <a:solidFill>
                  <a:srgbClr val="222222"/>
                </a:solidFill>
                <a:effectLst/>
                <a:latin typeface="arial" panose="020B0604020202020204" pitchFamily="34" charset="0"/>
              </a:rPr>
              <a:t>subtransacciones</a:t>
            </a:r>
            <a:r>
              <a:rPr lang="es-ES" b="0" i="0" dirty="0">
                <a:solidFill>
                  <a:srgbClr val="222222"/>
                </a:solidFill>
                <a:effectLst/>
                <a:latin typeface="arial" panose="020B0604020202020204" pitchFamily="34" charset="0"/>
              </a:rPr>
              <a:t> (también conocidas como transacciones anidadas) dentro de un sistema gestor de base de datos relacional indicando un punto dentro de una transacción de base de datos que puede ser restaurada sin afectar a cualquier trabajo</a:t>
            </a:r>
            <a:endParaRPr lang="es-CL" dirty="0"/>
          </a:p>
          <a:p>
            <a:endParaRPr lang="es-CL" dirty="0"/>
          </a:p>
        </p:txBody>
      </p:sp>
      <p:sp>
        <p:nvSpPr>
          <p:cNvPr id="4" name="Slide Number Placeholder 3"/>
          <p:cNvSpPr>
            <a:spLocks noGrp="1"/>
          </p:cNvSpPr>
          <p:nvPr>
            <p:ph type="sldNum" sz="quarter" idx="5"/>
          </p:nvPr>
        </p:nvSpPr>
        <p:spPr/>
        <p:txBody>
          <a:bodyPr/>
          <a:lstStyle/>
          <a:p>
            <a:fld id="{66A3BB8C-AB23-4A1E-B1D0-EE68C15812D6}" type="slidenum">
              <a:rPr lang="es-CL" smtClean="0"/>
              <a:t>19</a:t>
            </a:fld>
            <a:endParaRPr lang="es-CL"/>
          </a:p>
        </p:txBody>
      </p:sp>
    </p:spTree>
    <p:extLst>
      <p:ext uri="{BB962C8B-B14F-4D97-AF65-F5344CB8AC3E}">
        <p14:creationId xmlns:p14="http://schemas.microsoft.com/office/powerpoint/2010/main" val="5147914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6A147-2B59-660A-60E1-E5C0567D622A}"/>
              </a:ext>
            </a:extLst>
          </p:cNvPr>
          <p:cNvSpPr>
            <a:spLocks noGrp="1"/>
          </p:cNvSpPr>
          <p:nvPr>
            <p:ph type="ctrTitle"/>
          </p:nvPr>
        </p:nvSpPr>
        <p:spPr>
          <a:xfrm>
            <a:off x="751562" y="1516728"/>
            <a:ext cx="10688878" cy="1138585"/>
          </a:xfrm>
        </p:spPr>
        <p:txBody>
          <a:bodyPr anchor="ctr">
            <a:normAutofit/>
          </a:bodyPr>
          <a:lstStyle>
            <a:lvl1pPr algn="ctr">
              <a:defRPr sz="3600"/>
            </a:lvl1pPr>
          </a:lstStyle>
          <a:p>
            <a:r>
              <a:rPr lang="en-US" dirty="0"/>
              <a:t>Click to edit Master title style</a:t>
            </a:r>
            <a:endParaRPr lang="es-CL" dirty="0"/>
          </a:p>
        </p:txBody>
      </p:sp>
      <p:sp>
        <p:nvSpPr>
          <p:cNvPr id="3" name="Subtitle 2">
            <a:extLst>
              <a:ext uri="{FF2B5EF4-FFF2-40B4-BE49-F238E27FC236}">
                <a16:creationId xmlns:a16="http://schemas.microsoft.com/office/drawing/2014/main" id="{18932C23-158F-860B-0F88-D34489DA5393}"/>
              </a:ext>
            </a:extLst>
          </p:cNvPr>
          <p:cNvSpPr>
            <a:spLocks noGrp="1"/>
          </p:cNvSpPr>
          <p:nvPr>
            <p:ph type="subTitle" idx="1"/>
          </p:nvPr>
        </p:nvSpPr>
        <p:spPr>
          <a:xfrm>
            <a:off x="751562" y="2705941"/>
            <a:ext cx="10688878" cy="794557"/>
          </a:xfrm>
        </p:spPr>
        <p:txBody>
          <a:bodyPr anchor="ctr">
            <a:normAutofit/>
          </a:bodyPr>
          <a:lstStyle>
            <a:lvl1pPr marL="0" indent="0" algn="ctr">
              <a:lnSpc>
                <a:spcPct val="100000"/>
              </a:lnSpc>
              <a:spcBef>
                <a:spcPts val="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7" name="Picture 49" descr="USM1">
            <a:extLst>
              <a:ext uri="{FF2B5EF4-FFF2-40B4-BE49-F238E27FC236}">
                <a16:creationId xmlns:a16="http://schemas.microsoft.com/office/drawing/2014/main" id="{5C4D5269-968A-A46B-C6E7-409C0F7F4F5E}"/>
              </a:ext>
            </a:extLst>
          </p:cNvPr>
          <p:cNvPicPr>
            <a:picLocks noChangeAspect="1" noChangeArrowheads="1"/>
          </p:cNvPicPr>
          <p:nvPr userDrawn="1"/>
        </p:nvPicPr>
        <p:blipFill>
          <a:blip r:embed="rId2" cstate="print"/>
          <a:srcRect/>
          <a:stretch>
            <a:fillRect/>
          </a:stretch>
        </p:blipFill>
        <p:spPr bwMode="auto">
          <a:xfrm>
            <a:off x="0" y="4176584"/>
            <a:ext cx="12192000" cy="2760355"/>
          </a:xfrm>
          <a:prstGeom prst="rect">
            <a:avLst/>
          </a:prstGeom>
          <a:noFill/>
        </p:spPr>
      </p:pic>
      <p:pic>
        <p:nvPicPr>
          <p:cNvPr id="11" name="Picture 2">
            <a:extLst>
              <a:ext uri="{FF2B5EF4-FFF2-40B4-BE49-F238E27FC236}">
                <a16:creationId xmlns:a16="http://schemas.microsoft.com/office/drawing/2014/main" id="{4C78D4A0-E7CA-21E2-70FA-E1E81EC2F94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74931" y="60375"/>
            <a:ext cx="6242137" cy="1560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19614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6FE5-8EBA-C6F3-BBBE-599D0EFD0E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L"/>
          </a:p>
        </p:txBody>
      </p:sp>
      <p:sp>
        <p:nvSpPr>
          <p:cNvPr id="3" name="Content Placeholder 2">
            <a:extLst>
              <a:ext uri="{FF2B5EF4-FFF2-40B4-BE49-F238E27FC236}">
                <a16:creationId xmlns:a16="http://schemas.microsoft.com/office/drawing/2014/main" id="{D4136135-4793-5500-3954-37CFD5CDDF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Text Placeholder 3">
            <a:extLst>
              <a:ext uri="{FF2B5EF4-FFF2-40B4-BE49-F238E27FC236}">
                <a16:creationId xmlns:a16="http://schemas.microsoft.com/office/drawing/2014/main" id="{667F8111-C0C1-EF0F-5EC8-21B63AD48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Rectangle 11">
            <a:extLst>
              <a:ext uri="{FF2B5EF4-FFF2-40B4-BE49-F238E27FC236}">
                <a16:creationId xmlns:a16="http://schemas.microsoft.com/office/drawing/2014/main" id="{1E4E3FEA-FA39-E519-03F2-1CC1476B8C68}"/>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angle 12">
            <a:extLst>
              <a:ext uri="{FF2B5EF4-FFF2-40B4-BE49-F238E27FC236}">
                <a16:creationId xmlns:a16="http://schemas.microsoft.com/office/drawing/2014/main" id="{26005843-E0E8-FB80-6D64-952C43D9AB41}"/>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angle 13">
            <a:extLst>
              <a:ext uri="{FF2B5EF4-FFF2-40B4-BE49-F238E27FC236}">
                <a16:creationId xmlns:a16="http://schemas.microsoft.com/office/drawing/2014/main" id="{091167BE-AA42-6E80-090A-7099178C7A2A}"/>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77AC1115-97D4-59DC-4D0E-B2427A094412}"/>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angle 15">
            <a:extLst>
              <a:ext uri="{FF2B5EF4-FFF2-40B4-BE49-F238E27FC236}">
                <a16:creationId xmlns:a16="http://schemas.microsoft.com/office/drawing/2014/main" id="{6BA124CC-D6A6-6711-1548-8D599AB37C35}"/>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angle 16">
            <a:extLst>
              <a:ext uri="{FF2B5EF4-FFF2-40B4-BE49-F238E27FC236}">
                <a16:creationId xmlns:a16="http://schemas.microsoft.com/office/drawing/2014/main" id="{DBD8B49F-7F24-A490-9117-41FE9901278C}"/>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8" name="Rectangle 17">
            <a:extLst>
              <a:ext uri="{FF2B5EF4-FFF2-40B4-BE49-F238E27FC236}">
                <a16:creationId xmlns:a16="http://schemas.microsoft.com/office/drawing/2014/main" id="{C3734270-5D58-F1D4-02C2-12417890978F}"/>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Rectangle 18">
            <a:extLst>
              <a:ext uri="{FF2B5EF4-FFF2-40B4-BE49-F238E27FC236}">
                <a16:creationId xmlns:a16="http://schemas.microsoft.com/office/drawing/2014/main" id="{1ABA96E1-21F3-A7AF-4826-0F794000A8E3}"/>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0" name="Slide Number Placeholder 5">
            <a:extLst>
              <a:ext uri="{FF2B5EF4-FFF2-40B4-BE49-F238E27FC236}">
                <a16:creationId xmlns:a16="http://schemas.microsoft.com/office/drawing/2014/main" id="{D241CAF6-771C-1479-CA89-F343E5C7EC87}"/>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21" name="Date Placeholder 1">
            <a:extLst>
              <a:ext uri="{FF2B5EF4-FFF2-40B4-BE49-F238E27FC236}">
                <a16:creationId xmlns:a16="http://schemas.microsoft.com/office/drawing/2014/main" id="{ABA42C3E-249F-1098-C8F2-DB4709EE79A8}"/>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27-10-2024</a:t>
            </a:fld>
            <a:endParaRPr lang="es-CL"/>
          </a:p>
        </p:txBody>
      </p:sp>
      <p:sp>
        <p:nvSpPr>
          <p:cNvPr id="22" name="Footer Placeholder 2">
            <a:extLst>
              <a:ext uri="{FF2B5EF4-FFF2-40B4-BE49-F238E27FC236}">
                <a16:creationId xmlns:a16="http://schemas.microsoft.com/office/drawing/2014/main" id="{45E0438D-70ED-674B-EB40-59FF01751766}"/>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57977851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76ED-760A-CDEA-0CE3-BC4E095D7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L"/>
          </a:p>
        </p:txBody>
      </p:sp>
      <p:sp>
        <p:nvSpPr>
          <p:cNvPr id="3" name="Picture Placeholder 2">
            <a:extLst>
              <a:ext uri="{FF2B5EF4-FFF2-40B4-BE49-F238E27FC236}">
                <a16:creationId xmlns:a16="http://schemas.microsoft.com/office/drawing/2014/main" id="{C5E7D1DA-A577-DC2E-B238-21B67D6F65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Text Placeholder 3">
            <a:extLst>
              <a:ext uri="{FF2B5EF4-FFF2-40B4-BE49-F238E27FC236}">
                <a16:creationId xmlns:a16="http://schemas.microsoft.com/office/drawing/2014/main" id="{6B63D10B-CCAF-36BE-A051-B1FA43820A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Rectangle 11">
            <a:extLst>
              <a:ext uri="{FF2B5EF4-FFF2-40B4-BE49-F238E27FC236}">
                <a16:creationId xmlns:a16="http://schemas.microsoft.com/office/drawing/2014/main" id="{3AEC45B6-10C5-281A-3025-5E1D558019F6}"/>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angle 12">
            <a:extLst>
              <a:ext uri="{FF2B5EF4-FFF2-40B4-BE49-F238E27FC236}">
                <a16:creationId xmlns:a16="http://schemas.microsoft.com/office/drawing/2014/main" id="{65E280ED-4979-0413-A2AE-23D7F845EB36}"/>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angle 13">
            <a:extLst>
              <a:ext uri="{FF2B5EF4-FFF2-40B4-BE49-F238E27FC236}">
                <a16:creationId xmlns:a16="http://schemas.microsoft.com/office/drawing/2014/main" id="{092A094C-7985-9E3F-07CA-B167CCD6AB11}"/>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0CD87FD6-21A9-4D48-1086-0A5D68A89F05}"/>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angle 15">
            <a:extLst>
              <a:ext uri="{FF2B5EF4-FFF2-40B4-BE49-F238E27FC236}">
                <a16:creationId xmlns:a16="http://schemas.microsoft.com/office/drawing/2014/main" id="{0094869F-6DEE-4F8B-E534-E5778C5253FB}"/>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angle 16">
            <a:extLst>
              <a:ext uri="{FF2B5EF4-FFF2-40B4-BE49-F238E27FC236}">
                <a16:creationId xmlns:a16="http://schemas.microsoft.com/office/drawing/2014/main" id="{8F5701D5-6559-D10C-04A6-E6BD322169FA}"/>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8" name="Rectangle 17">
            <a:extLst>
              <a:ext uri="{FF2B5EF4-FFF2-40B4-BE49-F238E27FC236}">
                <a16:creationId xmlns:a16="http://schemas.microsoft.com/office/drawing/2014/main" id="{BB2A9E69-8ED4-05ED-5086-154CECCF2B14}"/>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Rectangle 18">
            <a:extLst>
              <a:ext uri="{FF2B5EF4-FFF2-40B4-BE49-F238E27FC236}">
                <a16:creationId xmlns:a16="http://schemas.microsoft.com/office/drawing/2014/main" id="{3BCC9F2F-0BCA-2C5A-E3AE-CCF769063ACB}"/>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0" name="Slide Number Placeholder 5">
            <a:extLst>
              <a:ext uri="{FF2B5EF4-FFF2-40B4-BE49-F238E27FC236}">
                <a16:creationId xmlns:a16="http://schemas.microsoft.com/office/drawing/2014/main" id="{7C57CF12-5A6C-98CC-E5D1-015F0761DCC1}"/>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21" name="Date Placeholder 1">
            <a:extLst>
              <a:ext uri="{FF2B5EF4-FFF2-40B4-BE49-F238E27FC236}">
                <a16:creationId xmlns:a16="http://schemas.microsoft.com/office/drawing/2014/main" id="{0A5A8514-0930-E485-F60E-A991B26903CE}"/>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27-10-2024</a:t>
            </a:fld>
            <a:endParaRPr lang="es-CL"/>
          </a:p>
        </p:txBody>
      </p:sp>
      <p:sp>
        <p:nvSpPr>
          <p:cNvPr id="22" name="Footer Placeholder 2">
            <a:extLst>
              <a:ext uri="{FF2B5EF4-FFF2-40B4-BE49-F238E27FC236}">
                <a16:creationId xmlns:a16="http://schemas.microsoft.com/office/drawing/2014/main" id="{DE181059-5202-B290-597B-81C523EA6B37}"/>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233783416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610B-E71F-F049-A281-11A607D08E32}"/>
              </a:ext>
            </a:extLst>
          </p:cNvPr>
          <p:cNvSpPr>
            <a:spLocks noGrp="1"/>
          </p:cNvSpPr>
          <p:nvPr>
            <p:ph type="title"/>
          </p:nvPr>
        </p:nvSpPr>
        <p:spPr/>
        <p:txBody>
          <a:bodyPr/>
          <a:lstStyle/>
          <a:p>
            <a:r>
              <a:rPr lang="en-US"/>
              <a:t>Click to edit Master title style</a:t>
            </a:r>
            <a:endParaRPr lang="es-CL"/>
          </a:p>
        </p:txBody>
      </p:sp>
      <p:sp>
        <p:nvSpPr>
          <p:cNvPr id="3" name="Vertical Text Placeholder 2">
            <a:extLst>
              <a:ext uri="{FF2B5EF4-FFF2-40B4-BE49-F238E27FC236}">
                <a16:creationId xmlns:a16="http://schemas.microsoft.com/office/drawing/2014/main" id="{B2080122-A054-CA5C-E3B9-BC0EAAC074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11" name="Rectangle 10">
            <a:extLst>
              <a:ext uri="{FF2B5EF4-FFF2-40B4-BE49-F238E27FC236}">
                <a16:creationId xmlns:a16="http://schemas.microsoft.com/office/drawing/2014/main" id="{6D815381-7712-4C23-F2C1-5928B27C1046}"/>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angle 11">
            <a:extLst>
              <a:ext uri="{FF2B5EF4-FFF2-40B4-BE49-F238E27FC236}">
                <a16:creationId xmlns:a16="http://schemas.microsoft.com/office/drawing/2014/main" id="{C9E04DBB-B291-A1BB-AE1D-4048B0CAE625}"/>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angle 12">
            <a:extLst>
              <a:ext uri="{FF2B5EF4-FFF2-40B4-BE49-F238E27FC236}">
                <a16:creationId xmlns:a16="http://schemas.microsoft.com/office/drawing/2014/main" id="{83EAB4DE-AE12-F4EF-8008-E2307F8BACC0}"/>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angle 13">
            <a:extLst>
              <a:ext uri="{FF2B5EF4-FFF2-40B4-BE49-F238E27FC236}">
                <a16:creationId xmlns:a16="http://schemas.microsoft.com/office/drawing/2014/main" id="{1EDF9288-371A-929E-FF44-41ABACC17765}"/>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0F6D96C0-ABEA-5EC5-9118-E7CD1EF988C3}"/>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angle 15">
            <a:extLst>
              <a:ext uri="{FF2B5EF4-FFF2-40B4-BE49-F238E27FC236}">
                <a16:creationId xmlns:a16="http://schemas.microsoft.com/office/drawing/2014/main" id="{FD2BEBA2-51DB-3792-0509-000F1FA3CFE9}"/>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7" name="Rectangle 16">
            <a:extLst>
              <a:ext uri="{FF2B5EF4-FFF2-40B4-BE49-F238E27FC236}">
                <a16:creationId xmlns:a16="http://schemas.microsoft.com/office/drawing/2014/main" id="{D49C83D7-5AE8-D8D9-FCBA-C6D232D0EEAD}"/>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Rectangle 17">
            <a:extLst>
              <a:ext uri="{FF2B5EF4-FFF2-40B4-BE49-F238E27FC236}">
                <a16:creationId xmlns:a16="http://schemas.microsoft.com/office/drawing/2014/main" id="{8FED30C5-A976-4A4D-EBDF-ABB379F9681F}"/>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Slide Number Placeholder 5">
            <a:extLst>
              <a:ext uri="{FF2B5EF4-FFF2-40B4-BE49-F238E27FC236}">
                <a16:creationId xmlns:a16="http://schemas.microsoft.com/office/drawing/2014/main" id="{D005BDA8-77A3-815E-0533-D019FA8FEC4F}"/>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20" name="Date Placeholder 1">
            <a:extLst>
              <a:ext uri="{FF2B5EF4-FFF2-40B4-BE49-F238E27FC236}">
                <a16:creationId xmlns:a16="http://schemas.microsoft.com/office/drawing/2014/main" id="{A86A23E8-86A1-F74D-000D-B6B9CC51F42C}"/>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27-10-2024</a:t>
            </a:fld>
            <a:endParaRPr lang="es-CL"/>
          </a:p>
        </p:txBody>
      </p:sp>
      <p:sp>
        <p:nvSpPr>
          <p:cNvPr id="21" name="Footer Placeholder 2">
            <a:extLst>
              <a:ext uri="{FF2B5EF4-FFF2-40B4-BE49-F238E27FC236}">
                <a16:creationId xmlns:a16="http://schemas.microsoft.com/office/drawing/2014/main" id="{96C94695-D885-1B15-0477-7850D1E2C20D}"/>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268221665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EC5A2D-C738-3735-20CE-C28766DDCA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L"/>
          </a:p>
        </p:txBody>
      </p:sp>
      <p:sp>
        <p:nvSpPr>
          <p:cNvPr id="3" name="Vertical Text Placeholder 2">
            <a:extLst>
              <a:ext uri="{FF2B5EF4-FFF2-40B4-BE49-F238E27FC236}">
                <a16:creationId xmlns:a16="http://schemas.microsoft.com/office/drawing/2014/main" id="{725AF3AE-9DC0-2B84-8160-01CA87792A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11" name="Rectangle 10">
            <a:extLst>
              <a:ext uri="{FF2B5EF4-FFF2-40B4-BE49-F238E27FC236}">
                <a16:creationId xmlns:a16="http://schemas.microsoft.com/office/drawing/2014/main" id="{36DE079A-48D3-E2D5-16F2-B1F5420804B4}"/>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angle 11">
            <a:extLst>
              <a:ext uri="{FF2B5EF4-FFF2-40B4-BE49-F238E27FC236}">
                <a16:creationId xmlns:a16="http://schemas.microsoft.com/office/drawing/2014/main" id="{B80EA020-D6DC-F2FE-3282-ACAB898A134F}"/>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angle 12">
            <a:extLst>
              <a:ext uri="{FF2B5EF4-FFF2-40B4-BE49-F238E27FC236}">
                <a16:creationId xmlns:a16="http://schemas.microsoft.com/office/drawing/2014/main" id="{6454E97C-F23B-0938-E133-6CE27CA68F03}"/>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angle 13">
            <a:extLst>
              <a:ext uri="{FF2B5EF4-FFF2-40B4-BE49-F238E27FC236}">
                <a16:creationId xmlns:a16="http://schemas.microsoft.com/office/drawing/2014/main" id="{1B165B46-5D4B-58AF-03C6-E9009936CBB8}"/>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9E6BF975-A4F6-188D-39AA-71FFB6F236D4}"/>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angle 15">
            <a:extLst>
              <a:ext uri="{FF2B5EF4-FFF2-40B4-BE49-F238E27FC236}">
                <a16:creationId xmlns:a16="http://schemas.microsoft.com/office/drawing/2014/main" id="{C941817E-A2DA-CB58-24E3-04B8C5F1DD12}"/>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7" name="Rectangle 16">
            <a:extLst>
              <a:ext uri="{FF2B5EF4-FFF2-40B4-BE49-F238E27FC236}">
                <a16:creationId xmlns:a16="http://schemas.microsoft.com/office/drawing/2014/main" id="{D2366A91-1BFC-9DE2-11B8-F693F8A86F71}"/>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Rectangle 17">
            <a:extLst>
              <a:ext uri="{FF2B5EF4-FFF2-40B4-BE49-F238E27FC236}">
                <a16:creationId xmlns:a16="http://schemas.microsoft.com/office/drawing/2014/main" id="{FE6236BC-C2EE-46B2-955F-A6D494B26C09}"/>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Slide Number Placeholder 5">
            <a:extLst>
              <a:ext uri="{FF2B5EF4-FFF2-40B4-BE49-F238E27FC236}">
                <a16:creationId xmlns:a16="http://schemas.microsoft.com/office/drawing/2014/main" id="{BEA4540E-C6A3-4DF3-CD1C-122103DC3B30}"/>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20" name="Date Placeholder 1">
            <a:extLst>
              <a:ext uri="{FF2B5EF4-FFF2-40B4-BE49-F238E27FC236}">
                <a16:creationId xmlns:a16="http://schemas.microsoft.com/office/drawing/2014/main" id="{1ACAD3FA-BC72-6C50-4C98-0DEB7814C2FB}"/>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27-10-2024</a:t>
            </a:fld>
            <a:endParaRPr lang="es-CL"/>
          </a:p>
        </p:txBody>
      </p:sp>
      <p:sp>
        <p:nvSpPr>
          <p:cNvPr id="21" name="Footer Placeholder 2">
            <a:extLst>
              <a:ext uri="{FF2B5EF4-FFF2-40B4-BE49-F238E27FC236}">
                <a16:creationId xmlns:a16="http://schemas.microsoft.com/office/drawing/2014/main" id="{9662B375-4E3C-9A27-BA04-5BBF5343A412}"/>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14943970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AEC6C-AE6D-EA99-9648-BABCA97A1864}"/>
              </a:ext>
            </a:extLst>
          </p:cNvPr>
          <p:cNvSpPr>
            <a:spLocks noGrp="1"/>
          </p:cNvSpPr>
          <p:nvPr>
            <p:ph type="title"/>
          </p:nvPr>
        </p:nvSpPr>
        <p:spPr/>
        <p:txBody>
          <a:bodyPr/>
          <a:lstStyle>
            <a:lvl1pPr>
              <a:defRPr b="1" cap="none" baseline="0"/>
            </a:lvl1pPr>
          </a:lstStyle>
          <a:p>
            <a:r>
              <a:rPr lang="en-US" dirty="0"/>
              <a:t>Click to edit Master title style</a:t>
            </a:r>
            <a:endParaRPr lang="es-CL" dirty="0"/>
          </a:p>
        </p:txBody>
      </p:sp>
      <p:sp>
        <p:nvSpPr>
          <p:cNvPr id="3" name="Content Placeholder 2">
            <a:extLst>
              <a:ext uri="{FF2B5EF4-FFF2-40B4-BE49-F238E27FC236}">
                <a16:creationId xmlns:a16="http://schemas.microsoft.com/office/drawing/2014/main" id="{481830C5-1ACC-8495-BBE1-34A5CAE4312A}"/>
              </a:ext>
            </a:extLst>
          </p:cNvPr>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L" dirty="0"/>
          </a:p>
        </p:txBody>
      </p:sp>
      <p:sp>
        <p:nvSpPr>
          <p:cNvPr id="21" name="Rectangle 20">
            <a:extLst>
              <a:ext uri="{FF2B5EF4-FFF2-40B4-BE49-F238E27FC236}">
                <a16:creationId xmlns:a16="http://schemas.microsoft.com/office/drawing/2014/main" id="{3E68D7A9-1491-5E93-1D26-030B7C3AE03C}"/>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2" name="Rectangle 21">
            <a:extLst>
              <a:ext uri="{FF2B5EF4-FFF2-40B4-BE49-F238E27FC236}">
                <a16:creationId xmlns:a16="http://schemas.microsoft.com/office/drawing/2014/main" id="{97C1C102-7CC7-CBA1-8259-3512BDABA5ED}"/>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Rectangle 22">
            <a:extLst>
              <a:ext uri="{FF2B5EF4-FFF2-40B4-BE49-F238E27FC236}">
                <a16:creationId xmlns:a16="http://schemas.microsoft.com/office/drawing/2014/main" id="{03540CE2-26FC-0025-3707-533F225F7C43}"/>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4" name="Rectangle 23">
            <a:extLst>
              <a:ext uri="{FF2B5EF4-FFF2-40B4-BE49-F238E27FC236}">
                <a16:creationId xmlns:a16="http://schemas.microsoft.com/office/drawing/2014/main" id="{8122316F-BADB-B173-49B5-CF50F08A0690}"/>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5" name="Rectangle 24">
            <a:extLst>
              <a:ext uri="{FF2B5EF4-FFF2-40B4-BE49-F238E27FC236}">
                <a16:creationId xmlns:a16="http://schemas.microsoft.com/office/drawing/2014/main" id="{EF010BF3-C3B0-67D9-9938-80E4D38369AF}"/>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Rectangle 25">
            <a:extLst>
              <a:ext uri="{FF2B5EF4-FFF2-40B4-BE49-F238E27FC236}">
                <a16:creationId xmlns:a16="http://schemas.microsoft.com/office/drawing/2014/main" id="{824D35EB-C96B-15AA-5034-5F3CD375D324}"/>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7" name="Rectangle 26">
            <a:extLst>
              <a:ext uri="{FF2B5EF4-FFF2-40B4-BE49-F238E27FC236}">
                <a16:creationId xmlns:a16="http://schemas.microsoft.com/office/drawing/2014/main" id="{1E47412C-E2DB-18EB-5711-4B2227574FA9}"/>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Rectangle 27">
            <a:extLst>
              <a:ext uri="{FF2B5EF4-FFF2-40B4-BE49-F238E27FC236}">
                <a16:creationId xmlns:a16="http://schemas.microsoft.com/office/drawing/2014/main" id="{9CA3B6D0-5736-CF3D-EAAF-1FFD1005381A}"/>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Slide Number Placeholder 5">
            <a:extLst>
              <a:ext uri="{FF2B5EF4-FFF2-40B4-BE49-F238E27FC236}">
                <a16:creationId xmlns:a16="http://schemas.microsoft.com/office/drawing/2014/main" id="{CCEA1911-DB53-2013-31F2-C09EFC8974B2}"/>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30" name="Date Placeholder 1">
            <a:extLst>
              <a:ext uri="{FF2B5EF4-FFF2-40B4-BE49-F238E27FC236}">
                <a16:creationId xmlns:a16="http://schemas.microsoft.com/office/drawing/2014/main" id="{3832E13D-E408-77B1-676F-9D155C2DBA6C}"/>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27-10-2024</a:t>
            </a:fld>
            <a:endParaRPr lang="es-CL"/>
          </a:p>
        </p:txBody>
      </p:sp>
      <p:sp>
        <p:nvSpPr>
          <p:cNvPr id="31" name="Footer Placeholder 2">
            <a:extLst>
              <a:ext uri="{FF2B5EF4-FFF2-40B4-BE49-F238E27FC236}">
                <a16:creationId xmlns:a16="http://schemas.microsoft.com/office/drawing/2014/main" id="{D48FE4B3-9BE2-BDE1-BFB5-92F574237D00}"/>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157683005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49" descr="USM1">
            <a:extLst>
              <a:ext uri="{FF2B5EF4-FFF2-40B4-BE49-F238E27FC236}">
                <a16:creationId xmlns:a16="http://schemas.microsoft.com/office/drawing/2014/main" id="{9A5E0078-C618-0C96-0B78-0DA8188CDF17}"/>
              </a:ext>
            </a:extLst>
          </p:cNvPr>
          <p:cNvPicPr>
            <a:picLocks noChangeAspect="1" noChangeArrowheads="1"/>
          </p:cNvPicPr>
          <p:nvPr userDrawn="1"/>
        </p:nvPicPr>
        <p:blipFill rotWithShape="1">
          <a:blip r:embed="rId2" cstate="print"/>
          <a:srcRect l="21990" r="8383"/>
          <a:stretch/>
        </p:blipFill>
        <p:spPr bwMode="auto">
          <a:xfrm>
            <a:off x="-2" y="0"/>
            <a:ext cx="12192001" cy="3964488"/>
          </a:xfrm>
          <a:prstGeom prst="rect">
            <a:avLst/>
          </a:prstGeom>
          <a:noFill/>
        </p:spPr>
      </p:pic>
      <p:sp>
        <p:nvSpPr>
          <p:cNvPr id="7" name="Rectangle 6">
            <a:extLst>
              <a:ext uri="{FF2B5EF4-FFF2-40B4-BE49-F238E27FC236}">
                <a16:creationId xmlns:a16="http://schemas.microsoft.com/office/drawing/2014/main" id="{0AC9F01A-54D5-5178-E67F-62D3CDC39AA5}"/>
              </a:ext>
            </a:extLst>
          </p:cNvPr>
          <p:cNvSpPr/>
          <p:nvPr userDrawn="1"/>
        </p:nvSpPr>
        <p:spPr>
          <a:xfrm>
            <a:off x="0" y="0"/>
            <a:ext cx="12192000" cy="3964488"/>
          </a:xfrm>
          <a:prstGeom prst="rect">
            <a:avLst/>
          </a:prstGeom>
          <a:solidFill>
            <a:srgbClr val="004B8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Title 1">
            <a:extLst>
              <a:ext uri="{FF2B5EF4-FFF2-40B4-BE49-F238E27FC236}">
                <a16:creationId xmlns:a16="http://schemas.microsoft.com/office/drawing/2014/main" id="{BB307353-99AD-BBAC-BFB6-77507156A642}"/>
              </a:ext>
            </a:extLst>
          </p:cNvPr>
          <p:cNvSpPr>
            <a:spLocks noGrp="1"/>
          </p:cNvSpPr>
          <p:nvPr>
            <p:ph type="title"/>
          </p:nvPr>
        </p:nvSpPr>
        <p:spPr>
          <a:xfrm>
            <a:off x="368386" y="2808439"/>
            <a:ext cx="11442526" cy="973768"/>
          </a:xfrm>
        </p:spPr>
        <p:txBody>
          <a:bodyPr anchor="b">
            <a:normAutofit/>
          </a:bodyPr>
          <a:lstStyle>
            <a:lvl1pPr>
              <a:defRPr sz="4400">
                <a:solidFill>
                  <a:schemeClr val="bg1"/>
                </a:solidFill>
              </a:defRPr>
            </a:lvl1pPr>
          </a:lstStyle>
          <a:p>
            <a:r>
              <a:rPr lang="en-US" dirty="0"/>
              <a:t>Click to edit Master title style</a:t>
            </a:r>
            <a:endParaRPr lang="es-CL" dirty="0"/>
          </a:p>
        </p:txBody>
      </p:sp>
      <p:pic>
        <p:nvPicPr>
          <p:cNvPr id="2050" name="Picture 2">
            <a:extLst>
              <a:ext uri="{FF2B5EF4-FFF2-40B4-BE49-F238E27FC236}">
                <a16:creationId xmlns:a16="http://schemas.microsoft.com/office/drawing/2014/main" id="{4772D5E4-A478-880C-0DFE-C141C2057F2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68581" y="4679145"/>
            <a:ext cx="6242137" cy="156053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5">
            <a:extLst>
              <a:ext uri="{FF2B5EF4-FFF2-40B4-BE49-F238E27FC236}">
                <a16:creationId xmlns:a16="http://schemas.microsoft.com/office/drawing/2014/main" id="{06A40152-65B0-F13F-EA9E-0245DE5E1769}"/>
              </a:ext>
            </a:extLst>
          </p:cNvPr>
          <p:cNvSpPr>
            <a:spLocks noGrp="1"/>
          </p:cNvSpPr>
          <p:nvPr>
            <p:ph type="sldNum" sz="quarter" idx="12"/>
          </p:nvPr>
        </p:nvSpPr>
        <p:spPr>
          <a:xfrm>
            <a:off x="11770800" y="6492875"/>
            <a:ext cx="421200" cy="365125"/>
          </a:xfrm>
        </p:spPr>
        <p:txBody>
          <a:bodyPr/>
          <a:lstStyle>
            <a:lvl1pPr algn="ctr">
              <a:defRPr>
                <a:solidFill>
                  <a:sysClr val="windowText" lastClr="000000"/>
                </a:solidFill>
              </a:defRPr>
            </a:lvl1pPr>
          </a:lstStyle>
          <a:p>
            <a:fld id="{53277F46-3D48-465E-89EF-2F849361E787}" type="slidenum">
              <a:rPr lang="es-CL" smtClean="0"/>
              <a:pPr/>
              <a:t>‹Nº›</a:t>
            </a:fld>
            <a:endParaRPr lang="es-CL" dirty="0"/>
          </a:p>
        </p:txBody>
      </p:sp>
    </p:spTree>
    <p:extLst>
      <p:ext uri="{BB962C8B-B14F-4D97-AF65-F5344CB8AC3E}">
        <p14:creationId xmlns:p14="http://schemas.microsoft.com/office/powerpoint/2010/main" val="20812039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572D-B0AD-A8D5-CCB2-3BB0266DAA09}"/>
              </a:ext>
            </a:extLst>
          </p:cNvPr>
          <p:cNvSpPr>
            <a:spLocks noGrp="1"/>
          </p:cNvSpPr>
          <p:nvPr>
            <p:ph type="title"/>
          </p:nvPr>
        </p:nvSpPr>
        <p:spPr/>
        <p:txBody>
          <a:bodyPr/>
          <a:lstStyle/>
          <a:p>
            <a:r>
              <a:rPr lang="en-US"/>
              <a:t>Click to edit Master title style</a:t>
            </a:r>
            <a:endParaRPr lang="es-CL"/>
          </a:p>
        </p:txBody>
      </p:sp>
      <p:sp>
        <p:nvSpPr>
          <p:cNvPr id="3" name="Content Placeholder 2">
            <a:extLst>
              <a:ext uri="{FF2B5EF4-FFF2-40B4-BE49-F238E27FC236}">
                <a16:creationId xmlns:a16="http://schemas.microsoft.com/office/drawing/2014/main" id="{664BD8B2-A7B5-0E69-7A43-72340FE32D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Content Placeholder 3">
            <a:extLst>
              <a:ext uri="{FF2B5EF4-FFF2-40B4-BE49-F238E27FC236}">
                <a16:creationId xmlns:a16="http://schemas.microsoft.com/office/drawing/2014/main" id="{C88F8C57-2450-88A1-C181-21802CF53A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12" name="Rectangle 11">
            <a:extLst>
              <a:ext uri="{FF2B5EF4-FFF2-40B4-BE49-F238E27FC236}">
                <a16:creationId xmlns:a16="http://schemas.microsoft.com/office/drawing/2014/main" id="{3A61113C-8259-D913-2F69-228926798437}"/>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angle 12">
            <a:extLst>
              <a:ext uri="{FF2B5EF4-FFF2-40B4-BE49-F238E27FC236}">
                <a16:creationId xmlns:a16="http://schemas.microsoft.com/office/drawing/2014/main" id="{0B3049D8-A165-4808-DB7C-8085C43B723C}"/>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angle 13">
            <a:extLst>
              <a:ext uri="{FF2B5EF4-FFF2-40B4-BE49-F238E27FC236}">
                <a16:creationId xmlns:a16="http://schemas.microsoft.com/office/drawing/2014/main" id="{16E9200C-02DD-C23F-21F9-6049E2EFE5E5}"/>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1167BD0B-6CC2-2538-9308-4E6E3C08344F}"/>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angle 15">
            <a:extLst>
              <a:ext uri="{FF2B5EF4-FFF2-40B4-BE49-F238E27FC236}">
                <a16:creationId xmlns:a16="http://schemas.microsoft.com/office/drawing/2014/main" id="{B3194FBD-5CF9-ADB3-D45C-11F3EB694F88}"/>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angle 16">
            <a:extLst>
              <a:ext uri="{FF2B5EF4-FFF2-40B4-BE49-F238E27FC236}">
                <a16:creationId xmlns:a16="http://schemas.microsoft.com/office/drawing/2014/main" id="{936082F1-02DA-4D90-A4BB-3835023C4659}"/>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8" name="Rectangle 17">
            <a:extLst>
              <a:ext uri="{FF2B5EF4-FFF2-40B4-BE49-F238E27FC236}">
                <a16:creationId xmlns:a16="http://schemas.microsoft.com/office/drawing/2014/main" id="{14AF4B43-1FC4-DB4B-B942-EC5671880591}"/>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Rectangle 18">
            <a:extLst>
              <a:ext uri="{FF2B5EF4-FFF2-40B4-BE49-F238E27FC236}">
                <a16:creationId xmlns:a16="http://schemas.microsoft.com/office/drawing/2014/main" id="{6468CED9-3FE3-144F-D12A-B5538D30ADE8}"/>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0" name="Slide Number Placeholder 5">
            <a:extLst>
              <a:ext uri="{FF2B5EF4-FFF2-40B4-BE49-F238E27FC236}">
                <a16:creationId xmlns:a16="http://schemas.microsoft.com/office/drawing/2014/main" id="{27992664-04A3-E64B-8A1C-241A0384B654}"/>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21" name="Date Placeholder 1">
            <a:extLst>
              <a:ext uri="{FF2B5EF4-FFF2-40B4-BE49-F238E27FC236}">
                <a16:creationId xmlns:a16="http://schemas.microsoft.com/office/drawing/2014/main" id="{A5DD04C6-A13E-8DE9-A935-47F1B7DB5736}"/>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27-10-2024</a:t>
            </a:fld>
            <a:endParaRPr lang="es-CL"/>
          </a:p>
        </p:txBody>
      </p:sp>
      <p:sp>
        <p:nvSpPr>
          <p:cNvPr id="22" name="Footer Placeholder 2">
            <a:extLst>
              <a:ext uri="{FF2B5EF4-FFF2-40B4-BE49-F238E27FC236}">
                <a16:creationId xmlns:a16="http://schemas.microsoft.com/office/drawing/2014/main" id="{3F251A6F-614F-B2FB-659D-3F692BBF43E0}"/>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42470673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2E65-1548-1036-C878-8BDDD6E43284}"/>
              </a:ext>
            </a:extLst>
          </p:cNvPr>
          <p:cNvSpPr>
            <a:spLocks noGrp="1"/>
          </p:cNvSpPr>
          <p:nvPr>
            <p:ph type="title"/>
          </p:nvPr>
        </p:nvSpPr>
        <p:spPr>
          <a:xfrm>
            <a:off x="839788" y="365125"/>
            <a:ext cx="10515600" cy="1325563"/>
          </a:xfrm>
        </p:spPr>
        <p:txBody>
          <a:bodyPr/>
          <a:lstStyle/>
          <a:p>
            <a:r>
              <a:rPr lang="en-US"/>
              <a:t>Click to edit Master title style</a:t>
            </a:r>
            <a:endParaRPr lang="es-CL"/>
          </a:p>
        </p:txBody>
      </p:sp>
      <p:sp>
        <p:nvSpPr>
          <p:cNvPr id="3" name="Text Placeholder 2">
            <a:extLst>
              <a:ext uri="{FF2B5EF4-FFF2-40B4-BE49-F238E27FC236}">
                <a16:creationId xmlns:a16="http://schemas.microsoft.com/office/drawing/2014/main" id="{B95D926C-C010-32B0-37EE-B0F93F534E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21A66D-15DF-46EB-9EB0-4763EA7D0B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Text Placeholder 4">
            <a:extLst>
              <a:ext uri="{FF2B5EF4-FFF2-40B4-BE49-F238E27FC236}">
                <a16:creationId xmlns:a16="http://schemas.microsoft.com/office/drawing/2014/main" id="{D8FCDC2D-C637-B07C-FE85-E455DF37D6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B47DBA-0720-3E05-68CE-57B6ED25AB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14" name="Rectangle 13">
            <a:extLst>
              <a:ext uri="{FF2B5EF4-FFF2-40B4-BE49-F238E27FC236}">
                <a16:creationId xmlns:a16="http://schemas.microsoft.com/office/drawing/2014/main" id="{C75804B5-5FC5-F093-8E6B-54FE6504B94A}"/>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EEF6BDDE-81A6-9AD6-0340-BCA1BCB51DD6}"/>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angle 15">
            <a:extLst>
              <a:ext uri="{FF2B5EF4-FFF2-40B4-BE49-F238E27FC236}">
                <a16:creationId xmlns:a16="http://schemas.microsoft.com/office/drawing/2014/main" id="{7353B5CA-5FA5-8AC7-A214-FD7A775148D8}"/>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angle 16">
            <a:extLst>
              <a:ext uri="{FF2B5EF4-FFF2-40B4-BE49-F238E27FC236}">
                <a16:creationId xmlns:a16="http://schemas.microsoft.com/office/drawing/2014/main" id="{3C90C7E7-64BD-AA5F-54D9-633D45E0373B}"/>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Rectangle 17">
            <a:extLst>
              <a:ext uri="{FF2B5EF4-FFF2-40B4-BE49-F238E27FC236}">
                <a16:creationId xmlns:a16="http://schemas.microsoft.com/office/drawing/2014/main" id="{0366B2C3-AD69-86E9-3771-61E9DE268476}"/>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Rectangle 18">
            <a:extLst>
              <a:ext uri="{FF2B5EF4-FFF2-40B4-BE49-F238E27FC236}">
                <a16:creationId xmlns:a16="http://schemas.microsoft.com/office/drawing/2014/main" id="{CF1086A1-E5BE-B06F-BFEE-917AE9C9FB68}"/>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0" name="Rectangle 19">
            <a:extLst>
              <a:ext uri="{FF2B5EF4-FFF2-40B4-BE49-F238E27FC236}">
                <a16:creationId xmlns:a16="http://schemas.microsoft.com/office/drawing/2014/main" id="{63063C4D-08C9-9A91-5D6E-99AA10FD59F9}"/>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1" name="Rectangle 20">
            <a:extLst>
              <a:ext uri="{FF2B5EF4-FFF2-40B4-BE49-F238E27FC236}">
                <a16:creationId xmlns:a16="http://schemas.microsoft.com/office/drawing/2014/main" id="{6E8AE923-38D4-5734-A1FA-84515AA20A61}"/>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2" name="Slide Number Placeholder 5">
            <a:extLst>
              <a:ext uri="{FF2B5EF4-FFF2-40B4-BE49-F238E27FC236}">
                <a16:creationId xmlns:a16="http://schemas.microsoft.com/office/drawing/2014/main" id="{46076EE9-22B3-936E-93ED-F3BF54422E5D}"/>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23" name="Date Placeholder 1">
            <a:extLst>
              <a:ext uri="{FF2B5EF4-FFF2-40B4-BE49-F238E27FC236}">
                <a16:creationId xmlns:a16="http://schemas.microsoft.com/office/drawing/2014/main" id="{C46ABC67-8E09-45D7-621B-F8E37DF2C674}"/>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27-10-2024</a:t>
            </a:fld>
            <a:endParaRPr lang="es-CL"/>
          </a:p>
        </p:txBody>
      </p:sp>
      <p:sp>
        <p:nvSpPr>
          <p:cNvPr id="24" name="Footer Placeholder 2">
            <a:extLst>
              <a:ext uri="{FF2B5EF4-FFF2-40B4-BE49-F238E27FC236}">
                <a16:creationId xmlns:a16="http://schemas.microsoft.com/office/drawing/2014/main" id="{89C91B41-CEF4-699C-69EE-417814FD0D86}"/>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350799989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FF751-BCCE-41F9-8B08-914C6F2830B5}"/>
              </a:ext>
            </a:extLst>
          </p:cNvPr>
          <p:cNvSpPr>
            <a:spLocks noGrp="1"/>
          </p:cNvSpPr>
          <p:nvPr>
            <p:ph type="title"/>
          </p:nvPr>
        </p:nvSpPr>
        <p:spPr/>
        <p:txBody>
          <a:bodyPr/>
          <a:lstStyle/>
          <a:p>
            <a:r>
              <a:rPr lang="en-US"/>
              <a:t>Click to edit Master title style</a:t>
            </a:r>
            <a:endParaRPr lang="es-CL"/>
          </a:p>
        </p:txBody>
      </p:sp>
      <p:sp>
        <p:nvSpPr>
          <p:cNvPr id="10" name="Rectangle 9">
            <a:extLst>
              <a:ext uri="{FF2B5EF4-FFF2-40B4-BE49-F238E27FC236}">
                <a16:creationId xmlns:a16="http://schemas.microsoft.com/office/drawing/2014/main" id="{B7D55AA9-702E-1DD0-1240-E5B4EBE8F638}"/>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Rectangle 10">
            <a:extLst>
              <a:ext uri="{FF2B5EF4-FFF2-40B4-BE49-F238E27FC236}">
                <a16:creationId xmlns:a16="http://schemas.microsoft.com/office/drawing/2014/main" id="{643B9913-6B51-C9B0-6678-974714F073D3}"/>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angle 11">
            <a:extLst>
              <a:ext uri="{FF2B5EF4-FFF2-40B4-BE49-F238E27FC236}">
                <a16:creationId xmlns:a16="http://schemas.microsoft.com/office/drawing/2014/main" id="{5AEE55EA-9CAE-49BD-5895-D7AB0AF78ABD}"/>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angle 12">
            <a:extLst>
              <a:ext uri="{FF2B5EF4-FFF2-40B4-BE49-F238E27FC236}">
                <a16:creationId xmlns:a16="http://schemas.microsoft.com/office/drawing/2014/main" id="{2CDFE273-1FB3-4DA3-2442-851E499ED970}"/>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angle 13">
            <a:extLst>
              <a:ext uri="{FF2B5EF4-FFF2-40B4-BE49-F238E27FC236}">
                <a16:creationId xmlns:a16="http://schemas.microsoft.com/office/drawing/2014/main" id="{46A6D7BB-86B2-0EE1-67E7-025FA6087AC6}"/>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257ADAA5-5F8F-EE97-4B27-84E442889574}"/>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Rectangle 15">
            <a:extLst>
              <a:ext uri="{FF2B5EF4-FFF2-40B4-BE49-F238E27FC236}">
                <a16:creationId xmlns:a16="http://schemas.microsoft.com/office/drawing/2014/main" id="{ADF61D8F-3DA3-DD32-58CD-B8E156C0AA2A}"/>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angle 16">
            <a:extLst>
              <a:ext uri="{FF2B5EF4-FFF2-40B4-BE49-F238E27FC236}">
                <a16:creationId xmlns:a16="http://schemas.microsoft.com/office/drawing/2014/main" id="{E42C1348-D817-2E73-AE64-E5D0B2500CEE}"/>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Slide Number Placeholder 5">
            <a:extLst>
              <a:ext uri="{FF2B5EF4-FFF2-40B4-BE49-F238E27FC236}">
                <a16:creationId xmlns:a16="http://schemas.microsoft.com/office/drawing/2014/main" id="{5E49DB52-990D-54CC-9D84-DEC5CA6B1CD7}"/>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19" name="Date Placeholder 1">
            <a:extLst>
              <a:ext uri="{FF2B5EF4-FFF2-40B4-BE49-F238E27FC236}">
                <a16:creationId xmlns:a16="http://schemas.microsoft.com/office/drawing/2014/main" id="{3E9E62CE-D39A-C5BB-3BEE-029066C1F540}"/>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27-10-2024</a:t>
            </a:fld>
            <a:endParaRPr lang="es-CL"/>
          </a:p>
        </p:txBody>
      </p:sp>
      <p:sp>
        <p:nvSpPr>
          <p:cNvPr id="20" name="Footer Placeholder 2">
            <a:extLst>
              <a:ext uri="{FF2B5EF4-FFF2-40B4-BE49-F238E27FC236}">
                <a16:creationId xmlns:a16="http://schemas.microsoft.com/office/drawing/2014/main" id="{A9FC85E6-B2E2-7755-261B-24F2F6F103AB}"/>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6680426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able of contents">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C00DD25-6041-7657-59CE-12FF1E7B830D}"/>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0924" r="40948"/>
          <a:stretch/>
        </p:blipFill>
        <p:spPr bwMode="auto">
          <a:xfrm>
            <a:off x="0" y="0"/>
            <a:ext cx="28935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9FFF751-BCCE-41F9-8B08-914C6F2830B5}"/>
              </a:ext>
            </a:extLst>
          </p:cNvPr>
          <p:cNvSpPr>
            <a:spLocks noGrp="1"/>
          </p:cNvSpPr>
          <p:nvPr>
            <p:ph type="title"/>
          </p:nvPr>
        </p:nvSpPr>
        <p:spPr/>
        <p:txBody>
          <a:bodyPr/>
          <a:lstStyle>
            <a:lvl1pPr algn="r">
              <a:defRPr/>
            </a:lvl1pPr>
          </a:lstStyle>
          <a:p>
            <a:r>
              <a:rPr lang="en-US" dirty="0"/>
              <a:t>Click to edit Master title style</a:t>
            </a:r>
            <a:endParaRPr lang="es-CL" dirty="0"/>
          </a:p>
        </p:txBody>
      </p:sp>
      <p:sp>
        <p:nvSpPr>
          <p:cNvPr id="6" name="Slide Number Placeholder 5">
            <a:extLst>
              <a:ext uri="{FF2B5EF4-FFF2-40B4-BE49-F238E27FC236}">
                <a16:creationId xmlns:a16="http://schemas.microsoft.com/office/drawing/2014/main" id="{D7FBC159-FA59-D229-44BB-7F4FAF12CB01}"/>
              </a:ext>
            </a:extLst>
          </p:cNvPr>
          <p:cNvSpPr>
            <a:spLocks noGrp="1"/>
          </p:cNvSpPr>
          <p:nvPr>
            <p:ph type="sldNum" sz="quarter" idx="12"/>
          </p:nvPr>
        </p:nvSpPr>
        <p:spPr>
          <a:xfrm>
            <a:off x="11770800" y="6492875"/>
            <a:ext cx="421200" cy="365125"/>
          </a:xfrm>
        </p:spPr>
        <p:txBody>
          <a:bodyPr/>
          <a:lstStyle>
            <a:lvl1pPr algn="ctr">
              <a:defRPr>
                <a:solidFill>
                  <a:sysClr val="windowText" lastClr="000000"/>
                </a:solidFill>
              </a:defRPr>
            </a:lvl1pPr>
          </a:lstStyle>
          <a:p>
            <a:fld id="{53277F46-3D48-465E-89EF-2F849361E787}" type="slidenum">
              <a:rPr lang="es-CL" smtClean="0"/>
              <a:pPr/>
              <a:t>‹Nº›</a:t>
            </a:fld>
            <a:endParaRPr lang="es-CL" dirty="0"/>
          </a:p>
        </p:txBody>
      </p:sp>
    </p:spTree>
    <p:extLst>
      <p:ext uri="{BB962C8B-B14F-4D97-AF65-F5344CB8AC3E}">
        <p14:creationId xmlns:p14="http://schemas.microsoft.com/office/powerpoint/2010/main" val="299707840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5773284-726A-0A7F-B705-1911B104DABE}"/>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Rectangle 10">
            <a:extLst>
              <a:ext uri="{FF2B5EF4-FFF2-40B4-BE49-F238E27FC236}">
                <a16:creationId xmlns:a16="http://schemas.microsoft.com/office/drawing/2014/main" id="{B665B76F-B187-6601-F364-F06A835A9C1D}"/>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angle 11">
            <a:extLst>
              <a:ext uri="{FF2B5EF4-FFF2-40B4-BE49-F238E27FC236}">
                <a16:creationId xmlns:a16="http://schemas.microsoft.com/office/drawing/2014/main" id="{C621EE3B-886E-0C62-AF73-7FE8FC27F219}"/>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angle 12">
            <a:extLst>
              <a:ext uri="{FF2B5EF4-FFF2-40B4-BE49-F238E27FC236}">
                <a16:creationId xmlns:a16="http://schemas.microsoft.com/office/drawing/2014/main" id="{0160ECCE-2B13-1B51-B072-31AAFCE9C6D4}"/>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angle 13">
            <a:extLst>
              <a:ext uri="{FF2B5EF4-FFF2-40B4-BE49-F238E27FC236}">
                <a16:creationId xmlns:a16="http://schemas.microsoft.com/office/drawing/2014/main" id="{EA81C670-C6AD-73CB-5E27-83227C46A2BC}"/>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631B9E01-9C3E-9307-CB3B-8208C093311E}"/>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Rectangle 15">
            <a:extLst>
              <a:ext uri="{FF2B5EF4-FFF2-40B4-BE49-F238E27FC236}">
                <a16:creationId xmlns:a16="http://schemas.microsoft.com/office/drawing/2014/main" id="{14279177-F672-C02B-39E5-8DABB51E95B6}"/>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angle 16">
            <a:extLst>
              <a:ext uri="{FF2B5EF4-FFF2-40B4-BE49-F238E27FC236}">
                <a16:creationId xmlns:a16="http://schemas.microsoft.com/office/drawing/2014/main" id="{A8F00BE9-FDD7-EC54-EA7D-1CD649C0696A}"/>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Slide Number Placeholder 5">
            <a:extLst>
              <a:ext uri="{FF2B5EF4-FFF2-40B4-BE49-F238E27FC236}">
                <a16:creationId xmlns:a16="http://schemas.microsoft.com/office/drawing/2014/main" id="{FE14271D-DB79-FF99-766A-9D042B822FB9}"/>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19" name="Date Placeholder 1">
            <a:extLst>
              <a:ext uri="{FF2B5EF4-FFF2-40B4-BE49-F238E27FC236}">
                <a16:creationId xmlns:a16="http://schemas.microsoft.com/office/drawing/2014/main" id="{D20F3428-611A-61FD-2AEE-D549BA6F7C3C}"/>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27-10-2024</a:t>
            </a:fld>
            <a:endParaRPr lang="es-CL"/>
          </a:p>
        </p:txBody>
      </p:sp>
      <p:sp>
        <p:nvSpPr>
          <p:cNvPr id="20" name="Footer Placeholder 2">
            <a:extLst>
              <a:ext uri="{FF2B5EF4-FFF2-40B4-BE49-F238E27FC236}">
                <a16:creationId xmlns:a16="http://schemas.microsoft.com/office/drawing/2014/main" id="{C7B7EEC5-2774-9CC7-D7A0-CF6AB905EDDD}"/>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3835784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19542356-B723-E6B1-E2B3-508B30AA2A63}"/>
              </a:ext>
            </a:extLst>
          </p:cNvPr>
          <p:cNvSpPr>
            <a:spLocks noGrp="1"/>
          </p:cNvSpPr>
          <p:nvPr>
            <p:ph type="sldNum" sz="quarter" idx="12"/>
          </p:nvPr>
        </p:nvSpPr>
        <p:spPr>
          <a:xfrm>
            <a:off x="11770800" y="6492875"/>
            <a:ext cx="421200" cy="365125"/>
          </a:xfrm>
        </p:spPr>
        <p:txBody>
          <a:bodyPr/>
          <a:lstStyle>
            <a:lvl1pPr algn="ctr">
              <a:defRPr>
                <a:solidFill>
                  <a:sysClr val="windowText" lastClr="000000"/>
                </a:solidFill>
              </a:defRPr>
            </a:lvl1pPr>
          </a:lstStyle>
          <a:p>
            <a:fld id="{53277F46-3D48-465E-89EF-2F849361E787}" type="slidenum">
              <a:rPr lang="es-CL" smtClean="0"/>
              <a:pPr/>
              <a:t>‹Nº›</a:t>
            </a:fld>
            <a:endParaRPr lang="es-CL" dirty="0"/>
          </a:p>
        </p:txBody>
      </p:sp>
    </p:spTree>
    <p:extLst>
      <p:ext uri="{BB962C8B-B14F-4D97-AF65-F5344CB8AC3E}">
        <p14:creationId xmlns:p14="http://schemas.microsoft.com/office/powerpoint/2010/main" val="209458126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2DB17-FF37-0B04-6EA5-8E2692CF01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s-CL" dirty="0"/>
          </a:p>
        </p:txBody>
      </p:sp>
      <p:sp>
        <p:nvSpPr>
          <p:cNvPr id="3" name="Text Placeholder 2">
            <a:extLst>
              <a:ext uri="{FF2B5EF4-FFF2-40B4-BE49-F238E27FC236}">
                <a16:creationId xmlns:a16="http://schemas.microsoft.com/office/drawing/2014/main" id="{808B0EFB-1C5C-7BFE-5172-019419907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L" dirty="0"/>
          </a:p>
        </p:txBody>
      </p:sp>
      <p:sp>
        <p:nvSpPr>
          <p:cNvPr id="4" name="Date Placeholder 3">
            <a:extLst>
              <a:ext uri="{FF2B5EF4-FFF2-40B4-BE49-F238E27FC236}">
                <a16:creationId xmlns:a16="http://schemas.microsoft.com/office/drawing/2014/main" id="{3327B295-7207-D77C-DFD8-A08C138C2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E4AD5-A773-4363-90CB-B6706D86F58D}" type="datetime1">
              <a:rPr lang="es-CL" smtClean="0"/>
              <a:t>27-10-2024</a:t>
            </a:fld>
            <a:endParaRPr lang="es-CL"/>
          </a:p>
        </p:txBody>
      </p:sp>
      <p:sp>
        <p:nvSpPr>
          <p:cNvPr id="5" name="Footer Placeholder 4">
            <a:extLst>
              <a:ext uri="{FF2B5EF4-FFF2-40B4-BE49-F238E27FC236}">
                <a16:creationId xmlns:a16="http://schemas.microsoft.com/office/drawing/2014/main" id="{D1E1DC38-8E18-6DF5-67EF-1347D231E3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Slide Number Placeholder 5">
            <a:extLst>
              <a:ext uri="{FF2B5EF4-FFF2-40B4-BE49-F238E27FC236}">
                <a16:creationId xmlns:a16="http://schemas.microsoft.com/office/drawing/2014/main" id="{FEEB1804-8F30-70B2-381B-165D795D9824}"/>
              </a:ext>
            </a:extLst>
          </p:cNvPr>
          <p:cNvSpPr>
            <a:spLocks noGrp="1"/>
          </p:cNvSpPr>
          <p:nvPr>
            <p:ph type="sldNum" sz="quarter" idx="4"/>
          </p:nvPr>
        </p:nvSpPr>
        <p:spPr>
          <a:xfrm>
            <a:off x="9302931" y="6356350"/>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53277F46-3D48-465E-89EF-2F849361E787}" type="slidenum">
              <a:rPr lang="es-CL" smtClean="0"/>
              <a:pPr/>
              <a:t>‹Nº›</a:t>
            </a:fld>
            <a:endParaRPr lang="es-CL" dirty="0"/>
          </a:p>
        </p:txBody>
      </p:sp>
    </p:spTree>
    <p:extLst>
      <p:ext uri="{BB962C8B-B14F-4D97-AF65-F5344CB8AC3E}">
        <p14:creationId xmlns:p14="http://schemas.microsoft.com/office/powerpoint/2010/main" val="1855951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55" r:id="rId8"/>
    <p:sldLayoutId id="2147483661" r:id="rId9"/>
    <p:sldLayoutId id="2147483656" r:id="rId10"/>
    <p:sldLayoutId id="2147483657" r:id="rId11"/>
    <p:sldLayoutId id="2147483658" r:id="rId12"/>
    <p:sldLayoutId id="2147483659" r:id="rId13"/>
  </p:sldLayoutIdLst>
  <p:transition>
    <p:fade/>
  </p:transition>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4B85"/>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4B85"/>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4B85"/>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4B85"/>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4B85"/>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BA48-DD6F-C285-F641-2374995277B1}"/>
              </a:ext>
            </a:extLst>
          </p:cNvPr>
          <p:cNvSpPr>
            <a:spLocks noGrp="1"/>
          </p:cNvSpPr>
          <p:nvPr>
            <p:ph type="ctrTitle"/>
          </p:nvPr>
        </p:nvSpPr>
        <p:spPr>
          <a:xfrm>
            <a:off x="1240971" y="1574752"/>
            <a:ext cx="9710057" cy="1380007"/>
          </a:xfrm>
        </p:spPr>
        <p:txBody>
          <a:bodyPr>
            <a:normAutofit/>
          </a:bodyPr>
          <a:lstStyle/>
          <a:p>
            <a:r>
              <a:rPr lang="es-CL" dirty="0"/>
              <a:t>Unidad VII</a:t>
            </a:r>
            <a:br>
              <a:rPr lang="es-CL" dirty="0"/>
            </a:br>
            <a:r>
              <a:rPr lang="es-CL" dirty="0"/>
              <a:t>Procesamiento de Consultas y Transacciones</a:t>
            </a:r>
          </a:p>
        </p:txBody>
      </p:sp>
      <p:sp>
        <p:nvSpPr>
          <p:cNvPr id="3" name="Subtitle 2">
            <a:extLst>
              <a:ext uri="{FF2B5EF4-FFF2-40B4-BE49-F238E27FC236}">
                <a16:creationId xmlns:a16="http://schemas.microsoft.com/office/drawing/2014/main" id="{0F3E855E-49BB-770A-DFFC-C0A0184B019A}"/>
              </a:ext>
            </a:extLst>
          </p:cNvPr>
          <p:cNvSpPr>
            <a:spLocks noGrp="1"/>
          </p:cNvSpPr>
          <p:nvPr>
            <p:ph type="subTitle" idx="4294967295"/>
          </p:nvPr>
        </p:nvSpPr>
        <p:spPr>
          <a:xfrm>
            <a:off x="1524000" y="3059705"/>
            <a:ext cx="9144000" cy="742938"/>
          </a:xfrm>
        </p:spPr>
        <p:txBody>
          <a:bodyPr>
            <a:normAutofit/>
          </a:bodyPr>
          <a:lstStyle/>
          <a:p>
            <a:pPr marL="0" indent="0" algn="ctr">
              <a:lnSpc>
                <a:spcPct val="100000"/>
              </a:lnSpc>
              <a:spcBef>
                <a:spcPts val="0"/>
              </a:spcBef>
              <a:buNone/>
            </a:pPr>
            <a:r>
              <a:rPr lang="es-MX" sz="1400" dirty="0"/>
              <a:t>INF-239 Bases de Datos  </a:t>
            </a:r>
          </a:p>
          <a:p>
            <a:pPr marL="0" marR="0" lvl="0" indent="0" algn="ctr" rtl="0">
              <a:lnSpc>
                <a:spcPct val="100000"/>
              </a:lnSpc>
              <a:spcBef>
                <a:spcPts val="0"/>
              </a:spcBef>
              <a:spcAft>
                <a:spcPts val="0"/>
              </a:spcAft>
              <a:buClr>
                <a:srgbClr val="004B85"/>
              </a:buClr>
              <a:buSzPts val="1400"/>
              <a:buFont typeface="Noto Sans Symbols"/>
              <a:buNone/>
            </a:pPr>
            <a:r>
              <a:rPr lang="es-MX" sz="1400" b="0" i="0" u="none" strike="noStrike" cap="none">
                <a:solidFill>
                  <a:schemeClr val="dk1"/>
                </a:solidFill>
                <a:latin typeface="Calibri"/>
                <a:ea typeface="Calibri"/>
                <a:cs typeface="Calibri"/>
                <a:sym typeface="Calibri"/>
              </a:rPr>
              <a:t>Profesor Rodrigo Olavarría – Campus San Joaquín </a:t>
            </a:r>
            <a:endParaRPr lang="es-MX" sz="1400"/>
          </a:p>
          <a:p>
            <a:pPr marL="0" indent="0" algn="ctr">
              <a:lnSpc>
                <a:spcPct val="100000"/>
              </a:lnSpc>
              <a:spcBef>
                <a:spcPts val="0"/>
              </a:spcBef>
              <a:buNone/>
            </a:pPr>
            <a:r>
              <a:rPr lang="es-MX" sz="1400"/>
              <a:t>Diapositivas </a:t>
            </a:r>
            <a:r>
              <a:rPr lang="es-MX" sz="1400" dirty="0"/>
              <a:t>realizadas con la colaboración Prof. José Luis Martí – Campus San Joaquín</a:t>
            </a:r>
          </a:p>
        </p:txBody>
      </p:sp>
    </p:spTree>
    <p:extLst>
      <p:ext uri="{BB962C8B-B14F-4D97-AF65-F5344CB8AC3E}">
        <p14:creationId xmlns:p14="http://schemas.microsoft.com/office/powerpoint/2010/main" val="272095119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00E8-52E7-57EF-45FB-61397FED8615}"/>
              </a:ext>
            </a:extLst>
          </p:cNvPr>
          <p:cNvSpPr>
            <a:spLocks noGrp="1"/>
          </p:cNvSpPr>
          <p:nvPr>
            <p:ph type="title"/>
          </p:nvPr>
        </p:nvSpPr>
        <p:spPr/>
        <p:txBody>
          <a:bodyPr/>
          <a:lstStyle/>
          <a:p>
            <a:r>
              <a:rPr lang="es-CL" dirty="0"/>
              <a:t>Procesamiento de consulta</a:t>
            </a:r>
            <a:br>
              <a:rPr lang="es-CL" dirty="0"/>
            </a:br>
            <a:r>
              <a:rPr lang="es-CL" sz="2800" dirty="0">
                <a:solidFill>
                  <a:srgbClr val="004B85"/>
                </a:solidFill>
              </a:rPr>
              <a:t>¿Cuál es el que, probablemente, demore menos tiempo?</a:t>
            </a:r>
          </a:p>
        </p:txBody>
      </p:sp>
      <p:sp>
        <p:nvSpPr>
          <p:cNvPr id="3" name="Slide Number Placeholder 2">
            <a:extLst>
              <a:ext uri="{FF2B5EF4-FFF2-40B4-BE49-F238E27FC236}">
                <a16:creationId xmlns:a16="http://schemas.microsoft.com/office/drawing/2014/main" id="{392595FC-1397-04A4-6FC6-B4A7C3D8B132}"/>
              </a:ext>
            </a:extLst>
          </p:cNvPr>
          <p:cNvSpPr>
            <a:spLocks noGrp="1"/>
          </p:cNvSpPr>
          <p:nvPr>
            <p:ph type="sldNum" sz="quarter" idx="12"/>
          </p:nvPr>
        </p:nvSpPr>
        <p:spPr/>
        <p:txBody>
          <a:bodyPr/>
          <a:lstStyle/>
          <a:p>
            <a:fld id="{53277F46-3D48-465E-89EF-2F849361E787}" type="slidenum">
              <a:rPr lang="es-CL" smtClean="0"/>
              <a:pPr/>
              <a:t>10</a:t>
            </a:fld>
            <a:endParaRPr lang="es-CL" dirty="0"/>
          </a:p>
        </p:txBody>
      </p:sp>
      <p:pic>
        <p:nvPicPr>
          <p:cNvPr id="4" name="Picture 3">
            <a:extLst>
              <a:ext uri="{FF2B5EF4-FFF2-40B4-BE49-F238E27FC236}">
                <a16:creationId xmlns:a16="http://schemas.microsoft.com/office/drawing/2014/main" id="{0397C1F9-7930-AB0A-5A04-5C2F8EED4BD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8645" y="1902246"/>
            <a:ext cx="3519998" cy="3443477"/>
          </a:xfrm>
          <a:prstGeom prst="rect">
            <a:avLst/>
          </a:prstGeom>
          <a:ln w="19050">
            <a:solidFill>
              <a:srgbClr val="004B85"/>
            </a:solidFill>
          </a:ln>
        </p:spPr>
      </p:pic>
      <p:pic>
        <p:nvPicPr>
          <p:cNvPr id="5" name="Picture 4" descr="Shape&#10;&#10;Description automatically generated with medium confidence">
            <a:extLst>
              <a:ext uri="{FF2B5EF4-FFF2-40B4-BE49-F238E27FC236}">
                <a16:creationId xmlns:a16="http://schemas.microsoft.com/office/drawing/2014/main" id="{0312004E-21E8-C972-A91C-6FD7F8CC6B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8351" y="1901191"/>
            <a:ext cx="2782541" cy="3443478"/>
          </a:xfrm>
          <a:prstGeom prst="rect">
            <a:avLst/>
          </a:prstGeom>
          <a:ln w="19050">
            <a:solidFill>
              <a:srgbClr val="004B85"/>
            </a:solidFill>
          </a:ln>
        </p:spPr>
      </p:pic>
      <p:pic>
        <p:nvPicPr>
          <p:cNvPr id="6" name="Picture 5" descr="Shape&#10;&#10;Description automatically generated with low confidence">
            <a:extLst>
              <a:ext uri="{FF2B5EF4-FFF2-40B4-BE49-F238E27FC236}">
                <a16:creationId xmlns:a16="http://schemas.microsoft.com/office/drawing/2014/main" id="{111E004A-B30E-6794-8296-E8B0FF1076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0600" y="1901191"/>
            <a:ext cx="4874285" cy="3443477"/>
          </a:xfrm>
          <a:prstGeom prst="rect">
            <a:avLst/>
          </a:prstGeom>
          <a:ln w="19050">
            <a:solidFill>
              <a:srgbClr val="004B85"/>
            </a:solidFill>
          </a:ln>
        </p:spPr>
      </p:pic>
      <p:sp>
        <p:nvSpPr>
          <p:cNvPr id="7" name="CuadroTexto 1">
            <a:extLst>
              <a:ext uri="{FF2B5EF4-FFF2-40B4-BE49-F238E27FC236}">
                <a16:creationId xmlns:a16="http://schemas.microsoft.com/office/drawing/2014/main" id="{DD60D778-4C27-27E9-A81E-3E88676A65B7}"/>
              </a:ext>
            </a:extLst>
          </p:cNvPr>
          <p:cNvSpPr txBox="1"/>
          <p:nvPr/>
        </p:nvSpPr>
        <p:spPr>
          <a:xfrm>
            <a:off x="438645" y="5344668"/>
            <a:ext cx="3519998" cy="338554"/>
          </a:xfrm>
          <a:prstGeom prst="rect">
            <a:avLst/>
          </a:prstGeom>
          <a:noFill/>
        </p:spPr>
        <p:txBody>
          <a:bodyPr wrap="square" rtlCol="0">
            <a:spAutoFit/>
          </a:bodyPr>
          <a:lstStyle/>
          <a:p>
            <a:pPr algn="ctr"/>
            <a:r>
              <a:rPr lang="es-MX" sz="1600" dirty="0"/>
              <a:t>Plan de acceso alternativo 0</a:t>
            </a:r>
          </a:p>
        </p:txBody>
      </p:sp>
      <p:sp>
        <p:nvSpPr>
          <p:cNvPr id="8" name="CuadroTexto 1">
            <a:extLst>
              <a:ext uri="{FF2B5EF4-FFF2-40B4-BE49-F238E27FC236}">
                <a16:creationId xmlns:a16="http://schemas.microsoft.com/office/drawing/2014/main" id="{399A54A8-701C-92B7-9F0B-2058C7445476}"/>
              </a:ext>
            </a:extLst>
          </p:cNvPr>
          <p:cNvSpPr txBox="1"/>
          <p:nvPr/>
        </p:nvSpPr>
        <p:spPr>
          <a:xfrm>
            <a:off x="4108351" y="5344668"/>
            <a:ext cx="2782541" cy="338554"/>
          </a:xfrm>
          <a:prstGeom prst="rect">
            <a:avLst/>
          </a:prstGeom>
          <a:noFill/>
        </p:spPr>
        <p:txBody>
          <a:bodyPr wrap="square" rtlCol="0">
            <a:spAutoFit/>
          </a:bodyPr>
          <a:lstStyle/>
          <a:p>
            <a:pPr algn="ctr"/>
            <a:r>
              <a:rPr lang="es-MX" sz="1600" dirty="0"/>
              <a:t>Plan de acceso alternativo 1</a:t>
            </a:r>
          </a:p>
        </p:txBody>
      </p:sp>
      <p:sp>
        <p:nvSpPr>
          <p:cNvPr id="9" name="CuadroTexto 1">
            <a:extLst>
              <a:ext uri="{FF2B5EF4-FFF2-40B4-BE49-F238E27FC236}">
                <a16:creationId xmlns:a16="http://schemas.microsoft.com/office/drawing/2014/main" id="{D21B8AE0-8707-3FA8-F6ED-088D8B168BEC}"/>
              </a:ext>
            </a:extLst>
          </p:cNvPr>
          <p:cNvSpPr txBox="1"/>
          <p:nvPr/>
        </p:nvSpPr>
        <p:spPr>
          <a:xfrm>
            <a:off x="7040600" y="5344668"/>
            <a:ext cx="4874285" cy="338554"/>
          </a:xfrm>
          <a:prstGeom prst="rect">
            <a:avLst/>
          </a:prstGeom>
          <a:noFill/>
        </p:spPr>
        <p:txBody>
          <a:bodyPr wrap="square" rtlCol="0">
            <a:spAutoFit/>
          </a:bodyPr>
          <a:lstStyle/>
          <a:p>
            <a:pPr algn="ctr"/>
            <a:r>
              <a:rPr lang="es-MX" sz="1600" dirty="0"/>
              <a:t>Plan de acceso alternativo 2</a:t>
            </a:r>
          </a:p>
        </p:txBody>
      </p:sp>
    </p:spTree>
    <p:extLst>
      <p:ext uri="{BB962C8B-B14F-4D97-AF65-F5344CB8AC3E}">
        <p14:creationId xmlns:p14="http://schemas.microsoft.com/office/powerpoint/2010/main" val="348612703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926C-7CE6-E869-537A-AFF31E5EBC53}"/>
              </a:ext>
            </a:extLst>
          </p:cNvPr>
          <p:cNvSpPr>
            <a:spLocks noGrp="1"/>
          </p:cNvSpPr>
          <p:nvPr>
            <p:ph type="title"/>
          </p:nvPr>
        </p:nvSpPr>
        <p:spPr/>
        <p:txBody>
          <a:bodyPr/>
          <a:lstStyle/>
          <a:p>
            <a:r>
              <a:rPr lang="es-CL" dirty="0"/>
              <a:t>Procesamiento de consulta</a:t>
            </a:r>
          </a:p>
        </p:txBody>
      </p:sp>
      <p:sp>
        <p:nvSpPr>
          <p:cNvPr id="4" name="Content Placeholder 3">
            <a:extLst>
              <a:ext uri="{FF2B5EF4-FFF2-40B4-BE49-F238E27FC236}">
                <a16:creationId xmlns:a16="http://schemas.microsoft.com/office/drawing/2014/main" id="{6DF1C1D4-60CA-B578-4108-EA168139B56D}"/>
              </a:ext>
            </a:extLst>
          </p:cNvPr>
          <p:cNvSpPr>
            <a:spLocks noGrp="1"/>
          </p:cNvSpPr>
          <p:nvPr>
            <p:ph idx="1"/>
          </p:nvPr>
        </p:nvSpPr>
        <p:spPr/>
        <p:txBody>
          <a:bodyPr anchor="ctr">
            <a:normAutofit/>
          </a:bodyPr>
          <a:lstStyle/>
          <a:p>
            <a:r>
              <a:rPr lang="es-ES" sz="2600" dirty="0"/>
              <a:t>Para poder apoyar la </a:t>
            </a:r>
            <a:r>
              <a:rPr lang="es-ES" sz="2600" b="1" dirty="0">
                <a:solidFill>
                  <a:srgbClr val="004B85"/>
                </a:solidFill>
              </a:rPr>
              <a:t>etapa de optimización</a:t>
            </a:r>
            <a:r>
              <a:rPr lang="es-ES" sz="2600" dirty="0"/>
              <a:t>, es necesario trabajar con </a:t>
            </a:r>
            <a:r>
              <a:rPr lang="es-ES" sz="2600" b="1" dirty="0">
                <a:solidFill>
                  <a:srgbClr val="004B85"/>
                </a:solidFill>
              </a:rPr>
              <a:t>funciones de costo </a:t>
            </a:r>
            <a:r>
              <a:rPr lang="es-ES" sz="2600" dirty="0"/>
              <a:t>sobre cada forma de ejecutar cada operación de álgebra relacional, de modo de contar con un mecanismo de comparación entre las diversas formas de ejecución, e identificar correctamente la más conveniente.</a:t>
            </a:r>
          </a:p>
          <a:p>
            <a:r>
              <a:rPr lang="es-ES" sz="2600" dirty="0"/>
              <a:t>Los RDBMS proveen comandos que permiten ver cómo se está ejecutando cada consulta (es decir, ver el plan de acceso/árbol de acceso/plan de ejecución). En SQLite existe comando: </a:t>
            </a:r>
            <a:r>
              <a:rPr lang="es-ES" sz="2600" b="1" dirty="0">
                <a:solidFill>
                  <a:srgbClr val="004B85"/>
                </a:solidFill>
              </a:rPr>
              <a:t>EXPLAIN QUERY PLAN</a:t>
            </a:r>
            <a:r>
              <a:rPr lang="es-ES" sz="2600" dirty="0"/>
              <a:t>.</a:t>
            </a:r>
            <a:endParaRPr lang="es-CL" sz="2600" dirty="0"/>
          </a:p>
        </p:txBody>
      </p:sp>
      <p:sp>
        <p:nvSpPr>
          <p:cNvPr id="3" name="Slide Number Placeholder 2">
            <a:extLst>
              <a:ext uri="{FF2B5EF4-FFF2-40B4-BE49-F238E27FC236}">
                <a16:creationId xmlns:a16="http://schemas.microsoft.com/office/drawing/2014/main" id="{819C1725-CD3B-411F-BEEC-1846548A04DC}"/>
              </a:ext>
            </a:extLst>
          </p:cNvPr>
          <p:cNvSpPr>
            <a:spLocks noGrp="1"/>
          </p:cNvSpPr>
          <p:nvPr>
            <p:ph type="sldNum" sz="quarter" idx="12"/>
          </p:nvPr>
        </p:nvSpPr>
        <p:spPr/>
        <p:txBody>
          <a:bodyPr/>
          <a:lstStyle/>
          <a:p>
            <a:fld id="{53277F46-3D48-465E-89EF-2F849361E787}" type="slidenum">
              <a:rPr lang="es-CL" smtClean="0"/>
              <a:pPr/>
              <a:t>11</a:t>
            </a:fld>
            <a:endParaRPr lang="es-CL" dirty="0"/>
          </a:p>
        </p:txBody>
      </p:sp>
    </p:spTree>
    <p:extLst>
      <p:ext uri="{BB962C8B-B14F-4D97-AF65-F5344CB8AC3E}">
        <p14:creationId xmlns:p14="http://schemas.microsoft.com/office/powerpoint/2010/main" val="29451492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926C-7CE6-E869-537A-AFF31E5EBC53}"/>
              </a:ext>
            </a:extLst>
          </p:cNvPr>
          <p:cNvSpPr>
            <a:spLocks noGrp="1"/>
          </p:cNvSpPr>
          <p:nvPr>
            <p:ph type="title"/>
          </p:nvPr>
        </p:nvSpPr>
        <p:spPr/>
        <p:txBody>
          <a:bodyPr/>
          <a:lstStyle/>
          <a:p>
            <a:r>
              <a:rPr lang="es-CL" dirty="0"/>
              <a:t>Procesamiento de consulta</a:t>
            </a:r>
          </a:p>
        </p:txBody>
      </p:sp>
      <p:sp>
        <p:nvSpPr>
          <p:cNvPr id="4" name="Content Placeholder 3">
            <a:extLst>
              <a:ext uri="{FF2B5EF4-FFF2-40B4-BE49-F238E27FC236}">
                <a16:creationId xmlns:a16="http://schemas.microsoft.com/office/drawing/2014/main" id="{6DF1C1D4-60CA-B578-4108-EA168139B56D}"/>
              </a:ext>
            </a:extLst>
          </p:cNvPr>
          <p:cNvSpPr>
            <a:spLocks noGrp="1"/>
          </p:cNvSpPr>
          <p:nvPr>
            <p:ph idx="1"/>
          </p:nvPr>
        </p:nvSpPr>
        <p:spPr/>
        <p:txBody>
          <a:bodyPr anchor="t">
            <a:normAutofit/>
          </a:bodyPr>
          <a:lstStyle/>
          <a:p>
            <a:r>
              <a:rPr lang="es-ES" sz="2600" dirty="0"/>
              <a:t>Funciones de costo para operador Selección, los parámetros a considerar son:</a:t>
            </a:r>
          </a:p>
          <a:p>
            <a:pPr lvl="1"/>
            <a:r>
              <a:rPr lang="es-ES" dirty="0"/>
              <a:t>b: número de bloques del archivo.</a:t>
            </a:r>
          </a:p>
          <a:p>
            <a:pPr lvl="1"/>
            <a:r>
              <a:rPr lang="es-ES" dirty="0"/>
              <a:t>r: número de registros del archivo.</a:t>
            </a:r>
          </a:p>
          <a:p>
            <a:pPr lvl="1"/>
            <a:r>
              <a:rPr lang="es-ES" dirty="0" err="1"/>
              <a:t>fb</a:t>
            </a:r>
            <a:r>
              <a:rPr lang="es-ES" dirty="0"/>
              <a:t>: factor de bloqueo del archivo.</a:t>
            </a:r>
          </a:p>
          <a:p>
            <a:pPr lvl="1"/>
            <a:r>
              <a:rPr lang="es-ES" dirty="0"/>
              <a:t>s: cardinalidad de la selección.</a:t>
            </a:r>
          </a:p>
          <a:p>
            <a:pPr lvl="1"/>
            <a:r>
              <a:rPr lang="es-ES" dirty="0"/>
              <a:t>x: número de niveles de un índice.</a:t>
            </a:r>
          </a:p>
          <a:p>
            <a:pPr lvl="1"/>
            <a:r>
              <a:rPr lang="es-ES" dirty="0"/>
              <a:t>b1: número de bloques del último nivel del índice (o nivel de las hojas)</a:t>
            </a:r>
            <a:r>
              <a:rPr lang="es-CL" dirty="0"/>
              <a:t>.</a:t>
            </a:r>
            <a:endParaRPr lang="es-ES" dirty="0"/>
          </a:p>
        </p:txBody>
      </p:sp>
      <p:sp>
        <p:nvSpPr>
          <p:cNvPr id="3" name="Slide Number Placeholder 2">
            <a:extLst>
              <a:ext uri="{FF2B5EF4-FFF2-40B4-BE49-F238E27FC236}">
                <a16:creationId xmlns:a16="http://schemas.microsoft.com/office/drawing/2014/main" id="{819C1725-CD3B-411F-BEEC-1846548A04DC}"/>
              </a:ext>
            </a:extLst>
          </p:cNvPr>
          <p:cNvSpPr>
            <a:spLocks noGrp="1"/>
          </p:cNvSpPr>
          <p:nvPr>
            <p:ph type="sldNum" sz="quarter" idx="12"/>
          </p:nvPr>
        </p:nvSpPr>
        <p:spPr/>
        <p:txBody>
          <a:bodyPr/>
          <a:lstStyle/>
          <a:p>
            <a:fld id="{53277F46-3D48-465E-89EF-2F849361E787}" type="slidenum">
              <a:rPr lang="es-CL" smtClean="0"/>
              <a:pPr/>
              <a:t>12</a:t>
            </a:fld>
            <a:endParaRPr lang="es-CL" dirty="0"/>
          </a:p>
        </p:txBody>
      </p:sp>
    </p:spTree>
    <p:extLst>
      <p:ext uri="{BB962C8B-B14F-4D97-AF65-F5344CB8AC3E}">
        <p14:creationId xmlns:p14="http://schemas.microsoft.com/office/powerpoint/2010/main" val="5591371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926C-7CE6-E869-537A-AFF31E5EBC53}"/>
              </a:ext>
            </a:extLst>
          </p:cNvPr>
          <p:cNvSpPr>
            <a:spLocks noGrp="1"/>
          </p:cNvSpPr>
          <p:nvPr>
            <p:ph type="title"/>
          </p:nvPr>
        </p:nvSpPr>
        <p:spPr/>
        <p:txBody>
          <a:bodyPr/>
          <a:lstStyle/>
          <a:p>
            <a:r>
              <a:rPr lang="es-CL" dirty="0"/>
              <a:t>Procesamiento de consulta</a:t>
            </a:r>
          </a:p>
        </p:txBody>
      </p:sp>
      <p:sp>
        <p:nvSpPr>
          <p:cNvPr id="4" name="Content Placeholder 3">
            <a:extLst>
              <a:ext uri="{FF2B5EF4-FFF2-40B4-BE49-F238E27FC236}">
                <a16:creationId xmlns:a16="http://schemas.microsoft.com/office/drawing/2014/main" id="{6DF1C1D4-60CA-B578-4108-EA168139B56D}"/>
              </a:ext>
            </a:extLst>
          </p:cNvPr>
          <p:cNvSpPr>
            <a:spLocks noGrp="1"/>
          </p:cNvSpPr>
          <p:nvPr>
            <p:ph idx="1"/>
          </p:nvPr>
        </p:nvSpPr>
        <p:spPr/>
        <p:txBody>
          <a:bodyPr anchor="t">
            <a:normAutofit/>
          </a:bodyPr>
          <a:lstStyle/>
          <a:p>
            <a:r>
              <a:rPr lang="es-ES" sz="2600" dirty="0"/>
              <a:t>Funciones de costo para evaluar un </a:t>
            </a:r>
            <a:r>
              <a:rPr lang="es-ES" sz="2600" i="1" dirty="0" err="1"/>
              <a:t>Join</a:t>
            </a:r>
            <a:r>
              <a:rPr lang="es-ES" sz="2600" dirty="0"/>
              <a:t>, a partir de los siguientes parámetros presentes en un diccionario de datos:</a:t>
            </a:r>
          </a:p>
          <a:p>
            <a:pPr lvl="1"/>
            <a:r>
              <a:rPr lang="es-ES" dirty="0" err="1"/>
              <a:t>bR</a:t>
            </a:r>
            <a:r>
              <a:rPr lang="es-ES" dirty="0"/>
              <a:t>: número de bloques del archivo R.</a:t>
            </a:r>
          </a:p>
          <a:p>
            <a:pPr lvl="1"/>
            <a:r>
              <a:rPr lang="es-ES" dirty="0"/>
              <a:t>r: número de registros del archivo R.</a:t>
            </a:r>
          </a:p>
          <a:p>
            <a:pPr lvl="1"/>
            <a:r>
              <a:rPr lang="es-ES" dirty="0" err="1"/>
              <a:t>bS</a:t>
            </a:r>
            <a:r>
              <a:rPr lang="es-ES" dirty="0"/>
              <a:t>: número de bloques del archivo S.</a:t>
            </a:r>
          </a:p>
          <a:p>
            <a:pPr lvl="1"/>
            <a:r>
              <a:rPr lang="es-ES" dirty="0"/>
              <a:t>s: número de registros del archivo S.</a:t>
            </a:r>
          </a:p>
          <a:p>
            <a:pPr lvl="1"/>
            <a:r>
              <a:rPr lang="es-ES" dirty="0" err="1"/>
              <a:t>fbS</a:t>
            </a:r>
            <a:r>
              <a:rPr lang="es-ES" dirty="0"/>
              <a:t>: factor de bloqueo del archivo S</a:t>
            </a:r>
          </a:p>
          <a:p>
            <a:pPr lvl="1"/>
            <a:r>
              <a:rPr lang="es-ES" dirty="0" err="1"/>
              <a:t>sS</a:t>
            </a:r>
            <a:r>
              <a:rPr lang="es-ES" dirty="0"/>
              <a:t>: número de registros del archivo S (cardinalidad de la selección del archivo S).</a:t>
            </a:r>
          </a:p>
          <a:p>
            <a:pPr lvl="1"/>
            <a:r>
              <a:rPr lang="es-ES" dirty="0" err="1"/>
              <a:t>xS</a:t>
            </a:r>
            <a:r>
              <a:rPr lang="es-ES" dirty="0"/>
              <a:t>: número de niveles de un índice sobre el atributo de </a:t>
            </a:r>
            <a:r>
              <a:rPr lang="es-ES" i="1" dirty="0" err="1"/>
              <a:t>join</a:t>
            </a:r>
            <a:r>
              <a:rPr lang="es-ES" dirty="0"/>
              <a:t> de S.</a:t>
            </a:r>
          </a:p>
          <a:p>
            <a:pPr lvl="1"/>
            <a:r>
              <a:rPr lang="es-ES" dirty="0" err="1"/>
              <a:t>sj</a:t>
            </a:r>
            <a:r>
              <a:rPr lang="es-ES" dirty="0"/>
              <a:t>: selectividad del </a:t>
            </a:r>
            <a:r>
              <a:rPr lang="es-ES" i="1" dirty="0" err="1"/>
              <a:t>Join</a:t>
            </a:r>
            <a:r>
              <a:rPr lang="es-ES" dirty="0"/>
              <a:t>.</a:t>
            </a:r>
          </a:p>
        </p:txBody>
      </p:sp>
      <p:sp>
        <p:nvSpPr>
          <p:cNvPr id="3" name="Slide Number Placeholder 2">
            <a:extLst>
              <a:ext uri="{FF2B5EF4-FFF2-40B4-BE49-F238E27FC236}">
                <a16:creationId xmlns:a16="http://schemas.microsoft.com/office/drawing/2014/main" id="{819C1725-CD3B-411F-BEEC-1846548A04DC}"/>
              </a:ext>
            </a:extLst>
          </p:cNvPr>
          <p:cNvSpPr>
            <a:spLocks noGrp="1"/>
          </p:cNvSpPr>
          <p:nvPr>
            <p:ph type="sldNum" sz="quarter" idx="12"/>
          </p:nvPr>
        </p:nvSpPr>
        <p:spPr/>
        <p:txBody>
          <a:bodyPr/>
          <a:lstStyle/>
          <a:p>
            <a:fld id="{53277F46-3D48-465E-89EF-2F849361E787}" type="slidenum">
              <a:rPr lang="es-CL" smtClean="0"/>
              <a:pPr/>
              <a:t>13</a:t>
            </a:fld>
            <a:endParaRPr lang="es-CL" dirty="0"/>
          </a:p>
        </p:txBody>
      </p:sp>
    </p:spTree>
    <p:extLst>
      <p:ext uri="{BB962C8B-B14F-4D97-AF65-F5344CB8AC3E}">
        <p14:creationId xmlns:p14="http://schemas.microsoft.com/office/powerpoint/2010/main" val="354359209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237A-F32F-1224-DDF2-A89C91B6D871}"/>
              </a:ext>
            </a:extLst>
          </p:cNvPr>
          <p:cNvSpPr>
            <a:spLocks noGrp="1"/>
          </p:cNvSpPr>
          <p:nvPr>
            <p:ph type="title"/>
          </p:nvPr>
        </p:nvSpPr>
        <p:spPr/>
        <p:txBody>
          <a:bodyPr/>
          <a:lstStyle/>
          <a:p>
            <a:r>
              <a:rPr lang="es-CL" dirty="0"/>
              <a:t>7.2 Procesamiento de transacciones</a:t>
            </a:r>
          </a:p>
        </p:txBody>
      </p:sp>
      <p:sp>
        <p:nvSpPr>
          <p:cNvPr id="3" name="Slide Number Placeholder 2">
            <a:extLst>
              <a:ext uri="{FF2B5EF4-FFF2-40B4-BE49-F238E27FC236}">
                <a16:creationId xmlns:a16="http://schemas.microsoft.com/office/drawing/2014/main" id="{3F8B8384-1662-CDA3-7713-6BF4AE32EE7F}"/>
              </a:ext>
            </a:extLst>
          </p:cNvPr>
          <p:cNvSpPr>
            <a:spLocks noGrp="1"/>
          </p:cNvSpPr>
          <p:nvPr>
            <p:ph type="sldNum" sz="quarter" idx="12"/>
          </p:nvPr>
        </p:nvSpPr>
        <p:spPr/>
        <p:txBody>
          <a:bodyPr/>
          <a:lstStyle/>
          <a:p>
            <a:fld id="{53277F46-3D48-465E-89EF-2F849361E787}" type="slidenum">
              <a:rPr lang="es-CL" smtClean="0"/>
              <a:t>14</a:t>
            </a:fld>
            <a:endParaRPr lang="es-CL" dirty="0"/>
          </a:p>
        </p:txBody>
      </p:sp>
    </p:spTree>
    <p:extLst>
      <p:ext uri="{BB962C8B-B14F-4D97-AF65-F5344CB8AC3E}">
        <p14:creationId xmlns:p14="http://schemas.microsoft.com/office/powerpoint/2010/main" val="13830540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D19D12-F073-2EF4-56B2-0B97A33C63CA}"/>
              </a:ext>
            </a:extLst>
          </p:cNvPr>
          <p:cNvSpPr>
            <a:spLocks noGrp="1"/>
          </p:cNvSpPr>
          <p:nvPr>
            <p:ph type="title"/>
          </p:nvPr>
        </p:nvSpPr>
        <p:spPr/>
        <p:txBody>
          <a:bodyPr/>
          <a:lstStyle/>
          <a:p>
            <a:r>
              <a:rPr lang="es-CL" dirty="0"/>
              <a:t>Componentes de un DBMS</a:t>
            </a:r>
          </a:p>
        </p:txBody>
      </p:sp>
      <p:sp>
        <p:nvSpPr>
          <p:cNvPr id="2" name="Marcador de número de diapositiva 1">
            <a:extLst>
              <a:ext uri="{FF2B5EF4-FFF2-40B4-BE49-F238E27FC236}">
                <a16:creationId xmlns:a16="http://schemas.microsoft.com/office/drawing/2014/main" id="{BA76FE69-E223-4679-A7A0-8466E14EE249}"/>
              </a:ext>
            </a:extLst>
          </p:cNvPr>
          <p:cNvSpPr>
            <a:spLocks noGrp="1"/>
          </p:cNvSpPr>
          <p:nvPr>
            <p:ph type="sldNum" sz="quarter" idx="12"/>
          </p:nvPr>
        </p:nvSpPr>
        <p:spPr/>
        <p:txBody>
          <a:bodyPr/>
          <a:lstStyle/>
          <a:p>
            <a:fld id="{2006D4AC-796B-4E27-BEF0-2E331B73D92A}" type="slidenum">
              <a:rPr lang="es-MX" smtClean="0"/>
              <a:t>15</a:t>
            </a:fld>
            <a:endParaRPr lang="es-MX"/>
          </a:p>
        </p:txBody>
      </p:sp>
      <p:pic>
        <p:nvPicPr>
          <p:cNvPr id="5" name="Picture 4" descr="Diagram&#10;&#10;Description automatically generated">
            <a:extLst>
              <a:ext uri="{FF2B5EF4-FFF2-40B4-BE49-F238E27FC236}">
                <a16:creationId xmlns:a16="http://schemas.microsoft.com/office/drawing/2014/main" id="{88A1C4D3-2600-EBC5-D0C6-C67A2CAEC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524" y="1395692"/>
            <a:ext cx="8138951" cy="4885532"/>
          </a:xfrm>
          <a:prstGeom prst="rect">
            <a:avLst/>
          </a:prstGeom>
        </p:spPr>
      </p:pic>
      <p:sp>
        <p:nvSpPr>
          <p:cNvPr id="4" name="Rectángulo 4">
            <a:extLst>
              <a:ext uri="{FF2B5EF4-FFF2-40B4-BE49-F238E27FC236}">
                <a16:creationId xmlns:a16="http://schemas.microsoft.com/office/drawing/2014/main" id="{AE156975-89AC-75AD-35A3-2F8C42CB5DE7}"/>
              </a:ext>
            </a:extLst>
          </p:cNvPr>
          <p:cNvSpPr/>
          <p:nvPr/>
        </p:nvSpPr>
        <p:spPr>
          <a:xfrm>
            <a:off x="4956650" y="4324351"/>
            <a:ext cx="1600946" cy="662940"/>
          </a:xfrm>
          <a:prstGeom prst="rect">
            <a:avLst/>
          </a:prstGeom>
          <a:noFill/>
          <a:ln w="44450">
            <a:solidFill>
              <a:srgbClr val="D6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41287443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A74D8-47D1-B1FC-DCAC-5357C9727004}"/>
              </a:ext>
            </a:extLst>
          </p:cNvPr>
          <p:cNvSpPr>
            <a:spLocks noGrp="1"/>
          </p:cNvSpPr>
          <p:nvPr>
            <p:ph type="title"/>
          </p:nvPr>
        </p:nvSpPr>
        <p:spPr/>
        <p:txBody>
          <a:bodyPr/>
          <a:lstStyle/>
          <a:p>
            <a:r>
              <a:rPr lang="es-CL" dirty="0"/>
              <a:t>Procesamiento de transacción</a:t>
            </a:r>
            <a:br>
              <a:rPr lang="es-CL" dirty="0"/>
            </a:br>
            <a:r>
              <a:rPr lang="es-CL" sz="2800" dirty="0">
                <a:solidFill>
                  <a:srgbClr val="004B85"/>
                </a:solidFill>
              </a:rPr>
              <a:t>Recordatorio</a:t>
            </a:r>
          </a:p>
        </p:txBody>
      </p:sp>
      <p:sp>
        <p:nvSpPr>
          <p:cNvPr id="4" name="Content Placeholder 3">
            <a:extLst>
              <a:ext uri="{FF2B5EF4-FFF2-40B4-BE49-F238E27FC236}">
                <a16:creationId xmlns:a16="http://schemas.microsoft.com/office/drawing/2014/main" id="{AF08747B-96B0-4C05-7EF9-8EF79C92DBF8}"/>
              </a:ext>
            </a:extLst>
          </p:cNvPr>
          <p:cNvSpPr>
            <a:spLocks noGrp="1"/>
          </p:cNvSpPr>
          <p:nvPr>
            <p:ph idx="1"/>
          </p:nvPr>
        </p:nvSpPr>
        <p:spPr>
          <a:xfrm>
            <a:off x="838200" y="1690688"/>
            <a:ext cx="10515600" cy="4540006"/>
          </a:xfrm>
        </p:spPr>
        <p:txBody>
          <a:bodyPr>
            <a:normAutofit fontScale="85000" lnSpcReduction="10000"/>
          </a:bodyPr>
          <a:lstStyle/>
          <a:p>
            <a:r>
              <a:rPr lang="es-ES" dirty="0"/>
              <a:t>Una Transacción es un conjunto de operaciones (u órdenes) que se ejecutan en forma indivisible (atómica) sobre una BD.</a:t>
            </a:r>
          </a:p>
          <a:p>
            <a:r>
              <a:rPr lang="es-ES" dirty="0"/>
              <a:t>El DBMS debe mantener la integridad de los datos, haciendo que estas transacciones no puedan finalizar en un estado intermedio. </a:t>
            </a:r>
          </a:p>
          <a:p>
            <a:r>
              <a:rPr lang="es-ES" dirty="0"/>
              <a:t>Si por algún motivo se debe cancelar la transacción (por ejemplo: división por cero, privilegios de acceso, etc.), el DBMS empieza a deshacer (</a:t>
            </a:r>
            <a:r>
              <a:rPr lang="es-ES" i="1" dirty="0"/>
              <a:t>ROLLBACK</a:t>
            </a:r>
            <a:r>
              <a:rPr lang="es-ES" dirty="0"/>
              <a:t>) las órdenes ejecutadas hasta dejar la BD en su estado inicial (llamado punto de integridad), como si la orden de la transacción nunca se hubiese realizado. </a:t>
            </a:r>
          </a:p>
          <a:p>
            <a:r>
              <a:rPr lang="es-ES" dirty="0"/>
              <a:t>Compromiso (</a:t>
            </a:r>
            <a:r>
              <a:rPr lang="es-ES" i="1" dirty="0"/>
              <a:t>COMMIT</a:t>
            </a:r>
            <a:r>
              <a:rPr lang="es-ES" dirty="0"/>
              <a:t>) de una Transacción: indicación de que una transacción se ha ejecutado por completo, y que todos los cambios se deben guardar “para siempre” en la base de datos.</a:t>
            </a:r>
          </a:p>
          <a:p>
            <a:r>
              <a:rPr lang="es-ES" dirty="0"/>
              <a:t>Un DBMS debe proveer las funciones necesarias para que sus transacciones tengan las características </a:t>
            </a:r>
            <a:r>
              <a:rPr lang="es-ES" b="1" dirty="0">
                <a:solidFill>
                  <a:srgbClr val="004B85"/>
                </a:solidFill>
              </a:rPr>
              <a:t>ACID</a:t>
            </a:r>
            <a:r>
              <a:rPr lang="es-ES" dirty="0"/>
              <a:t> (</a:t>
            </a:r>
            <a:r>
              <a:rPr lang="es-ES" b="1" i="1" dirty="0" err="1">
                <a:solidFill>
                  <a:srgbClr val="004B85"/>
                </a:solidFill>
              </a:rPr>
              <a:t>A</a:t>
            </a:r>
            <a:r>
              <a:rPr lang="es-ES" i="1" dirty="0" err="1"/>
              <a:t>tomicity</a:t>
            </a:r>
            <a:r>
              <a:rPr lang="es-ES" dirty="0"/>
              <a:t>, </a:t>
            </a:r>
            <a:r>
              <a:rPr lang="es-ES" b="1" i="1" dirty="0" err="1">
                <a:solidFill>
                  <a:srgbClr val="004B85"/>
                </a:solidFill>
              </a:rPr>
              <a:t>C</a:t>
            </a:r>
            <a:r>
              <a:rPr lang="es-ES" i="1" dirty="0" err="1"/>
              <a:t>onsistency</a:t>
            </a:r>
            <a:r>
              <a:rPr lang="es-ES" dirty="0"/>
              <a:t>, </a:t>
            </a:r>
            <a:r>
              <a:rPr lang="es-ES" b="1" i="1" dirty="0" err="1">
                <a:solidFill>
                  <a:srgbClr val="004B85"/>
                </a:solidFill>
              </a:rPr>
              <a:t>I</a:t>
            </a:r>
            <a:r>
              <a:rPr lang="es-ES" i="1" dirty="0" err="1"/>
              <a:t>solation</a:t>
            </a:r>
            <a:r>
              <a:rPr lang="es-ES" dirty="0"/>
              <a:t> </a:t>
            </a:r>
            <a:r>
              <a:rPr lang="es-ES" i="1" dirty="0"/>
              <a:t>and</a:t>
            </a:r>
            <a:r>
              <a:rPr lang="es-ES" dirty="0"/>
              <a:t> </a:t>
            </a:r>
            <a:r>
              <a:rPr lang="es-ES" b="1" i="1" dirty="0" err="1">
                <a:solidFill>
                  <a:srgbClr val="004B85"/>
                </a:solidFill>
              </a:rPr>
              <a:t>D</a:t>
            </a:r>
            <a:r>
              <a:rPr lang="es-ES" i="1" dirty="0" err="1"/>
              <a:t>urability</a:t>
            </a:r>
            <a:r>
              <a:rPr lang="es-ES" dirty="0"/>
              <a:t>).</a:t>
            </a:r>
            <a:endParaRPr lang="es-CL" dirty="0"/>
          </a:p>
        </p:txBody>
      </p:sp>
      <p:sp>
        <p:nvSpPr>
          <p:cNvPr id="3" name="Slide Number Placeholder 2">
            <a:extLst>
              <a:ext uri="{FF2B5EF4-FFF2-40B4-BE49-F238E27FC236}">
                <a16:creationId xmlns:a16="http://schemas.microsoft.com/office/drawing/2014/main" id="{E5136AC8-C970-3DAF-C33C-F6F0C9EC0ED1}"/>
              </a:ext>
            </a:extLst>
          </p:cNvPr>
          <p:cNvSpPr>
            <a:spLocks noGrp="1"/>
          </p:cNvSpPr>
          <p:nvPr>
            <p:ph type="sldNum" sz="quarter" idx="12"/>
          </p:nvPr>
        </p:nvSpPr>
        <p:spPr/>
        <p:txBody>
          <a:bodyPr/>
          <a:lstStyle/>
          <a:p>
            <a:fld id="{53277F46-3D48-465E-89EF-2F849361E787}" type="slidenum">
              <a:rPr lang="es-CL" smtClean="0"/>
              <a:pPr/>
              <a:t>16</a:t>
            </a:fld>
            <a:endParaRPr lang="es-CL" dirty="0"/>
          </a:p>
        </p:txBody>
      </p:sp>
    </p:spTree>
    <p:extLst>
      <p:ext uri="{BB962C8B-B14F-4D97-AF65-F5344CB8AC3E}">
        <p14:creationId xmlns:p14="http://schemas.microsoft.com/office/powerpoint/2010/main" val="258686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DF6F-42A1-9742-2597-3E8E7A22D820}"/>
              </a:ext>
            </a:extLst>
          </p:cNvPr>
          <p:cNvSpPr>
            <a:spLocks noGrp="1"/>
          </p:cNvSpPr>
          <p:nvPr>
            <p:ph type="title"/>
          </p:nvPr>
        </p:nvSpPr>
        <p:spPr/>
        <p:txBody>
          <a:bodyPr/>
          <a:lstStyle/>
          <a:p>
            <a:r>
              <a:rPr lang="es-CL" dirty="0"/>
              <a:t>Procesamiento de transacción</a:t>
            </a:r>
          </a:p>
        </p:txBody>
      </p:sp>
      <p:sp>
        <p:nvSpPr>
          <p:cNvPr id="3" name="Content Placeholder 2">
            <a:extLst>
              <a:ext uri="{FF2B5EF4-FFF2-40B4-BE49-F238E27FC236}">
                <a16:creationId xmlns:a16="http://schemas.microsoft.com/office/drawing/2014/main" id="{4F22028D-08AF-84DE-9284-BA4084488B5D}"/>
              </a:ext>
            </a:extLst>
          </p:cNvPr>
          <p:cNvSpPr>
            <a:spLocks noGrp="1"/>
          </p:cNvSpPr>
          <p:nvPr>
            <p:ph idx="1"/>
          </p:nvPr>
        </p:nvSpPr>
        <p:spPr>
          <a:xfrm>
            <a:off x="838200" y="1825624"/>
            <a:ext cx="6195646" cy="4265687"/>
          </a:xfrm>
        </p:spPr>
        <p:txBody>
          <a:bodyPr anchor="ctr">
            <a:normAutofit/>
          </a:bodyPr>
          <a:lstStyle/>
          <a:p>
            <a:r>
              <a:rPr lang="es-ES" sz="2400" dirty="0"/>
              <a:t>Una transacción puede tener los siguientes estados:</a:t>
            </a:r>
          </a:p>
          <a:p>
            <a:pPr lvl="1"/>
            <a:r>
              <a:rPr lang="es-ES" sz="2000" b="1" dirty="0">
                <a:solidFill>
                  <a:srgbClr val="004B85"/>
                </a:solidFill>
              </a:rPr>
              <a:t>Activa (</a:t>
            </a:r>
            <a:r>
              <a:rPr lang="es-ES" sz="2000" b="1" i="1" dirty="0">
                <a:solidFill>
                  <a:srgbClr val="004B85"/>
                </a:solidFill>
              </a:rPr>
              <a:t>Active</a:t>
            </a:r>
            <a:r>
              <a:rPr lang="es-ES" sz="2000" b="1" dirty="0">
                <a:solidFill>
                  <a:srgbClr val="004B85"/>
                </a:solidFill>
              </a:rPr>
              <a:t>): </a:t>
            </a:r>
            <a:r>
              <a:rPr lang="es-ES" sz="2000" dirty="0"/>
              <a:t>estado inicial y durante su ejecución.</a:t>
            </a:r>
          </a:p>
          <a:p>
            <a:pPr lvl="1"/>
            <a:r>
              <a:rPr lang="es-ES" sz="2000" b="1" dirty="0">
                <a:solidFill>
                  <a:srgbClr val="004B85"/>
                </a:solidFill>
              </a:rPr>
              <a:t>Parcialmente comprometida (</a:t>
            </a:r>
            <a:r>
              <a:rPr lang="es-ES" sz="2000" b="1" i="1" dirty="0" err="1">
                <a:solidFill>
                  <a:srgbClr val="004B85"/>
                </a:solidFill>
              </a:rPr>
              <a:t>Uncommitted</a:t>
            </a:r>
            <a:r>
              <a:rPr lang="es-ES" sz="2000" b="1" dirty="0">
                <a:solidFill>
                  <a:srgbClr val="004B85"/>
                </a:solidFill>
              </a:rPr>
              <a:t>): </a:t>
            </a:r>
            <a:r>
              <a:rPr lang="es-ES" sz="2000" dirty="0"/>
              <a:t>después de ejecutarse la última operación.</a:t>
            </a:r>
          </a:p>
          <a:p>
            <a:pPr lvl="1"/>
            <a:r>
              <a:rPr lang="es-ES" sz="2000" b="1" dirty="0">
                <a:solidFill>
                  <a:srgbClr val="004B85"/>
                </a:solidFill>
              </a:rPr>
              <a:t>Fallida (</a:t>
            </a:r>
            <a:r>
              <a:rPr lang="es-ES" sz="2000" b="1" i="1" dirty="0" err="1">
                <a:solidFill>
                  <a:srgbClr val="004B85"/>
                </a:solidFill>
              </a:rPr>
              <a:t>Failed</a:t>
            </a:r>
            <a:r>
              <a:rPr lang="es-ES" sz="2000" b="1" dirty="0">
                <a:solidFill>
                  <a:srgbClr val="004B85"/>
                </a:solidFill>
              </a:rPr>
              <a:t>): </a:t>
            </a:r>
            <a:r>
              <a:rPr lang="es-ES" sz="2000" dirty="0"/>
              <a:t>cuando detecta que no se puede seguir con la ejecución normal.</a:t>
            </a:r>
          </a:p>
          <a:p>
            <a:pPr lvl="1"/>
            <a:r>
              <a:rPr lang="es-ES" sz="2000" b="1" dirty="0">
                <a:solidFill>
                  <a:srgbClr val="004B85"/>
                </a:solidFill>
              </a:rPr>
              <a:t>Abortada (</a:t>
            </a:r>
            <a:r>
              <a:rPr lang="es-ES" sz="2000" b="1" i="1" dirty="0" err="1">
                <a:solidFill>
                  <a:srgbClr val="004B85"/>
                </a:solidFill>
              </a:rPr>
              <a:t>Rolled</a:t>
            </a:r>
            <a:r>
              <a:rPr lang="es-ES" sz="2000" b="1" i="1" dirty="0">
                <a:solidFill>
                  <a:srgbClr val="004B85"/>
                </a:solidFill>
              </a:rPr>
              <a:t> Back</a:t>
            </a:r>
            <a:r>
              <a:rPr lang="es-ES" sz="2000" b="1" dirty="0">
                <a:solidFill>
                  <a:srgbClr val="004B85"/>
                </a:solidFill>
              </a:rPr>
              <a:t>): </a:t>
            </a:r>
            <a:r>
              <a:rPr lang="es-ES" sz="2000" dirty="0"/>
              <a:t>deshecha la transacción y restablece la BD a su estado anterior.</a:t>
            </a:r>
          </a:p>
          <a:p>
            <a:pPr lvl="1"/>
            <a:r>
              <a:rPr lang="es-ES" sz="2000" b="1" dirty="0">
                <a:solidFill>
                  <a:srgbClr val="004B85"/>
                </a:solidFill>
              </a:rPr>
              <a:t>Comprometida (</a:t>
            </a:r>
            <a:r>
              <a:rPr lang="es-ES" sz="2000" b="1" i="1" dirty="0" err="1">
                <a:solidFill>
                  <a:srgbClr val="004B85"/>
                </a:solidFill>
              </a:rPr>
              <a:t>Commited</a:t>
            </a:r>
            <a:r>
              <a:rPr lang="es-ES" sz="2000" b="1" dirty="0">
                <a:solidFill>
                  <a:srgbClr val="004B85"/>
                </a:solidFill>
              </a:rPr>
              <a:t>): </a:t>
            </a:r>
            <a:r>
              <a:rPr lang="es-ES" sz="2000" dirty="0"/>
              <a:t>completada con éxito la transacción.</a:t>
            </a:r>
          </a:p>
        </p:txBody>
      </p:sp>
      <p:sp>
        <p:nvSpPr>
          <p:cNvPr id="4" name="Slide Number Placeholder 3">
            <a:extLst>
              <a:ext uri="{FF2B5EF4-FFF2-40B4-BE49-F238E27FC236}">
                <a16:creationId xmlns:a16="http://schemas.microsoft.com/office/drawing/2014/main" id="{F8279D10-C109-B5EE-CA5F-8182613863A5}"/>
              </a:ext>
            </a:extLst>
          </p:cNvPr>
          <p:cNvSpPr>
            <a:spLocks noGrp="1"/>
          </p:cNvSpPr>
          <p:nvPr>
            <p:ph type="sldNum" sz="quarter" idx="12"/>
          </p:nvPr>
        </p:nvSpPr>
        <p:spPr/>
        <p:txBody>
          <a:bodyPr/>
          <a:lstStyle/>
          <a:p>
            <a:fld id="{53277F46-3D48-465E-89EF-2F849361E787}" type="slidenum">
              <a:rPr lang="es-CL" smtClean="0"/>
              <a:pPr/>
              <a:t>17</a:t>
            </a:fld>
            <a:endParaRPr lang="es-CL" dirty="0"/>
          </a:p>
        </p:txBody>
      </p:sp>
      <p:pic>
        <p:nvPicPr>
          <p:cNvPr id="6" name="Picture 5" descr="Graphical user interface, application&#10;&#10;Description automatically generated">
            <a:extLst>
              <a:ext uri="{FF2B5EF4-FFF2-40B4-BE49-F238E27FC236}">
                <a16:creationId xmlns:a16="http://schemas.microsoft.com/office/drawing/2014/main" id="{11B69633-19E9-E728-2B91-1BDBCBC7D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9166" y="2899880"/>
            <a:ext cx="4104634" cy="2234828"/>
          </a:xfrm>
          <a:prstGeom prst="rect">
            <a:avLst/>
          </a:prstGeom>
        </p:spPr>
      </p:pic>
    </p:spTree>
    <p:extLst>
      <p:ext uri="{BB962C8B-B14F-4D97-AF65-F5344CB8AC3E}">
        <p14:creationId xmlns:p14="http://schemas.microsoft.com/office/powerpoint/2010/main" val="9034949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2D16-D6B2-E4DA-F72C-9DB9E5DF1159}"/>
              </a:ext>
            </a:extLst>
          </p:cNvPr>
          <p:cNvSpPr>
            <a:spLocks noGrp="1"/>
          </p:cNvSpPr>
          <p:nvPr>
            <p:ph type="title"/>
          </p:nvPr>
        </p:nvSpPr>
        <p:spPr/>
        <p:txBody>
          <a:bodyPr/>
          <a:lstStyle/>
          <a:p>
            <a:r>
              <a:rPr lang="es-CL" dirty="0"/>
              <a:t>Procesamiento de transacciones en SQL</a:t>
            </a:r>
            <a:br>
              <a:rPr lang="es-CL" dirty="0"/>
            </a:br>
            <a:r>
              <a:rPr lang="es-CL" sz="2800" dirty="0">
                <a:solidFill>
                  <a:srgbClr val="004B85"/>
                </a:solidFill>
              </a:rPr>
              <a:t>Tipos de transacciones</a:t>
            </a:r>
          </a:p>
        </p:txBody>
      </p:sp>
      <p:sp>
        <p:nvSpPr>
          <p:cNvPr id="3" name="Content Placeholder 2">
            <a:extLst>
              <a:ext uri="{FF2B5EF4-FFF2-40B4-BE49-F238E27FC236}">
                <a16:creationId xmlns:a16="http://schemas.microsoft.com/office/drawing/2014/main" id="{9F3A70EE-6DB9-F626-EC7F-35025A8EEF3E}"/>
              </a:ext>
            </a:extLst>
          </p:cNvPr>
          <p:cNvSpPr>
            <a:spLocks noGrp="1"/>
          </p:cNvSpPr>
          <p:nvPr>
            <p:ph idx="1"/>
          </p:nvPr>
        </p:nvSpPr>
        <p:spPr/>
        <p:txBody>
          <a:bodyPr>
            <a:normAutofit/>
          </a:bodyPr>
          <a:lstStyle/>
          <a:p>
            <a:r>
              <a:rPr lang="es-CL" sz="2200" b="1" dirty="0">
                <a:solidFill>
                  <a:srgbClr val="004B85"/>
                </a:solidFill>
              </a:rPr>
              <a:t>Unitaria o simple (implícitas): </a:t>
            </a:r>
            <a:r>
              <a:rPr lang="es-CL" sz="2200" dirty="0"/>
              <a:t>un solo comando SQL requiere ser ejecutado. Por ejemplo: </a:t>
            </a:r>
          </a:p>
          <a:p>
            <a:pPr marL="0" indent="0" algn="ctr">
              <a:lnSpc>
                <a:spcPct val="110000"/>
              </a:lnSpc>
              <a:buNone/>
            </a:pPr>
            <a:r>
              <a:rPr lang="es-CL" sz="1900" dirty="0">
                <a:latin typeface="Cascadia Code PL" panose="020B0609020000020004" pitchFamily="49" charset="0"/>
                <a:ea typeface="Cascadia Code PL" panose="020B0609020000020004" pitchFamily="49" charset="0"/>
                <a:cs typeface="Cascadia Code PL" panose="020B0609020000020004" pitchFamily="49" charset="0"/>
              </a:rPr>
              <a:t>UPDATE Productos SET Precio=200 WHERE </a:t>
            </a:r>
            <a:r>
              <a:rPr lang="es-CL" sz="1900" dirty="0" err="1">
                <a:latin typeface="Cascadia Code PL" panose="020B0609020000020004" pitchFamily="49" charset="0"/>
                <a:ea typeface="Cascadia Code PL" panose="020B0609020000020004" pitchFamily="49" charset="0"/>
                <a:cs typeface="Cascadia Code PL" panose="020B0609020000020004" pitchFamily="49" charset="0"/>
              </a:rPr>
              <a:t>NombreProducto</a:t>
            </a:r>
            <a:r>
              <a:rPr lang="es-CL" sz="1900" dirty="0">
                <a:latin typeface="Cascadia Code PL" panose="020B0609020000020004" pitchFamily="49" charset="0"/>
                <a:ea typeface="Cascadia Code PL" panose="020B0609020000020004" pitchFamily="49" charset="0"/>
                <a:cs typeface="Cascadia Code PL" panose="020B0609020000020004" pitchFamily="49" charset="0"/>
              </a:rPr>
              <a:t> =’Clavo’</a:t>
            </a:r>
          </a:p>
          <a:p>
            <a:r>
              <a:rPr lang="es-CL" sz="2200" b="1" dirty="0">
                <a:solidFill>
                  <a:srgbClr val="004B85"/>
                </a:solidFill>
              </a:rPr>
              <a:t>Definida por el usuario (explícitas): </a:t>
            </a:r>
            <a:r>
              <a:rPr lang="es-CL" sz="2200" dirty="0"/>
              <a:t>múltiples comandos SQL requieren ser ejecutados por ello se necesita delimitar su alcance a través de BEGIN TRANSACTION y END (COMMIT) TRANSACTION.</a:t>
            </a:r>
          </a:p>
          <a:p>
            <a:pPr marL="0" indent="0">
              <a:spcBef>
                <a:spcPts val="1800"/>
              </a:spcBef>
              <a:buNone/>
            </a:pPr>
            <a:r>
              <a:rPr lang="es-CL" sz="1900" dirty="0">
                <a:latin typeface="Cascadia Code PL" panose="020B0609020000020004" pitchFamily="49" charset="0"/>
                <a:ea typeface="Cascadia Code PL" panose="020B0609020000020004" pitchFamily="49" charset="0"/>
                <a:cs typeface="Cascadia Code PL" panose="020B0609020000020004" pitchFamily="49" charset="0"/>
              </a:rPr>
              <a:t>	BEGIN TRANSACTION T1</a:t>
            </a:r>
          </a:p>
          <a:p>
            <a:pPr marL="0" indent="0">
              <a:buNone/>
            </a:pPr>
            <a:r>
              <a:rPr lang="es-CL" sz="1900" dirty="0">
                <a:latin typeface="Cascadia Code PL" panose="020B0609020000020004" pitchFamily="49" charset="0"/>
                <a:ea typeface="Cascadia Code PL" panose="020B0609020000020004" pitchFamily="49" charset="0"/>
                <a:cs typeface="Cascadia Code PL" panose="020B0609020000020004" pitchFamily="49" charset="0"/>
              </a:rPr>
              <a:t>	    UPDATE Productos SET Precio = Precio*2 WHERE </a:t>
            </a:r>
            <a:r>
              <a:rPr lang="es-CL" sz="1900" dirty="0" err="1">
                <a:latin typeface="Cascadia Code PL" panose="020B0609020000020004" pitchFamily="49" charset="0"/>
                <a:ea typeface="Cascadia Code PL" panose="020B0609020000020004" pitchFamily="49" charset="0"/>
                <a:cs typeface="Cascadia Code PL" panose="020B0609020000020004" pitchFamily="49" charset="0"/>
              </a:rPr>
              <a:t>CodProd</a:t>
            </a:r>
            <a:r>
              <a:rPr lang="es-CL" sz="1900" dirty="0">
                <a:latin typeface="Cascadia Code PL" panose="020B0609020000020004" pitchFamily="49" charset="0"/>
                <a:ea typeface="Cascadia Code PL" panose="020B0609020000020004" pitchFamily="49" charset="0"/>
                <a:cs typeface="Cascadia Code PL" panose="020B0609020000020004" pitchFamily="49" charset="0"/>
              </a:rPr>
              <a:t> = 11</a:t>
            </a:r>
          </a:p>
          <a:p>
            <a:pPr marL="0" indent="0">
              <a:buNone/>
            </a:pPr>
            <a:r>
              <a:rPr lang="es-CL" sz="1900" dirty="0">
                <a:latin typeface="Cascadia Code PL" panose="020B0609020000020004" pitchFamily="49" charset="0"/>
                <a:ea typeface="Cascadia Code PL" panose="020B0609020000020004" pitchFamily="49" charset="0"/>
                <a:cs typeface="Cascadia Code PL" panose="020B0609020000020004" pitchFamily="49" charset="0"/>
              </a:rPr>
              <a:t>	    UPDATE Productos SET Precio = Precio*1.1 WHERE </a:t>
            </a:r>
            <a:r>
              <a:rPr lang="es-CL" sz="1900" dirty="0" err="1">
                <a:latin typeface="Cascadia Code PL" panose="020B0609020000020004" pitchFamily="49" charset="0"/>
                <a:ea typeface="Cascadia Code PL" panose="020B0609020000020004" pitchFamily="49" charset="0"/>
                <a:cs typeface="Cascadia Code PL" panose="020B0609020000020004" pitchFamily="49" charset="0"/>
              </a:rPr>
              <a:t>CodProd</a:t>
            </a:r>
            <a:r>
              <a:rPr lang="es-CL" sz="1900" dirty="0">
                <a:latin typeface="Cascadia Code PL" panose="020B0609020000020004" pitchFamily="49" charset="0"/>
                <a:ea typeface="Cascadia Code PL" panose="020B0609020000020004" pitchFamily="49" charset="0"/>
                <a:cs typeface="Cascadia Code PL" panose="020B0609020000020004" pitchFamily="49" charset="0"/>
              </a:rPr>
              <a:t> = 12</a:t>
            </a:r>
          </a:p>
          <a:p>
            <a:pPr marL="0" indent="0">
              <a:buNone/>
            </a:pPr>
            <a:r>
              <a:rPr lang="es-CL" sz="1900" dirty="0">
                <a:latin typeface="Cascadia Code PL" panose="020B0609020000020004" pitchFamily="49" charset="0"/>
                <a:ea typeface="Cascadia Code PL" panose="020B0609020000020004" pitchFamily="49" charset="0"/>
                <a:cs typeface="Cascadia Code PL" panose="020B0609020000020004" pitchFamily="49" charset="0"/>
              </a:rPr>
              <a:t>	    ….</a:t>
            </a:r>
          </a:p>
          <a:p>
            <a:pPr marL="0" indent="0">
              <a:buNone/>
            </a:pPr>
            <a:r>
              <a:rPr lang="es-CL" sz="1900" dirty="0">
                <a:latin typeface="Cascadia Code PL" panose="020B0609020000020004" pitchFamily="49" charset="0"/>
                <a:ea typeface="Cascadia Code PL" panose="020B0609020000020004" pitchFamily="49" charset="0"/>
                <a:cs typeface="Cascadia Code PL" panose="020B0609020000020004" pitchFamily="49" charset="0"/>
              </a:rPr>
              <a:t>	COMMIT TRAN T1</a:t>
            </a:r>
          </a:p>
        </p:txBody>
      </p:sp>
      <p:sp>
        <p:nvSpPr>
          <p:cNvPr id="4" name="Slide Number Placeholder 3">
            <a:extLst>
              <a:ext uri="{FF2B5EF4-FFF2-40B4-BE49-F238E27FC236}">
                <a16:creationId xmlns:a16="http://schemas.microsoft.com/office/drawing/2014/main" id="{30421037-113A-38B0-7485-23ABF0B6B88F}"/>
              </a:ext>
            </a:extLst>
          </p:cNvPr>
          <p:cNvSpPr>
            <a:spLocks noGrp="1"/>
          </p:cNvSpPr>
          <p:nvPr>
            <p:ph type="sldNum" sz="quarter" idx="12"/>
          </p:nvPr>
        </p:nvSpPr>
        <p:spPr/>
        <p:txBody>
          <a:bodyPr/>
          <a:lstStyle/>
          <a:p>
            <a:fld id="{53277F46-3D48-465E-89EF-2F849361E787}" type="slidenum">
              <a:rPr lang="es-CL" smtClean="0"/>
              <a:pPr/>
              <a:t>18</a:t>
            </a:fld>
            <a:endParaRPr lang="es-CL" dirty="0"/>
          </a:p>
        </p:txBody>
      </p:sp>
    </p:spTree>
    <p:extLst>
      <p:ext uri="{BB962C8B-B14F-4D97-AF65-F5344CB8AC3E}">
        <p14:creationId xmlns:p14="http://schemas.microsoft.com/office/powerpoint/2010/main" val="512771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92D16-D6B2-E4DA-F72C-9DB9E5DF1159}"/>
              </a:ext>
            </a:extLst>
          </p:cNvPr>
          <p:cNvSpPr>
            <a:spLocks noGrp="1"/>
          </p:cNvSpPr>
          <p:nvPr>
            <p:ph type="title"/>
          </p:nvPr>
        </p:nvSpPr>
        <p:spPr/>
        <p:txBody>
          <a:bodyPr/>
          <a:lstStyle/>
          <a:p>
            <a:r>
              <a:rPr lang="es-CL" dirty="0"/>
              <a:t>Procesamiento de transacciones en SQL</a:t>
            </a:r>
            <a:endParaRPr lang="es-CL" sz="2800" dirty="0">
              <a:solidFill>
                <a:srgbClr val="004B85"/>
              </a:solidFill>
            </a:endParaRPr>
          </a:p>
        </p:txBody>
      </p:sp>
      <p:sp>
        <p:nvSpPr>
          <p:cNvPr id="5" name="Content Placeholder 4">
            <a:extLst>
              <a:ext uri="{FF2B5EF4-FFF2-40B4-BE49-F238E27FC236}">
                <a16:creationId xmlns:a16="http://schemas.microsoft.com/office/drawing/2014/main" id="{4C0AFDEC-BAE3-DD19-4E76-57D59F8BC86A}"/>
              </a:ext>
            </a:extLst>
          </p:cNvPr>
          <p:cNvSpPr>
            <a:spLocks noGrp="1"/>
          </p:cNvSpPr>
          <p:nvPr>
            <p:ph idx="1"/>
          </p:nvPr>
        </p:nvSpPr>
        <p:spPr/>
        <p:txBody>
          <a:bodyPr anchor="ctr">
            <a:normAutofit/>
          </a:bodyPr>
          <a:lstStyle/>
          <a:p>
            <a:r>
              <a:rPr lang="es-ES" sz="2400" dirty="0"/>
              <a:t>Los siguientes comandos SQL son utilizados para tener control de las transacciones:</a:t>
            </a:r>
          </a:p>
          <a:p>
            <a:pPr lvl="1"/>
            <a:r>
              <a:rPr lang="es-ES" b="1" dirty="0">
                <a:solidFill>
                  <a:srgbClr val="004B85"/>
                </a:solidFill>
              </a:rPr>
              <a:t>BEGIN TRANSACTION: </a:t>
            </a:r>
            <a:r>
              <a:rPr lang="es-ES" dirty="0"/>
              <a:t>establece el punto de partida de una transacción explícita.</a:t>
            </a:r>
          </a:p>
          <a:p>
            <a:pPr lvl="1"/>
            <a:r>
              <a:rPr lang="es-ES" b="1" dirty="0">
                <a:solidFill>
                  <a:srgbClr val="004B85"/>
                </a:solidFill>
              </a:rPr>
              <a:t>ROLLBACK TRANSACTION: </a:t>
            </a:r>
            <a:r>
              <a:rPr lang="es-ES" dirty="0"/>
              <a:t>deshace la transacción y deja la BD en el estado en que estaban justo antes del inicio de la transacción.</a:t>
            </a:r>
          </a:p>
          <a:p>
            <a:pPr lvl="1"/>
            <a:r>
              <a:rPr lang="es-ES" b="1" dirty="0">
                <a:solidFill>
                  <a:srgbClr val="004B85"/>
                </a:solidFill>
              </a:rPr>
              <a:t>COMMIT TRANSACTION: </a:t>
            </a:r>
            <a:r>
              <a:rPr lang="es-ES" dirty="0"/>
              <a:t>finaliza la transacción si no se han encontrado errores.</a:t>
            </a:r>
          </a:p>
          <a:p>
            <a:pPr lvl="1"/>
            <a:r>
              <a:rPr lang="es-ES" b="1" dirty="0">
                <a:solidFill>
                  <a:srgbClr val="004B85"/>
                </a:solidFill>
              </a:rPr>
              <a:t>SAVEPOINT:</a:t>
            </a:r>
            <a:r>
              <a:rPr lang="es-ES" dirty="0"/>
              <a:t> define un punto dentro de la misma transacción al que se puede volver si parte de la transacción se cancela (solo se deshacen los cambios hasta la señal indicada).</a:t>
            </a:r>
          </a:p>
        </p:txBody>
      </p:sp>
      <p:sp>
        <p:nvSpPr>
          <p:cNvPr id="4" name="Slide Number Placeholder 3">
            <a:extLst>
              <a:ext uri="{FF2B5EF4-FFF2-40B4-BE49-F238E27FC236}">
                <a16:creationId xmlns:a16="http://schemas.microsoft.com/office/drawing/2014/main" id="{30421037-113A-38B0-7485-23ABF0B6B88F}"/>
              </a:ext>
            </a:extLst>
          </p:cNvPr>
          <p:cNvSpPr>
            <a:spLocks noGrp="1"/>
          </p:cNvSpPr>
          <p:nvPr>
            <p:ph type="sldNum" sz="quarter" idx="12"/>
          </p:nvPr>
        </p:nvSpPr>
        <p:spPr/>
        <p:txBody>
          <a:bodyPr/>
          <a:lstStyle/>
          <a:p>
            <a:fld id="{53277F46-3D48-465E-89EF-2F849361E787}" type="slidenum">
              <a:rPr lang="es-CL" smtClean="0"/>
              <a:pPr/>
              <a:t>19</a:t>
            </a:fld>
            <a:endParaRPr lang="es-CL" dirty="0"/>
          </a:p>
        </p:txBody>
      </p:sp>
    </p:spTree>
    <p:extLst>
      <p:ext uri="{BB962C8B-B14F-4D97-AF65-F5344CB8AC3E}">
        <p14:creationId xmlns:p14="http://schemas.microsoft.com/office/powerpoint/2010/main" val="39130895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E88B-313F-B540-C488-66C1183BA31B}"/>
              </a:ext>
            </a:extLst>
          </p:cNvPr>
          <p:cNvSpPr>
            <a:spLocks noGrp="1"/>
          </p:cNvSpPr>
          <p:nvPr>
            <p:ph type="title"/>
          </p:nvPr>
        </p:nvSpPr>
        <p:spPr/>
        <p:txBody>
          <a:bodyPr/>
          <a:lstStyle/>
          <a:p>
            <a:r>
              <a:rPr lang="es-CL" dirty="0"/>
              <a:t>Temario Unidad VII</a:t>
            </a:r>
          </a:p>
        </p:txBody>
      </p:sp>
      <p:sp>
        <p:nvSpPr>
          <p:cNvPr id="19" name="Slide Number Placeholder 18">
            <a:extLst>
              <a:ext uri="{FF2B5EF4-FFF2-40B4-BE49-F238E27FC236}">
                <a16:creationId xmlns:a16="http://schemas.microsoft.com/office/drawing/2014/main" id="{A60517FF-93B9-3A85-2503-F446F301C8C9}"/>
              </a:ext>
            </a:extLst>
          </p:cNvPr>
          <p:cNvSpPr>
            <a:spLocks noGrp="1"/>
          </p:cNvSpPr>
          <p:nvPr>
            <p:ph type="sldNum" sz="quarter" idx="12"/>
          </p:nvPr>
        </p:nvSpPr>
        <p:spPr/>
        <p:txBody>
          <a:bodyPr/>
          <a:lstStyle/>
          <a:p>
            <a:fld id="{53277F46-3D48-465E-89EF-2F849361E787}" type="slidenum">
              <a:rPr lang="es-CL" smtClean="0"/>
              <a:t>2</a:t>
            </a:fld>
            <a:endParaRPr lang="es-CL" dirty="0"/>
          </a:p>
        </p:txBody>
      </p:sp>
      <p:grpSp>
        <p:nvGrpSpPr>
          <p:cNvPr id="15" name="Group 14">
            <a:extLst>
              <a:ext uri="{FF2B5EF4-FFF2-40B4-BE49-F238E27FC236}">
                <a16:creationId xmlns:a16="http://schemas.microsoft.com/office/drawing/2014/main" id="{FEA957D7-6CEB-79E4-1DBA-CFF075812481}"/>
              </a:ext>
            </a:extLst>
          </p:cNvPr>
          <p:cNvGrpSpPr/>
          <p:nvPr/>
        </p:nvGrpSpPr>
        <p:grpSpPr>
          <a:xfrm>
            <a:off x="3559369" y="1934649"/>
            <a:ext cx="7132320" cy="540000"/>
            <a:chOff x="3594538" y="1891862"/>
            <a:chExt cx="7132320" cy="540000"/>
          </a:xfrm>
        </p:grpSpPr>
        <p:sp>
          <p:nvSpPr>
            <p:cNvPr id="3" name="Rectangle 2">
              <a:extLst>
                <a:ext uri="{FF2B5EF4-FFF2-40B4-BE49-F238E27FC236}">
                  <a16:creationId xmlns:a16="http://schemas.microsoft.com/office/drawing/2014/main" id="{A819BF56-44C1-9E99-7CB6-83080642D173}"/>
                </a:ext>
              </a:extLst>
            </p:cNvPr>
            <p:cNvSpPr/>
            <p:nvPr/>
          </p:nvSpPr>
          <p:spPr>
            <a:xfrm>
              <a:off x="3594538" y="1891862"/>
              <a:ext cx="540000" cy="5400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7.1</a:t>
              </a:r>
            </a:p>
          </p:txBody>
        </p:sp>
        <p:sp>
          <p:nvSpPr>
            <p:cNvPr id="11" name="Rectangle 10">
              <a:extLst>
                <a:ext uri="{FF2B5EF4-FFF2-40B4-BE49-F238E27FC236}">
                  <a16:creationId xmlns:a16="http://schemas.microsoft.com/office/drawing/2014/main" id="{65CD68AF-930F-AA90-84EE-2607034FACBF}"/>
                </a:ext>
              </a:extLst>
            </p:cNvPr>
            <p:cNvSpPr/>
            <p:nvPr/>
          </p:nvSpPr>
          <p:spPr>
            <a:xfrm>
              <a:off x="4370200" y="1891862"/>
              <a:ext cx="6356658"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dirty="0">
                  <a:solidFill>
                    <a:schemeClr val="tx1"/>
                  </a:solidFill>
                </a:rPr>
                <a:t>Procesamiento de consultas</a:t>
              </a:r>
            </a:p>
          </p:txBody>
        </p:sp>
      </p:grpSp>
      <p:grpSp>
        <p:nvGrpSpPr>
          <p:cNvPr id="16" name="Group 15">
            <a:extLst>
              <a:ext uri="{FF2B5EF4-FFF2-40B4-BE49-F238E27FC236}">
                <a16:creationId xmlns:a16="http://schemas.microsoft.com/office/drawing/2014/main" id="{85C07599-EECB-97E4-5627-8778DDA32728}"/>
              </a:ext>
            </a:extLst>
          </p:cNvPr>
          <p:cNvGrpSpPr/>
          <p:nvPr/>
        </p:nvGrpSpPr>
        <p:grpSpPr>
          <a:xfrm>
            <a:off x="3559369" y="2718610"/>
            <a:ext cx="7541548" cy="540000"/>
            <a:chOff x="3594538" y="2971862"/>
            <a:chExt cx="7541548" cy="540000"/>
          </a:xfrm>
        </p:grpSpPr>
        <p:sp>
          <p:nvSpPr>
            <p:cNvPr id="6" name="Rectangle 5">
              <a:extLst>
                <a:ext uri="{FF2B5EF4-FFF2-40B4-BE49-F238E27FC236}">
                  <a16:creationId xmlns:a16="http://schemas.microsoft.com/office/drawing/2014/main" id="{210C44A6-10FD-B73F-6744-71EE68D6CCDD}"/>
                </a:ext>
              </a:extLst>
            </p:cNvPr>
            <p:cNvSpPr/>
            <p:nvPr/>
          </p:nvSpPr>
          <p:spPr>
            <a:xfrm>
              <a:off x="3594538" y="2971862"/>
              <a:ext cx="540000" cy="5400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7.2</a:t>
              </a:r>
            </a:p>
          </p:txBody>
        </p:sp>
        <p:sp>
          <p:nvSpPr>
            <p:cNvPr id="12" name="Rectangle 11">
              <a:extLst>
                <a:ext uri="{FF2B5EF4-FFF2-40B4-BE49-F238E27FC236}">
                  <a16:creationId xmlns:a16="http://schemas.microsoft.com/office/drawing/2014/main" id="{BA98A2A2-4409-931D-829F-CDD4826A9841}"/>
                </a:ext>
              </a:extLst>
            </p:cNvPr>
            <p:cNvSpPr/>
            <p:nvPr/>
          </p:nvSpPr>
          <p:spPr>
            <a:xfrm>
              <a:off x="4370199" y="2971862"/>
              <a:ext cx="6765887"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dirty="0">
                  <a:solidFill>
                    <a:schemeClr val="tx1"/>
                  </a:solidFill>
                </a:rPr>
                <a:t>Procesamiento de transacciones</a:t>
              </a:r>
            </a:p>
          </p:txBody>
        </p:sp>
      </p:grpSp>
    </p:spTree>
    <p:extLst>
      <p:ext uri="{BB962C8B-B14F-4D97-AF65-F5344CB8AC3E}">
        <p14:creationId xmlns:p14="http://schemas.microsoft.com/office/powerpoint/2010/main" val="1361655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par>
                          <p:cTn id="8" fill="hold">
                            <p:stCondLst>
                              <p:cond delay="750"/>
                            </p:stCondLst>
                            <p:childTnLst>
                              <p:par>
                                <p:cTn id="9" presetID="42"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42" presetClass="entr" presetSubtype="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anim calcmode="lin" valueType="num">
                                      <p:cBhvr>
                                        <p:cTn id="18" dur="500" fill="hold"/>
                                        <p:tgtEl>
                                          <p:spTgt spid="16"/>
                                        </p:tgtEl>
                                        <p:attrNameLst>
                                          <p:attrName>ppt_x</p:attrName>
                                        </p:attrNameLst>
                                      </p:cBhvr>
                                      <p:tavLst>
                                        <p:tav tm="0">
                                          <p:val>
                                            <p:strVal val="#ppt_x"/>
                                          </p:val>
                                        </p:tav>
                                        <p:tav tm="100000">
                                          <p:val>
                                            <p:strVal val="#ppt_x"/>
                                          </p:val>
                                        </p:tav>
                                      </p:tavLst>
                                    </p:anim>
                                    <p:anim calcmode="lin" valueType="num">
                                      <p:cBhvr>
                                        <p:cTn id="19"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upo 47"/>
          <p:cNvGrpSpPr/>
          <p:nvPr/>
        </p:nvGrpSpPr>
        <p:grpSpPr>
          <a:xfrm>
            <a:off x="695478" y="2655519"/>
            <a:ext cx="3183873" cy="2122487"/>
            <a:chOff x="539828" y="1336809"/>
            <a:chExt cx="3183873" cy="2122487"/>
          </a:xfrm>
        </p:grpSpPr>
        <p:sp>
          <p:nvSpPr>
            <p:cNvPr id="6" name="14 CuadroTexto"/>
            <p:cNvSpPr txBox="1">
              <a:spLocks noChangeArrowheads="1"/>
            </p:cNvSpPr>
            <p:nvPr/>
          </p:nvSpPr>
          <p:spPr bwMode="auto">
            <a:xfrm>
              <a:off x="750065" y="1336809"/>
              <a:ext cx="2973636"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marL="0" indent="0" algn="just">
                <a:spcAft>
                  <a:spcPts val="600"/>
                </a:spcAft>
                <a:buClr>
                  <a:srgbClr val="F37920"/>
                </a:buClr>
                <a:buSzTx/>
                <a:buNone/>
              </a:pPr>
              <a:r>
                <a:rPr lang="es-CL" sz="1800" dirty="0">
                  <a:latin typeface="+mn-lt"/>
                </a:rPr>
                <a:t>BEGIN TRANSACTION</a:t>
              </a:r>
            </a:p>
            <a:p>
              <a:pPr marL="0" indent="0" algn="just">
                <a:spcAft>
                  <a:spcPts val="600"/>
                </a:spcAft>
                <a:buClr>
                  <a:srgbClr val="F37920"/>
                </a:buClr>
                <a:buSzTx/>
                <a:buNone/>
              </a:pPr>
              <a:r>
                <a:rPr lang="es-CL" altLang="es-MX" sz="1800" dirty="0">
                  <a:latin typeface="+mn-lt"/>
                </a:rPr>
                <a:t>	INSERT INTO…</a:t>
              </a:r>
            </a:p>
            <a:p>
              <a:pPr marL="0" indent="0" algn="just">
                <a:spcAft>
                  <a:spcPts val="600"/>
                </a:spcAft>
                <a:buClr>
                  <a:srgbClr val="F37920"/>
                </a:buClr>
                <a:buSzTx/>
                <a:buNone/>
              </a:pPr>
              <a:r>
                <a:rPr lang="es-CL" altLang="es-MX" sz="1800" dirty="0">
                  <a:latin typeface="+mn-lt"/>
                </a:rPr>
                <a:t>	UPDATE…</a:t>
              </a:r>
            </a:p>
            <a:p>
              <a:pPr marL="0" indent="0" algn="just">
                <a:spcAft>
                  <a:spcPts val="600"/>
                </a:spcAft>
                <a:buClr>
                  <a:srgbClr val="F37920"/>
                </a:buClr>
                <a:buSzTx/>
                <a:buNone/>
              </a:pPr>
              <a:r>
                <a:rPr lang="es-CL" altLang="es-MX" sz="1800" dirty="0">
                  <a:latin typeface="+mn-lt"/>
                </a:rPr>
                <a:t>	DELETE…</a:t>
              </a:r>
            </a:p>
            <a:p>
              <a:pPr marL="0" indent="0" algn="just">
                <a:spcAft>
                  <a:spcPts val="600"/>
                </a:spcAft>
                <a:buClr>
                  <a:srgbClr val="F37920"/>
                </a:buClr>
                <a:buSzTx/>
                <a:buNone/>
              </a:pPr>
              <a:r>
                <a:rPr lang="es-CL" altLang="es-MX" sz="1800" dirty="0">
                  <a:latin typeface="+mn-lt"/>
                </a:rPr>
                <a:t>COMMIT TRANSACTION</a:t>
              </a:r>
              <a:endParaRPr lang="es-CL" altLang="es-MX" sz="1600" dirty="0">
                <a:latin typeface="+mn-lt"/>
              </a:endParaRPr>
            </a:p>
          </p:txBody>
        </p:sp>
        <p:cxnSp>
          <p:nvCxnSpPr>
            <p:cNvPr id="3" name="Conector recto de flecha 2"/>
            <p:cNvCxnSpPr/>
            <p:nvPr/>
          </p:nvCxnSpPr>
          <p:spPr>
            <a:xfrm>
              <a:off x="539828" y="1336809"/>
              <a:ext cx="11017" cy="2122487"/>
            </a:xfrm>
            <a:prstGeom prst="straightConnector1">
              <a:avLst/>
            </a:prstGeom>
            <a:ln w="57150">
              <a:solidFill>
                <a:srgbClr val="004B85"/>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263A3CE4-518C-ECCD-0A94-15D9CAAACEEE}"/>
              </a:ext>
            </a:extLst>
          </p:cNvPr>
          <p:cNvGrpSpPr/>
          <p:nvPr/>
        </p:nvGrpSpPr>
        <p:grpSpPr>
          <a:xfrm>
            <a:off x="8177062" y="2364859"/>
            <a:ext cx="2973636" cy="2523768"/>
            <a:chOff x="8177062" y="2364859"/>
            <a:chExt cx="2973636" cy="2523768"/>
          </a:xfrm>
        </p:grpSpPr>
        <p:sp>
          <p:nvSpPr>
            <p:cNvPr id="42" name="14 CuadroTexto"/>
            <p:cNvSpPr txBox="1">
              <a:spLocks noChangeArrowheads="1"/>
            </p:cNvSpPr>
            <p:nvPr/>
          </p:nvSpPr>
          <p:spPr bwMode="auto">
            <a:xfrm>
              <a:off x="8177062" y="2364859"/>
              <a:ext cx="2973636" cy="252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marL="0" indent="0" algn="just">
                <a:spcAft>
                  <a:spcPts val="600"/>
                </a:spcAft>
                <a:buClr>
                  <a:srgbClr val="F37920"/>
                </a:buClr>
                <a:buSzTx/>
                <a:buNone/>
              </a:pPr>
              <a:r>
                <a:rPr lang="es-CL" sz="1800" dirty="0">
                  <a:latin typeface="+mn-lt"/>
                </a:rPr>
                <a:t>BEGIN TRANSACTION</a:t>
              </a:r>
            </a:p>
            <a:p>
              <a:pPr marL="0" indent="0" algn="just">
                <a:spcAft>
                  <a:spcPts val="600"/>
                </a:spcAft>
                <a:buClr>
                  <a:srgbClr val="F37920"/>
                </a:buClr>
                <a:buSzTx/>
                <a:buNone/>
              </a:pPr>
              <a:r>
                <a:rPr lang="es-CL" altLang="es-MX" sz="1800" dirty="0">
                  <a:latin typeface="+mn-lt"/>
                </a:rPr>
                <a:t>	INSERT INTO…</a:t>
              </a:r>
            </a:p>
            <a:p>
              <a:pPr marL="0" indent="0" algn="just">
                <a:spcAft>
                  <a:spcPts val="600"/>
                </a:spcAft>
                <a:buClr>
                  <a:srgbClr val="F37920"/>
                </a:buClr>
                <a:buSzTx/>
                <a:buNone/>
              </a:pPr>
              <a:r>
                <a:rPr lang="es-CL" altLang="es-MX" sz="1800" dirty="0">
                  <a:latin typeface="+mn-lt"/>
                </a:rPr>
                <a:t>	SAVEPOINT A</a:t>
              </a:r>
            </a:p>
            <a:p>
              <a:pPr marL="0" indent="0" algn="just">
                <a:spcAft>
                  <a:spcPts val="600"/>
                </a:spcAft>
                <a:buClr>
                  <a:srgbClr val="F37920"/>
                </a:buClr>
                <a:buSzTx/>
                <a:buNone/>
              </a:pPr>
              <a:r>
                <a:rPr lang="es-CL" altLang="es-MX" sz="1800" dirty="0">
                  <a:latin typeface="+mn-lt"/>
                </a:rPr>
                <a:t>	UPDATE…</a:t>
              </a:r>
            </a:p>
            <a:p>
              <a:pPr marL="0" indent="0" algn="just">
                <a:spcAft>
                  <a:spcPts val="600"/>
                </a:spcAft>
                <a:buClr>
                  <a:srgbClr val="F37920"/>
                </a:buClr>
                <a:buSzTx/>
                <a:buNone/>
              </a:pPr>
              <a:r>
                <a:rPr lang="es-CL" altLang="es-MX" sz="1800" dirty="0">
                  <a:latin typeface="+mn-lt"/>
                </a:rPr>
                <a:t>	ERROR…</a:t>
              </a:r>
            </a:p>
            <a:p>
              <a:pPr marL="0" indent="0" algn="just">
                <a:spcAft>
                  <a:spcPts val="600"/>
                </a:spcAft>
                <a:buClr>
                  <a:srgbClr val="F37920"/>
                </a:buClr>
                <a:buSzTx/>
                <a:buNone/>
              </a:pPr>
              <a:r>
                <a:rPr lang="es-CL" altLang="es-MX" sz="1800" dirty="0">
                  <a:latin typeface="+mn-lt"/>
                </a:rPr>
                <a:t>	ROLLBACK TO A</a:t>
              </a:r>
              <a:endParaRPr lang="es-CL" altLang="es-MX" sz="1600" dirty="0">
                <a:latin typeface="+mn-lt"/>
              </a:endParaRPr>
            </a:p>
          </p:txBody>
        </p:sp>
        <p:cxnSp>
          <p:nvCxnSpPr>
            <p:cNvPr id="43" name="Conector recto 42"/>
            <p:cNvCxnSpPr>
              <a:cxnSpLocks/>
            </p:cNvCxnSpPr>
            <p:nvPr/>
          </p:nvCxnSpPr>
          <p:spPr>
            <a:xfrm flipV="1">
              <a:off x="8728818" y="3366135"/>
              <a:ext cx="0" cy="1365074"/>
            </a:xfrm>
            <a:prstGeom prst="line">
              <a:avLst/>
            </a:prstGeom>
            <a:ln w="57150">
              <a:solidFill>
                <a:srgbClr val="004B85"/>
              </a:solidFill>
            </a:ln>
          </p:spPr>
          <p:style>
            <a:lnRef idx="1">
              <a:schemeClr val="accent1"/>
            </a:lnRef>
            <a:fillRef idx="0">
              <a:schemeClr val="accent1"/>
            </a:fillRef>
            <a:effectRef idx="0">
              <a:schemeClr val="accent1"/>
            </a:effectRef>
            <a:fontRef idx="minor">
              <a:schemeClr val="tx1"/>
            </a:fontRef>
          </p:style>
        </p:cxnSp>
        <p:cxnSp>
          <p:nvCxnSpPr>
            <p:cNvPr id="44" name="Conector recto de flecha 43"/>
            <p:cNvCxnSpPr>
              <a:cxnSpLocks/>
            </p:cNvCxnSpPr>
            <p:nvPr/>
          </p:nvCxnSpPr>
          <p:spPr>
            <a:xfrm>
              <a:off x="8728818" y="3390135"/>
              <a:ext cx="407621" cy="0"/>
            </a:xfrm>
            <a:prstGeom prst="straightConnector1">
              <a:avLst/>
            </a:prstGeom>
            <a:ln w="57150">
              <a:solidFill>
                <a:srgbClr val="004B85"/>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44"/>
            <p:cNvCxnSpPr/>
            <p:nvPr/>
          </p:nvCxnSpPr>
          <p:spPr>
            <a:xfrm>
              <a:off x="8729733" y="4703916"/>
              <a:ext cx="406706" cy="0"/>
            </a:xfrm>
            <a:prstGeom prst="line">
              <a:avLst/>
            </a:prstGeom>
            <a:ln w="57150">
              <a:solidFill>
                <a:srgbClr val="004B85"/>
              </a:solidFill>
            </a:ln>
          </p:spPr>
          <p:style>
            <a:lnRef idx="1">
              <a:schemeClr val="accent1"/>
            </a:lnRef>
            <a:fillRef idx="0">
              <a:schemeClr val="accent1"/>
            </a:fillRef>
            <a:effectRef idx="0">
              <a:schemeClr val="accent1"/>
            </a:effectRef>
            <a:fontRef idx="minor">
              <a:schemeClr val="tx1"/>
            </a:fontRef>
          </p:style>
        </p:cxnSp>
      </p:grpSp>
      <p:sp>
        <p:nvSpPr>
          <p:cNvPr id="2" name="Marcador de número de diapositiva 1">
            <a:extLst>
              <a:ext uri="{FF2B5EF4-FFF2-40B4-BE49-F238E27FC236}">
                <a16:creationId xmlns:a16="http://schemas.microsoft.com/office/drawing/2014/main" id="{6796BF66-E7FD-4E4B-8949-A9B4E8DDA75D}"/>
              </a:ext>
            </a:extLst>
          </p:cNvPr>
          <p:cNvSpPr>
            <a:spLocks noGrp="1"/>
          </p:cNvSpPr>
          <p:nvPr>
            <p:ph type="sldNum" sz="quarter" idx="12"/>
          </p:nvPr>
        </p:nvSpPr>
        <p:spPr/>
        <p:txBody>
          <a:bodyPr/>
          <a:lstStyle/>
          <a:p>
            <a:fld id="{2006D4AC-796B-4E27-BEF0-2E331B73D92A}" type="slidenum">
              <a:rPr lang="es-MX" smtClean="0"/>
              <a:t>20</a:t>
            </a:fld>
            <a:endParaRPr lang="es-MX"/>
          </a:p>
        </p:txBody>
      </p:sp>
      <p:sp>
        <p:nvSpPr>
          <p:cNvPr id="7" name="Title 1">
            <a:extLst>
              <a:ext uri="{FF2B5EF4-FFF2-40B4-BE49-F238E27FC236}">
                <a16:creationId xmlns:a16="http://schemas.microsoft.com/office/drawing/2014/main" id="{A64767A0-4457-0E61-EF5B-62E8120966DA}"/>
              </a:ext>
            </a:extLst>
          </p:cNvPr>
          <p:cNvSpPr>
            <a:spLocks noGrp="1"/>
          </p:cNvSpPr>
          <p:nvPr>
            <p:ph type="title"/>
          </p:nvPr>
        </p:nvSpPr>
        <p:spPr>
          <a:xfrm>
            <a:off x="838200" y="365125"/>
            <a:ext cx="10515600" cy="1325563"/>
          </a:xfrm>
        </p:spPr>
        <p:txBody>
          <a:bodyPr/>
          <a:lstStyle/>
          <a:p>
            <a:r>
              <a:rPr lang="es-CL" dirty="0"/>
              <a:t>Procesamiento de transacciones en SQL</a:t>
            </a:r>
            <a:endParaRPr lang="es-CL" sz="2800" dirty="0">
              <a:solidFill>
                <a:srgbClr val="004B85"/>
              </a:solidFill>
            </a:endParaRPr>
          </a:p>
        </p:txBody>
      </p:sp>
      <p:grpSp>
        <p:nvGrpSpPr>
          <p:cNvPr id="47" name="Group 46">
            <a:extLst>
              <a:ext uri="{FF2B5EF4-FFF2-40B4-BE49-F238E27FC236}">
                <a16:creationId xmlns:a16="http://schemas.microsoft.com/office/drawing/2014/main" id="{B4BBC29D-13E9-B29B-12B1-B98FFB956F7D}"/>
              </a:ext>
            </a:extLst>
          </p:cNvPr>
          <p:cNvGrpSpPr/>
          <p:nvPr/>
        </p:nvGrpSpPr>
        <p:grpSpPr>
          <a:xfrm>
            <a:off x="4434614" y="2655518"/>
            <a:ext cx="3334828" cy="2092881"/>
            <a:chOff x="4568190" y="2655519"/>
            <a:chExt cx="3334828" cy="2092881"/>
          </a:xfrm>
        </p:grpSpPr>
        <p:sp>
          <p:nvSpPr>
            <p:cNvPr id="8" name="14 CuadroTexto"/>
            <p:cNvSpPr txBox="1">
              <a:spLocks noChangeArrowheads="1"/>
            </p:cNvSpPr>
            <p:nvPr/>
          </p:nvSpPr>
          <p:spPr bwMode="auto">
            <a:xfrm>
              <a:off x="4929382" y="2655519"/>
              <a:ext cx="2973636"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a:spcBef>
                  <a:spcPts val="600"/>
                </a:spcBef>
                <a:buClr>
                  <a:schemeClr val="accent1"/>
                </a:buClr>
                <a:buSzPct val="70000"/>
                <a:buFont typeface="Wingdings" panose="05000000000000000000" pitchFamily="2" charset="2"/>
                <a:buChar char=""/>
                <a:defRPr sz="2400">
                  <a:solidFill>
                    <a:schemeClr val="tx1"/>
                  </a:solidFill>
                  <a:latin typeface="Century Schoolbook" panose="02040604050505020304" pitchFamily="18" charset="0"/>
                </a:defRPr>
              </a:lvl1pPr>
              <a:lvl2pPr marL="742950" indent="-285750">
                <a:spcBef>
                  <a:spcPct val="20000"/>
                </a:spcBef>
                <a:buClr>
                  <a:schemeClr val="accent1"/>
                </a:buClr>
                <a:buSzPct val="80000"/>
                <a:buFont typeface="Wingdings 2" panose="05020102010507070707" pitchFamily="18" charset="2"/>
                <a:buChar char=""/>
                <a:defRPr sz="2100">
                  <a:solidFill>
                    <a:schemeClr val="tx1"/>
                  </a:solidFill>
                  <a:latin typeface="Century Schoolbook" panose="02040604050505020304" pitchFamily="18" charset="0"/>
                </a:defRPr>
              </a:lvl2pPr>
              <a:lvl3pPr marL="1143000" indent="-228600">
                <a:spcBef>
                  <a:spcPct val="20000"/>
                </a:spcBef>
                <a:buClr>
                  <a:srgbClr val="E0752F"/>
                </a:buClr>
                <a:buSzPct val="60000"/>
                <a:buFont typeface="Wingdings" panose="05000000000000000000" pitchFamily="2" charset="2"/>
                <a:buChar char=""/>
                <a:defRPr sz="2400">
                  <a:solidFill>
                    <a:schemeClr val="tx1"/>
                  </a:solidFill>
                  <a:latin typeface="Century Schoolbook" panose="02040604050505020304" pitchFamily="18" charset="0"/>
                </a:defRPr>
              </a:lvl3pPr>
              <a:lvl4pPr marL="1600200" indent="-228600">
                <a:spcBef>
                  <a:spcPct val="20000"/>
                </a:spcBef>
                <a:buClr>
                  <a:srgbClr val="FEC3AE"/>
                </a:buClr>
                <a:buSzPct val="60000"/>
                <a:buFont typeface="Wingdings" panose="05000000000000000000" pitchFamily="2" charset="2"/>
                <a:buChar char=""/>
                <a:defRPr sz="2000">
                  <a:solidFill>
                    <a:schemeClr val="tx1"/>
                  </a:solidFill>
                  <a:latin typeface="Century Schoolbook" panose="02040604050505020304" pitchFamily="18" charset="0"/>
                </a:defRPr>
              </a:lvl4pPr>
              <a:lvl5pPr marL="2057400" indent="-228600">
                <a:spcBef>
                  <a:spcPct val="20000"/>
                </a:spcBef>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5pPr>
              <a:lvl6pPr marL="25146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6pPr>
              <a:lvl7pPr marL="29718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7pPr>
              <a:lvl8pPr marL="34290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8pPr>
              <a:lvl9pPr marL="3886200" indent="-228600" eaLnBrk="0" fontAlgn="base" hangingPunct="0">
                <a:spcBef>
                  <a:spcPct val="20000"/>
                </a:spcBef>
                <a:spcAft>
                  <a:spcPct val="0"/>
                </a:spcAft>
                <a:buClr>
                  <a:srgbClr val="BDCAE9"/>
                </a:buClr>
                <a:buSzPct val="68000"/>
                <a:buFont typeface="Wingdings 2" panose="05020102010507070707" pitchFamily="18" charset="2"/>
                <a:buChar char=""/>
                <a:defRPr sz="1600">
                  <a:solidFill>
                    <a:schemeClr val="tx1"/>
                  </a:solidFill>
                  <a:latin typeface="Century Schoolbook" panose="02040604050505020304" pitchFamily="18" charset="0"/>
                </a:defRPr>
              </a:lvl9pPr>
            </a:lstStyle>
            <a:p>
              <a:pPr marL="0" indent="0" algn="just">
                <a:spcAft>
                  <a:spcPts val="600"/>
                </a:spcAft>
                <a:buClr>
                  <a:srgbClr val="F37920"/>
                </a:buClr>
                <a:buSzTx/>
                <a:buNone/>
              </a:pPr>
              <a:r>
                <a:rPr lang="es-CL" sz="1800" dirty="0">
                  <a:latin typeface="+mn-lt"/>
                </a:rPr>
                <a:t>BEGIN TRANSACTION</a:t>
              </a:r>
            </a:p>
            <a:p>
              <a:pPr marL="0" indent="0" algn="just">
                <a:spcAft>
                  <a:spcPts val="600"/>
                </a:spcAft>
                <a:buClr>
                  <a:srgbClr val="F37920"/>
                </a:buClr>
                <a:buSzTx/>
                <a:buNone/>
              </a:pPr>
              <a:r>
                <a:rPr lang="es-CL" altLang="es-MX" sz="1800" dirty="0">
                  <a:latin typeface="+mn-lt"/>
                </a:rPr>
                <a:t>	INSERT INTO…</a:t>
              </a:r>
            </a:p>
            <a:p>
              <a:pPr marL="0" indent="0" algn="just">
                <a:spcAft>
                  <a:spcPts val="600"/>
                </a:spcAft>
                <a:buClr>
                  <a:srgbClr val="F37920"/>
                </a:buClr>
                <a:buSzTx/>
                <a:buNone/>
              </a:pPr>
              <a:r>
                <a:rPr lang="es-CL" altLang="es-MX" sz="1800" dirty="0">
                  <a:latin typeface="+mn-lt"/>
                </a:rPr>
                <a:t>	UPDATE…</a:t>
              </a:r>
            </a:p>
            <a:p>
              <a:pPr marL="0" indent="0" algn="just">
                <a:spcAft>
                  <a:spcPts val="600"/>
                </a:spcAft>
                <a:buClr>
                  <a:srgbClr val="F37920"/>
                </a:buClr>
                <a:buSzTx/>
                <a:buNone/>
              </a:pPr>
              <a:r>
                <a:rPr lang="es-CL" altLang="es-MX" sz="1800" dirty="0">
                  <a:latin typeface="+mn-lt"/>
                </a:rPr>
                <a:t>	ERROR…</a:t>
              </a:r>
            </a:p>
            <a:p>
              <a:pPr marL="0" indent="0" algn="just">
                <a:spcAft>
                  <a:spcPts val="600"/>
                </a:spcAft>
                <a:buClr>
                  <a:srgbClr val="F37920"/>
                </a:buClr>
                <a:buSzTx/>
                <a:buNone/>
              </a:pPr>
              <a:r>
                <a:rPr lang="es-CL" altLang="es-MX" sz="1800" dirty="0">
                  <a:latin typeface="+mn-lt"/>
                </a:rPr>
                <a:t>ROLLBACK</a:t>
              </a:r>
              <a:endParaRPr lang="es-CL" altLang="es-MX" sz="1600" dirty="0">
                <a:latin typeface="+mn-lt"/>
              </a:endParaRPr>
            </a:p>
          </p:txBody>
        </p:sp>
        <p:cxnSp>
          <p:nvCxnSpPr>
            <p:cNvPr id="33" name="Conector recto 36">
              <a:extLst>
                <a:ext uri="{FF2B5EF4-FFF2-40B4-BE49-F238E27FC236}">
                  <a16:creationId xmlns:a16="http://schemas.microsoft.com/office/drawing/2014/main" id="{94B31503-EB50-369B-7549-C986CF059D1D}"/>
                </a:ext>
              </a:extLst>
            </p:cNvPr>
            <p:cNvCxnSpPr>
              <a:cxnSpLocks/>
            </p:cNvCxnSpPr>
            <p:nvPr/>
          </p:nvCxnSpPr>
          <p:spPr>
            <a:xfrm flipV="1">
              <a:off x="4596593" y="2794519"/>
              <a:ext cx="0" cy="1705091"/>
            </a:xfrm>
            <a:prstGeom prst="line">
              <a:avLst/>
            </a:prstGeom>
            <a:ln w="57150">
              <a:solidFill>
                <a:srgbClr val="004B85"/>
              </a:solidFill>
            </a:ln>
          </p:spPr>
          <p:style>
            <a:lnRef idx="1">
              <a:schemeClr val="accent1"/>
            </a:lnRef>
            <a:fillRef idx="0">
              <a:schemeClr val="accent1"/>
            </a:fillRef>
            <a:effectRef idx="0">
              <a:schemeClr val="accent1"/>
            </a:effectRef>
            <a:fontRef idx="minor">
              <a:schemeClr val="tx1"/>
            </a:fontRef>
          </p:style>
        </p:cxnSp>
        <p:cxnSp>
          <p:nvCxnSpPr>
            <p:cNvPr id="34" name="Conector recto de flecha 38">
              <a:extLst>
                <a:ext uri="{FF2B5EF4-FFF2-40B4-BE49-F238E27FC236}">
                  <a16:creationId xmlns:a16="http://schemas.microsoft.com/office/drawing/2014/main" id="{2A047E20-7C2D-8392-A01A-6F159C7C7E12}"/>
                </a:ext>
              </a:extLst>
            </p:cNvPr>
            <p:cNvCxnSpPr>
              <a:cxnSpLocks/>
            </p:cNvCxnSpPr>
            <p:nvPr/>
          </p:nvCxnSpPr>
          <p:spPr>
            <a:xfrm>
              <a:off x="4617720" y="2822406"/>
              <a:ext cx="336738" cy="0"/>
            </a:xfrm>
            <a:prstGeom prst="straightConnector1">
              <a:avLst/>
            </a:prstGeom>
            <a:ln w="57150">
              <a:solidFill>
                <a:srgbClr val="004B85"/>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40">
              <a:extLst>
                <a:ext uri="{FF2B5EF4-FFF2-40B4-BE49-F238E27FC236}">
                  <a16:creationId xmlns:a16="http://schemas.microsoft.com/office/drawing/2014/main" id="{FDF7F983-C237-481F-EC6B-3C56BB267468}"/>
                </a:ext>
              </a:extLst>
            </p:cNvPr>
            <p:cNvCxnSpPr>
              <a:cxnSpLocks/>
            </p:cNvCxnSpPr>
            <p:nvPr/>
          </p:nvCxnSpPr>
          <p:spPr>
            <a:xfrm>
              <a:off x="4568190" y="4527817"/>
              <a:ext cx="340066" cy="0"/>
            </a:xfrm>
            <a:prstGeom prst="line">
              <a:avLst/>
            </a:prstGeom>
            <a:ln w="57150">
              <a:solidFill>
                <a:srgbClr val="004B8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9794918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B741-11B6-B607-9DF7-5E7DD876E1C1}"/>
              </a:ext>
            </a:extLst>
          </p:cNvPr>
          <p:cNvSpPr>
            <a:spLocks noGrp="1"/>
          </p:cNvSpPr>
          <p:nvPr>
            <p:ph type="title"/>
          </p:nvPr>
        </p:nvSpPr>
        <p:spPr/>
        <p:txBody>
          <a:bodyPr/>
          <a:lstStyle/>
          <a:p>
            <a:r>
              <a:rPr lang="es-CL" dirty="0"/>
              <a:t>Procesamiento de transacciones en SQL</a:t>
            </a:r>
            <a:br>
              <a:rPr lang="es-CL" dirty="0"/>
            </a:br>
            <a:r>
              <a:rPr lang="es-CL" sz="2800" dirty="0">
                <a:solidFill>
                  <a:srgbClr val="004B85"/>
                </a:solidFill>
              </a:rPr>
              <a:t>Integridad de transacciones</a:t>
            </a:r>
          </a:p>
        </p:txBody>
      </p:sp>
      <p:sp>
        <p:nvSpPr>
          <p:cNvPr id="3" name="Content Placeholder 2">
            <a:extLst>
              <a:ext uri="{FF2B5EF4-FFF2-40B4-BE49-F238E27FC236}">
                <a16:creationId xmlns:a16="http://schemas.microsoft.com/office/drawing/2014/main" id="{0142C1DF-5DC3-94B1-227B-66F2C02AF50D}"/>
              </a:ext>
            </a:extLst>
          </p:cNvPr>
          <p:cNvSpPr>
            <a:spLocks noGrp="1"/>
          </p:cNvSpPr>
          <p:nvPr>
            <p:ph idx="1"/>
          </p:nvPr>
        </p:nvSpPr>
        <p:spPr/>
        <p:txBody>
          <a:bodyPr anchor="ctr">
            <a:normAutofit lnSpcReduction="10000"/>
          </a:bodyPr>
          <a:lstStyle/>
          <a:p>
            <a:pPr marL="0" indent="0">
              <a:buNone/>
            </a:pPr>
            <a:r>
              <a:rPr lang="es-ES" sz="2400" b="1" dirty="0"/>
              <a:t>La integridad de transacciones es fundamental para asegurar la calidad de los datos, para lograrla es importante conocer 3 aspectos que proveen los DBMS:</a:t>
            </a:r>
          </a:p>
          <a:p>
            <a:r>
              <a:rPr lang="es-ES" sz="2400" b="1" dirty="0" err="1">
                <a:solidFill>
                  <a:srgbClr val="004B85"/>
                </a:solidFill>
              </a:rPr>
              <a:t>Autocommit</a:t>
            </a:r>
            <a:r>
              <a:rPr lang="es-ES" sz="2400" b="1" dirty="0">
                <a:solidFill>
                  <a:srgbClr val="004B85"/>
                </a:solidFill>
              </a:rPr>
              <a:t>:</a:t>
            </a:r>
            <a:r>
              <a:rPr lang="es-ES" sz="2400" dirty="0"/>
              <a:t> en el caso de transacciones simples, algunos RDBMS automáticamente realizan un COMMIT o un ROLLBACK después de ejecutado el comando.</a:t>
            </a:r>
          </a:p>
          <a:p>
            <a:r>
              <a:rPr lang="es-ES" sz="2400" b="1" dirty="0">
                <a:solidFill>
                  <a:srgbClr val="004B85"/>
                </a:solidFill>
              </a:rPr>
              <a:t>Log File:</a:t>
            </a:r>
            <a:r>
              <a:rPr lang="es-ES" sz="2400" dirty="0"/>
              <a:t> archivo creado con el BEGIN TRANSACTION para ir registrando todos los cambios (inserciones, eliminaciones y actualizaciones) a la BD. Cuando se llega al END TRANSACTION o COMMIT se toma  contenido del </a:t>
            </a:r>
            <a:r>
              <a:rPr lang="es-ES" sz="2400" dirty="0" err="1"/>
              <a:t>LogFile</a:t>
            </a:r>
            <a:r>
              <a:rPr lang="es-ES" sz="2400" dirty="0"/>
              <a:t> y se aplica a la BD, así los cambios se vuelven permanentes.</a:t>
            </a:r>
          </a:p>
          <a:p>
            <a:r>
              <a:rPr lang="es-ES" sz="2400" b="1" dirty="0">
                <a:solidFill>
                  <a:srgbClr val="004B85"/>
                </a:solidFill>
              </a:rPr>
              <a:t>SET AUTOCOMMIT (ON/OFF): </a:t>
            </a:r>
            <a:r>
              <a:rPr lang="es-ES" sz="2400" dirty="0"/>
              <a:t>comando que especifica si los cambios serán o no permanente. Las transacciones definidas por el usuario mejoran el desempeño pues los cambios se hacen cuando se ejecutan todas las operaciones exitosamente, por lo que para ellas conviene que esté OFF.</a:t>
            </a:r>
          </a:p>
        </p:txBody>
      </p:sp>
      <p:sp>
        <p:nvSpPr>
          <p:cNvPr id="4" name="Slide Number Placeholder 3">
            <a:extLst>
              <a:ext uri="{FF2B5EF4-FFF2-40B4-BE49-F238E27FC236}">
                <a16:creationId xmlns:a16="http://schemas.microsoft.com/office/drawing/2014/main" id="{DC668154-D566-B429-F931-D5188A50BE6F}"/>
              </a:ext>
            </a:extLst>
          </p:cNvPr>
          <p:cNvSpPr>
            <a:spLocks noGrp="1"/>
          </p:cNvSpPr>
          <p:nvPr>
            <p:ph type="sldNum" sz="quarter" idx="12"/>
          </p:nvPr>
        </p:nvSpPr>
        <p:spPr/>
        <p:txBody>
          <a:bodyPr/>
          <a:lstStyle/>
          <a:p>
            <a:fld id="{53277F46-3D48-465E-89EF-2F849361E787}" type="slidenum">
              <a:rPr lang="es-CL" smtClean="0"/>
              <a:pPr/>
              <a:t>21</a:t>
            </a:fld>
            <a:endParaRPr lang="es-CL" dirty="0"/>
          </a:p>
        </p:txBody>
      </p:sp>
    </p:spTree>
    <p:extLst>
      <p:ext uri="{BB962C8B-B14F-4D97-AF65-F5344CB8AC3E}">
        <p14:creationId xmlns:p14="http://schemas.microsoft.com/office/powerpoint/2010/main" val="1196856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237A-F32F-1224-DDF2-A89C91B6D871}"/>
              </a:ext>
            </a:extLst>
          </p:cNvPr>
          <p:cNvSpPr>
            <a:spLocks noGrp="1"/>
          </p:cNvSpPr>
          <p:nvPr>
            <p:ph type="title"/>
          </p:nvPr>
        </p:nvSpPr>
        <p:spPr/>
        <p:txBody>
          <a:bodyPr/>
          <a:lstStyle/>
          <a:p>
            <a:r>
              <a:rPr lang="es-CL" dirty="0"/>
              <a:t>7.1 Procesamiento de consultas</a:t>
            </a:r>
          </a:p>
        </p:txBody>
      </p:sp>
      <p:sp>
        <p:nvSpPr>
          <p:cNvPr id="3" name="Slide Number Placeholder 2">
            <a:extLst>
              <a:ext uri="{FF2B5EF4-FFF2-40B4-BE49-F238E27FC236}">
                <a16:creationId xmlns:a16="http://schemas.microsoft.com/office/drawing/2014/main" id="{3F8B8384-1662-CDA3-7713-6BF4AE32EE7F}"/>
              </a:ext>
            </a:extLst>
          </p:cNvPr>
          <p:cNvSpPr>
            <a:spLocks noGrp="1"/>
          </p:cNvSpPr>
          <p:nvPr>
            <p:ph type="sldNum" sz="quarter" idx="12"/>
          </p:nvPr>
        </p:nvSpPr>
        <p:spPr/>
        <p:txBody>
          <a:bodyPr/>
          <a:lstStyle/>
          <a:p>
            <a:fld id="{53277F46-3D48-465E-89EF-2F849361E787}" type="slidenum">
              <a:rPr lang="es-CL" smtClean="0"/>
              <a:t>3</a:t>
            </a:fld>
            <a:endParaRPr lang="es-CL" dirty="0"/>
          </a:p>
        </p:txBody>
      </p:sp>
    </p:spTree>
    <p:extLst>
      <p:ext uri="{BB962C8B-B14F-4D97-AF65-F5344CB8AC3E}">
        <p14:creationId xmlns:p14="http://schemas.microsoft.com/office/powerpoint/2010/main" val="230812490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D19D12-F073-2EF4-56B2-0B97A33C63CA}"/>
              </a:ext>
            </a:extLst>
          </p:cNvPr>
          <p:cNvSpPr>
            <a:spLocks noGrp="1"/>
          </p:cNvSpPr>
          <p:nvPr>
            <p:ph type="title"/>
          </p:nvPr>
        </p:nvSpPr>
        <p:spPr/>
        <p:txBody>
          <a:bodyPr/>
          <a:lstStyle/>
          <a:p>
            <a:r>
              <a:rPr lang="es-CL" dirty="0"/>
              <a:t>Componentes de un DBMS</a:t>
            </a:r>
          </a:p>
        </p:txBody>
      </p:sp>
      <p:sp>
        <p:nvSpPr>
          <p:cNvPr id="2" name="Marcador de número de diapositiva 1">
            <a:extLst>
              <a:ext uri="{FF2B5EF4-FFF2-40B4-BE49-F238E27FC236}">
                <a16:creationId xmlns:a16="http://schemas.microsoft.com/office/drawing/2014/main" id="{BA76FE69-E223-4679-A7A0-8466E14EE249}"/>
              </a:ext>
            </a:extLst>
          </p:cNvPr>
          <p:cNvSpPr>
            <a:spLocks noGrp="1"/>
          </p:cNvSpPr>
          <p:nvPr>
            <p:ph type="sldNum" sz="quarter" idx="12"/>
          </p:nvPr>
        </p:nvSpPr>
        <p:spPr/>
        <p:txBody>
          <a:bodyPr/>
          <a:lstStyle/>
          <a:p>
            <a:fld id="{2006D4AC-796B-4E27-BEF0-2E331B73D92A}" type="slidenum">
              <a:rPr lang="es-MX" smtClean="0"/>
              <a:t>4</a:t>
            </a:fld>
            <a:endParaRPr lang="es-MX"/>
          </a:p>
        </p:txBody>
      </p:sp>
      <p:pic>
        <p:nvPicPr>
          <p:cNvPr id="5" name="Picture 4" descr="Diagram&#10;&#10;Description automatically generated">
            <a:extLst>
              <a:ext uri="{FF2B5EF4-FFF2-40B4-BE49-F238E27FC236}">
                <a16:creationId xmlns:a16="http://schemas.microsoft.com/office/drawing/2014/main" id="{88A1C4D3-2600-EBC5-D0C6-C67A2CAEC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524" y="1395692"/>
            <a:ext cx="8138951" cy="4885532"/>
          </a:xfrm>
          <a:prstGeom prst="rect">
            <a:avLst/>
          </a:prstGeom>
        </p:spPr>
      </p:pic>
      <p:sp>
        <p:nvSpPr>
          <p:cNvPr id="4" name="Rectángulo 4">
            <a:extLst>
              <a:ext uri="{FF2B5EF4-FFF2-40B4-BE49-F238E27FC236}">
                <a16:creationId xmlns:a16="http://schemas.microsoft.com/office/drawing/2014/main" id="{AE156975-89AC-75AD-35A3-2F8C42CB5DE7}"/>
              </a:ext>
            </a:extLst>
          </p:cNvPr>
          <p:cNvSpPr/>
          <p:nvPr/>
        </p:nvSpPr>
        <p:spPr>
          <a:xfrm>
            <a:off x="4963684" y="3044191"/>
            <a:ext cx="1600946" cy="662940"/>
          </a:xfrm>
          <a:prstGeom prst="rect">
            <a:avLst/>
          </a:prstGeom>
          <a:noFill/>
          <a:ln w="44450">
            <a:solidFill>
              <a:srgbClr val="D600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09649955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AD7C88-FA55-FB6E-C545-BDE2A6FDAF52}"/>
              </a:ext>
            </a:extLst>
          </p:cNvPr>
          <p:cNvSpPr>
            <a:spLocks noGrp="1"/>
          </p:cNvSpPr>
          <p:nvPr>
            <p:ph type="title"/>
          </p:nvPr>
        </p:nvSpPr>
        <p:spPr/>
        <p:txBody>
          <a:bodyPr/>
          <a:lstStyle/>
          <a:p>
            <a:r>
              <a:rPr lang="es-CL" dirty="0"/>
              <a:t>Procesamiento de consulta</a:t>
            </a:r>
          </a:p>
        </p:txBody>
      </p:sp>
      <p:sp>
        <p:nvSpPr>
          <p:cNvPr id="4" name="Content Placeholder 3">
            <a:extLst>
              <a:ext uri="{FF2B5EF4-FFF2-40B4-BE49-F238E27FC236}">
                <a16:creationId xmlns:a16="http://schemas.microsoft.com/office/drawing/2014/main" id="{C921749E-A42A-E038-7439-CF6CF315B021}"/>
              </a:ext>
            </a:extLst>
          </p:cNvPr>
          <p:cNvSpPr>
            <a:spLocks noGrp="1"/>
          </p:cNvSpPr>
          <p:nvPr>
            <p:ph idx="1"/>
          </p:nvPr>
        </p:nvSpPr>
        <p:spPr>
          <a:xfrm>
            <a:off x="838200" y="1825625"/>
            <a:ext cx="10515600" cy="2514258"/>
          </a:xfrm>
        </p:spPr>
        <p:txBody>
          <a:bodyPr>
            <a:normAutofit/>
          </a:bodyPr>
          <a:lstStyle/>
          <a:p>
            <a:r>
              <a:rPr lang="es-ES" sz="2200" dirty="0"/>
              <a:t>El procesamiento de consulta tiene por objetivo identificar </a:t>
            </a:r>
            <a:r>
              <a:rPr lang="es-ES" sz="2200" b="1" dirty="0">
                <a:solidFill>
                  <a:srgbClr val="004B85"/>
                </a:solidFill>
              </a:rPr>
              <a:t>una forma conveniente (rápida, barata) de ejecutar una consulta sobre la BD</a:t>
            </a:r>
            <a:r>
              <a:rPr lang="es-ES" sz="2200" dirty="0"/>
              <a:t>, por lo general ingresada como un comando SQL.</a:t>
            </a:r>
          </a:p>
          <a:p>
            <a:r>
              <a:rPr lang="es-ES" sz="2200" dirty="0"/>
              <a:t>El procesador de consulta debe </a:t>
            </a:r>
            <a:r>
              <a:rPr lang="es-ES" sz="2200" b="1" dirty="0">
                <a:solidFill>
                  <a:srgbClr val="004B85"/>
                </a:solidFill>
              </a:rPr>
              <a:t>convertir dicho comando SQL en una secuencia de operaciones de álgebra relacional</a:t>
            </a:r>
            <a:r>
              <a:rPr lang="es-ES" sz="2200" dirty="0"/>
              <a:t>, las que se organizan entre sí mediante un </a:t>
            </a:r>
            <a:r>
              <a:rPr lang="es-ES" sz="2200" b="1" dirty="0">
                <a:solidFill>
                  <a:srgbClr val="004B85"/>
                </a:solidFill>
              </a:rPr>
              <a:t>esquema jerárquico</a:t>
            </a:r>
            <a:r>
              <a:rPr lang="es-ES" sz="2200" dirty="0"/>
              <a:t> (llamado plan de acceso/árbol de acceso/plan de ejecución).</a:t>
            </a:r>
          </a:p>
          <a:p>
            <a:r>
              <a:rPr lang="es-ES" sz="2200" dirty="0"/>
              <a:t>Por ejemplo, considerar el siguiente comando SQL:</a:t>
            </a:r>
          </a:p>
        </p:txBody>
      </p:sp>
      <p:sp>
        <p:nvSpPr>
          <p:cNvPr id="2" name="Marcador de número de diapositiva 1">
            <a:extLst>
              <a:ext uri="{FF2B5EF4-FFF2-40B4-BE49-F238E27FC236}">
                <a16:creationId xmlns:a16="http://schemas.microsoft.com/office/drawing/2014/main" id="{C1123EAA-450C-46D4-8FBD-49E08278EAC2}"/>
              </a:ext>
            </a:extLst>
          </p:cNvPr>
          <p:cNvSpPr>
            <a:spLocks noGrp="1"/>
          </p:cNvSpPr>
          <p:nvPr>
            <p:ph type="sldNum" sz="quarter" idx="12"/>
          </p:nvPr>
        </p:nvSpPr>
        <p:spPr/>
        <p:txBody>
          <a:bodyPr/>
          <a:lstStyle/>
          <a:p>
            <a:fld id="{2006D4AC-796B-4E27-BEF0-2E331B73D92A}" type="slidenum">
              <a:rPr lang="es-MX" smtClean="0"/>
              <a:t>5</a:t>
            </a:fld>
            <a:endParaRPr lang="es-MX"/>
          </a:p>
        </p:txBody>
      </p:sp>
      <p:sp>
        <p:nvSpPr>
          <p:cNvPr id="6" name="Text Box 9">
            <a:extLst>
              <a:ext uri="{FF2B5EF4-FFF2-40B4-BE49-F238E27FC236}">
                <a16:creationId xmlns:a16="http://schemas.microsoft.com/office/drawing/2014/main" id="{E9CDF9C1-7342-4792-550C-77974E354FDD}"/>
              </a:ext>
            </a:extLst>
          </p:cNvPr>
          <p:cNvSpPr txBox="1">
            <a:spLocks noChangeArrowheads="1"/>
          </p:cNvSpPr>
          <p:nvPr/>
        </p:nvSpPr>
        <p:spPr bwMode="auto">
          <a:xfrm>
            <a:off x="3577667" y="4474820"/>
            <a:ext cx="5036666" cy="1600438"/>
          </a:xfrm>
          <a:prstGeom prst="rect">
            <a:avLst/>
          </a:prstGeom>
          <a:noFill/>
          <a:ln w="9525">
            <a:noFill/>
            <a:miter lim="800000"/>
            <a:headEnd/>
            <a:tailEnd/>
          </a:ln>
        </p:spPr>
        <p:txBody>
          <a:bodyPr wrap="square">
            <a:spAutoFit/>
          </a:bodyPr>
          <a:lstStyle/>
          <a:p>
            <a:pPr marL="0" lvl="1" algn="just"/>
            <a:r>
              <a:rPr lang="es-ES" sz="1400" b="1" dirty="0">
                <a:latin typeface="Cascadia Code PL" panose="020B0609020000020004" pitchFamily="49" charset="0"/>
                <a:ea typeface="Cascadia Code PL" panose="020B0609020000020004" pitchFamily="49" charset="0"/>
                <a:cs typeface="Cascadia Code PL" panose="020B0609020000020004" pitchFamily="49" charset="0"/>
              </a:rPr>
              <a:t>SELECT</a:t>
            </a:r>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 sz="1400" dirty="0" err="1">
                <a:latin typeface="Cascadia Code PL" panose="020B0609020000020004" pitchFamily="49" charset="0"/>
                <a:ea typeface="Cascadia Code PL" panose="020B0609020000020004" pitchFamily="49" charset="0"/>
                <a:cs typeface="Cascadia Code PL" panose="020B0609020000020004" pitchFamily="49" charset="0"/>
              </a:rPr>
              <a:t>factura.#factura</a:t>
            </a:r>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 sz="1400" dirty="0" err="1">
                <a:latin typeface="Cascadia Code PL" panose="020B0609020000020004" pitchFamily="49" charset="0"/>
                <a:ea typeface="Cascadia Code PL" panose="020B0609020000020004" pitchFamily="49" charset="0"/>
                <a:cs typeface="Cascadia Code PL" panose="020B0609020000020004" pitchFamily="49" charset="0"/>
              </a:rPr>
              <a:t>cliente.razon_social</a:t>
            </a:r>
            <a:endParaRPr lang="es-ES" sz="1400" dirty="0">
              <a:latin typeface="Cascadia Code PL" panose="020B0609020000020004" pitchFamily="49" charset="0"/>
              <a:ea typeface="Cascadia Code PL" panose="020B0609020000020004" pitchFamily="49" charset="0"/>
              <a:cs typeface="Cascadia Code PL" panose="020B0609020000020004" pitchFamily="49" charset="0"/>
            </a:endParaRPr>
          </a:p>
          <a:p>
            <a:pPr marL="0" lvl="1" algn="just"/>
            <a:r>
              <a:rPr lang="es-ES" sz="1400" b="1" dirty="0">
                <a:latin typeface="Cascadia Code PL" panose="020B0609020000020004" pitchFamily="49" charset="0"/>
                <a:ea typeface="Cascadia Code PL" panose="020B0609020000020004" pitchFamily="49" charset="0"/>
                <a:cs typeface="Cascadia Code PL" panose="020B0609020000020004" pitchFamily="49" charset="0"/>
              </a:rPr>
              <a:t>FROM</a:t>
            </a:r>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cliente, factura, detalle, producto</a:t>
            </a:r>
          </a:p>
          <a:p>
            <a:pPr marL="0" lvl="1" algn="just"/>
            <a:r>
              <a:rPr lang="es-ES" sz="1400" b="1" dirty="0">
                <a:latin typeface="Cascadia Code PL" panose="020B0609020000020004" pitchFamily="49" charset="0"/>
                <a:ea typeface="Cascadia Code PL" panose="020B0609020000020004" pitchFamily="49" charset="0"/>
                <a:cs typeface="Cascadia Code PL" panose="020B0609020000020004" pitchFamily="49" charset="0"/>
              </a:rPr>
              <a:t>WHERE</a:t>
            </a:r>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 sz="1400" dirty="0" err="1">
                <a:latin typeface="Cascadia Code PL" panose="020B0609020000020004" pitchFamily="49" charset="0"/>
                <a:ea typeface="Cascadia Code PL" panose="020B0609020000020004" pitchFamily="49" charset="0"/>
                <a:cs typeface="Cascadia Code PL" panose="020B0609020000020004" pitchFamily="49" charset="0"/>
              </a:rPr>
              <a:t>producto.#producto</a:t>
            </a:r>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 </a:t>
            </a:r>
            <a:r>
              <a:rPr lang="es-ES" sz="1400" dirty="0" err="1">
                <a:latin typeface="Cascadia Code PL" panose="020B0609020000020004" pitchFamily="49" charset="0"/>
                <a:ea typeface="Cascadia Code PL" panose="020B0609020000020004" pitchFamily="49" charset="0"/>
                <a:cs typeface="Cascadia Code PL" panose="020B0609020000020004" pitchFamily="49" charset="0"/>
              </a:rPr>
              <a:t>detalle.#producto</a:t>
            </a:r>
            <a:endParaRPr lang="es-ES" sz="1400" dirty="0">
              <a:latin typeface="Cascadia Code PL" panose="020B0609020000020004" pitchFamily="49" charset="0"/>
              <a:ea typeface="Cascadia Code PL" panose="020B0609020000020004" pitchFamily="49" charset="0"/>
              <a:cs typeface="Cascadia Code PL" panose="020B0609020000020004" pitchFamily="49" charset="0"/>
            </a:endParaRPr>
          </a:p>
          <a:p>
            <a:pPr marL="0" lvl="1" algn="just"/>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and </a:t>
            </a:r>
            <a:r>
              <a:rPr lang="es-ES" sz="1400" dirty="0" err="1">
                <a:latin typeface="Cascadia Code PL" panose="020B0609020000020004" pitchFamily="49" charset="0"/>
                <a:ea typeface="Cascadia Code PL" panose="020B0609020000020004" pitchFamily="49" charset="0"/>
                <a:cs typeface="Cascadia Code PL" panose="020B0609020000020004" pitchFamily="49" charset="0"/>
              </a:rPr>
              <a:t>detalle.#factura</a:t>
            </a:r>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 </a:t>
            </a:r>
            <a:r>
              <a:rPr lang="es-ES" sz="1400" dirty="0" err="1">
                <a:latin typeface="Cascadia Code PL" panose="020B0609020000020004" pitchFamily="49" charset="0"/>
                <a:ea typeface="Cascadia Code PL" panose="020B0609020000020004" pitchFamily="49" charset="0"/>
                <a:cs typeface="Cascadia Code PL" panose="020B0609020000020004" pitchFamily="49" charset="0"/>
              </a:rPr>
              <a:t>factura.#factura</a:t>
            </a:r>
            <a:endParaRPr lang="es-ES" sz="1400" dirty="0">
              <a:latin typeface="Cascadia Code PL" panose="020B0609020000020004" pitchFamily="49" charset="0"/>
              <a:ea typeface="Cascadia Code PL" panose="020B0609020000020004" pitchFamily="49" charset="0"/>
              <a:cs typeface="Cascadia Code PL" panose="020B0609020000020004" pitchFamily="49" charset="0"/>
            </a:endParaRPr>
          </a:p>
          <a:p>
            <a:pPr marL="0" lvl="1" algn="just"/>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and </a:t>
            </a:r>
            <a:r>
              <a:rPr lang="es-ES" sz="1400" dirty="0" err="1">
                <a:latin typeface="Cascadia Code PL" panose="020B0609020000020004" pitchFamily="49" charset="0"/>
                <a:ea typeface="Cascadia Code PL" panose="020B0609020000020004" pitchFamily="49" charset="0"/>
                <a:cs typeface="Cascadia Code PL" panose="020B0609020000020004" pitchFamily="49" charset="0"/>
              </a:rPr>
              <a:t>factura.RUT_cliente</a:t>
            </a:r>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 </a:t>
            </a:r>
            <a:r>
              <a:rPr lang="es-ES" sz="1400" dirty="0" err="1">
                <a:latin typeface="Cascadia Code PL" panose="020B0609020000020004" pitchFamily="49" charset="0"/>
                <a:ea typeface="Cascadia Code PL" panose="020B0609020000020004" pitchFamily="49" charset="0"/>
                <a:cs typeface="Cascadia Code PL" panose="020B0609020000020004" pitchFamily="49" charset="0"/>
              </a:rPr>
              <a:t>cliente.RUT</a:t>
            </a:r>
            <a:endParaRPr lang="es-ES" sz="1400" dirty="0">
              <a:latin typeface="Cascadia Code PL" panose="020B0609020000020004" pitchFamily="49" charset="0"/>
              <a:ea typeface="Cascadia Code PL" panose="020B0609020000020004" pitchFamily="49" charset="0"/>
              <a:cs typeface="Cascadia Code PL" panose="020B0609020000020004" pitchFamily="49" charset="0"/>
            </a:endParaRPr>
          </a:p>
          <a:p>
            <a:pPr marL="0" lvl="1" algn="just"/>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and </a:t>
            </a:r>
            <a:r>
              <a:rPr lang="es-ES" sz="1400" dirty="0" err="1">
                <a:latin typeface="Cascadia Code PL" panose="020B0609020000020004" pitchFamily="49" charset="0"/>
                <a:ea typeface="Cascadia Code PL" panose="020B0609020000020004" pitchFamily="49" charset="0"/>
                <a:cs typeface="Cascadia Code PL" panose="020B0609020000020004" pitchFamily="49" charset="0"/>
              </a:rPr>
              <a:t>producto.tipo</a:t>
            </a:r>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 ‘ABC’</a:t>
            </a:r>
          </a:p>
          <a:p>
            <a:pPr marL="0" lvl="1" algn="just"/>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and </a:t>
            </a:r>
            <a:r>
              <a:rPr lang="es-ES" sz="1400" dirty="0" err="1">
                <a:latin typeface="Cascadia Code PL" panose="020B0609020000020004" pitchFamily="49" charset="0"/>
                <a:ea typeface="Cascadia Code PL" panose="020B0609020000020004" pitchFamily="49" charset="0"/>
                <a:cs typeface="Cascadia Code PL" panose="020B0609020000020004" pitchFamily="49" charset="0"/>
              </a:rPr>
              <a:t>factura.fecha</a:t>
            </a:r>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&gt;= ‘01/07/2012’;</a:t>
            </a:r>
          </a:p>
        </p:txBody>
      </p:sp>
    </p:spTree>
    <p:extLst>
      <p:ext uri="{BB962C8B-B14F-4D97-AF65-F5344CB8AC3E}">
        <p14:creationId xmlns:p14="http://schemas.microsoft.com/office/powerpoint/2010/main" val="37213326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par>
                          <p:cTn id="11" fill="hold">
                            <p:stCondLst>
                              <p:cond delay="0"/>
                            </p:stCondLst>
                            <p:childTnLst>
                              <p:par>
                                <p:cTn id="12" presetID="2" presetClass="entr" presetSubtype="8"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2000" fill="hold"/>
                                        <p:tgtEl>
                                          <p:spTgt spid="6"/>
                                        </p:tgtEl>
                                        <p:attrNameLst>
                                          <p:attrName>ppt_x</p:attrName>
                                        </p:attrNameLst>
                                      </p:cBhvr>
                                      <p:tavLst>
                                        <p:tav tm="0">
                                          <p:val>
                                            <p:strVal val="0-#ppt_w/2"/>
                                          </p:val>
                                        </p:tav>
                                        <p:tav tm="100000">
                                          <p:val>
                                            <p:strVal val="#ppt_x"/>
                                          </p:val>
                                        </p:tav>
                                      </p:tavLst>
                                    </p:anim>
                                    <p:anim calcmode="lin" valueType="num">
                                      <p:cBhvr additive="base">
                                        <p:cTn id="15" dur="2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69AA3-A7D4-6646-2EEE-F47FDDEE3BF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2F16EDA-F0DB-16E3-F91E-35E660BD7A7D}"/>
              </a:ext>
            </a:extLst>
          </p:cNvPr>
          <p:cNvSpPr>
            <a:spLocks noGrp="1"/>
          </p:cNvSpPr>
          <p:nvPr>
            <p:ph type="title"/>
          </p:nvPr>
        </p:nvSpPr>
        <p:spPr/>
        <p:txBody>
          <a:bodyPr/>
          <a:lstStyle/>
          <a:p>
            <a:r>
              <a:rPr lang="es-CL" dirty="0"/>
              <a:t>Procesamiento de consulta</a:t>
            </a:r>
          </a:p>
        </p:txBody>
      </p:sp>
      <p:sp>
        <p:nvSpPr>
          <p:cNvPr id="2" name="Marcador de número de diapositiva 1">
            <a:extLst>
              <a:ext uri="{FF2B5EF4-FFF2-40B4-BE49-F238E27FC236}">
                <a16:creationId xmlns:a16="http://schemas.microsoft.com/office/drawing/2014/main" id="{5390438F-FF1D-D39D-0818-D88007DD4685}"/>
              </a:ext>
            </a:extLst>
          </p:cNvPr>
          <p:cNvSpPr>
            <a:spLocks noGrp="1"/>
          </p:cNvSpPr>
          <p:nvPr>
            <p:ph type="sldNum" sz="quarter" idx="12"/>
          </p:nvPr>
        </p:nvSpPr>
        <p:spPr/>
        <p:txBody>
          <a:bodyPr/>
          <a:lstStyle/>
          <a:p>
            <a:fld id="{2006D4AC-796B-4E27-BEF0-2E331B73D92A}" type="slidenum">
              <a:rPr lang="es-MX" smtClean="0"/>
              <a:t>6</a:t>
            </a:fld>
            <a:endParaRPr lang="es-MX"/>
          </a:p>
        </p:txBody>
      </p:sp>
      <p:sp>
        <p:nvSpPr>
          <p:cNvPr id="6" name="Text Box 9">
            <a:extLst>
              <a:ext uri="{FF2B5EF4-FFF2-40B4-BE49-F238E27FC236}">
                <a16:creationId xmlns:a16="http://schemas.microsoft.com/office/drawing/2014/main" id="{FD2F631A-BE38-CBDD-E176-4DB27F966387}"/>
              </a:ext>
            </a:extLst>
          </p:cNvPr>
          <p:cNvSpPr txBox="1">
            <a:spLocks noChangeArrowheads="1"/>
          </p:cNvSpPr>
          <p:nvPr/>
        </p:nvSpPr>
        <p:spPr bwMode="auto">
          <a:xfrm>
            <a:off x="838199" y="1867076"/>
            <a:ext cx="5175739" cy="1726215"/>
          </a:xfrm>
          <a:prstGeom prst="rect">
            <a:avLst/>
          </a:prstGeom>
          <a:noFill/>
          <a:ln w="28575">
            <a:solidFill>
              <a:srgbClr val="004B85"/>
            </a:solidFill>
            <a:miter lim="800000"/>
            <a:headEnd/>
            <a:tailEnd/>
          </a:ln>
        </p:spPr>
        <p:txBody>
          <a:bodyPr wrap="square" lIns="180000" tIns="108000" rIns="180000" bIns="108000">
            <a:spAutoFit/>
          </a:bodyPr>
          <a:lstStyle/>
          <a:p>
            <a:pPr marL="0" lvl="1" algn="just"/>
            <a:r>
              <a:rPr lang="es-ES" sz="1400" b="1" dirty="0">
                <a:latin typeface="Cascadia Code PL" panose="020B0609020000020004" pitchFamily="49" charset="0"/>
                <a:ea typeface="Cascadia Code PL" panose="020B0609020000020004" pitchFamily="49" charset="0"/>
                <a:cs typeface="Cascadia Code PL" panose="020B0609020000020004" pitchFamily="49" charset="0"/>
              </a:rPr>
              <a:t>SELECT</a:t>
            </a:r>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 sz="1400" dirty="0" err="1">
                <a:latin typeface="Cascadia Code PL" panose="020B0609020000020004" pitchFamily="49" charset="0"/>
                <a:ea typeface="Cascadia Code PL" panose="020B0609020000020004" pitchFamily="49" charset="0"/>
                <a:cs typeface="Cascadia Code PL" panose="020B0609020000020004" pitchFamily="49" charset="0"/>
              </a:rPr>
              <a:t>factura.#factura</a:t>
            </a:r>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 sz="1400" dirty="0" err="1">
                <a:latin typeface="Cascadia Code PL" panose="020B0609020000020004" pitchFamily="49" charset="0"/>
                <a:ea typeface="Cascadia Code PL" panose="020B0609020000020004" pitchFamily="49" charset="0"/>
                <a:cs typeface="Cascadia Code PL" panose="020B0609020000020004" pitchFamily="49" charset="0"/>
              </a:rPr>
              <a:t>cliente.razon_social</a:t>
            </a:r>
            <a:endParaRPr lang="es-ES" sz="1400" dirty="0">
              <a:latin typeface="Cascadia Code PL" panose="020B0609020000020004" pitchFamily="49" charset="0"/>
              <a:ea typeface="Cascadia Code PL" panose="020B0609020000020004" pitchFamily="49" charset="0"/>
              <a:cs typeface="Cascadia Code PL" panose="020B0609020000020004" pitchFamily="49" charset="0"/>
            </a:endParaRPr>
          </a:p>
          <a:p>
            <a:pPr marL="0" lvl="1" algn="just"/>
            <a:r>
              <a:rPr lang="es-ES" sz="1400" b="1" dirty="0">
                <a:latin typeface="Cascadia Code PL" panose="020B0609020000020004" pitchFamily="49" charset="0"/>
                <a:ea typeface="Cascadia Code PL" panose="020B0609020000020004" pitchFamily="49" charset="0"/>
                <a:cs typeface="Cascadia Code PL" panose="020B0609020000020004" pitchFamily="49" charset="0"/>
              </a:rPr>
              <a:t>FROM</a:t>
            </a:r>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cliente, factura, detalle, producto</a:t>
            </a:r>
          </a:p>
          <a:p>
            <a:pPr marL="0" lvl="1" algn="just"/>
            <a:r>
              <a:rPr lang="es-ES" sz="1400" b="1" dirty="0">
                <a:latin typeface="Cascadia Code PL" panose="020B0609020000020004" pitchFamily="49" charset="0"/>
                <a:ea typeface="Cascadia Code PL" panose="020B0609020000020004" pitchFamily="49" charset="0"/>
                <a:cs typeface="Cascadia Code PL" panose="020B0609020000020004" pitchFamily="49" charset="0"/>
              </a:rPr>
              <a:t>WHERE</a:t>
            </a:r>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 sz="1400" dirty="0" err="1">
                <a:latin typeface="Cascadia Code PL" panose="020B0609020000020004" pitchFamily="49" charset="0"/>
                <a:ea typeface="Cascadia Code PL" panose="020B0609020000020004" pitchFamily="49" charset="0"/>
                <a:cs typeface="Cascadia Code PL" panose="020B0609020000020004" pitchFamily="49" charset="0"/>
              </a:rPr>
              <a:t>producto.#producto</a:t>
            </a:r>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 </a:t>
            </a:r>
            <a:r>
              <a:rPr lang="es-ES" sz="1400" dirty="0" err="1">
                <a:latin typeface="Cascadia Code PL" panose="020B0609020000020004" pitchFamily="49" charset="0"/>
                <a:ea typeface="Cascadia Code PL" panose="020B0609020000020004" pitchFamily="49" charset="0"/>
                <a:cs typeface="Cascadia Code PL" panose="020B0609020000020004" pitchFamily="49" charset="0"/>
              </a:rPr>
              <a:t>detalle.#producto</a:t>
            </a:r>
            <a:endParaRPr lang="es-ES" sz="1400" dirty="0">
              <a:latin typeface="Cascadia Code PL" panose="020B0609020000020004" pitchFamily="49" charset="0"/>
              <a:ea typeface="Cascadia Code PL" panose="020B0609020000020004" pitchFamily="49" charset="0"/>
              <a:cs typeface="Cascadia Code PL" panose="020B0609020000020004" pitchFamily="49" charset="0"/>
            </a:endParaRPr>
          </a:p>
          <a:p>
            <a:pPr marL="0" lvl="1" algn="just"/>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and </a:t>
            </a:r>
            <a:r>
              <a:rPr lang="es-ES" sz="1400" dirty="0" err="1">
                <a:latin typeface="Cascadia Code PL" panose="020B0609020000020004" pitchFamily="49" charset="0"/>
                <a:ea typeface="Cascadia Code PL" panose="020B0609020000020004" pitchFamily="49" charset="0"/>
                <a:cs typeface="Cascadia Code PL" panose="020B0609020000020004" pitchFamily="49" charset="0"/>
              </a:rPr>
              <a:t>detalle.#factura</a:t>
            </a:r>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 </a:t>
            </a:r>
            <a:r>
              <a:rPr lang="es-ES" sz="1400" dirty="0" err="1">
                <a:latin typeface="Cascadia Code PL" panose="020B0609020000020004" pitchFamily="49" charset="0"/>
                <a:ea typeface="Cascadia Code PL" panose="020B0609020000020004" pitchFamily="49" charset="0"/>
                <a:cs typeface="Cascadia Code PL" panose="020B0609020000020004" pitchFamily="49" charset="0"/>
              </a:rPr>
              <a:t>factura.#factura</a:t>
            </a:r>
            <a:endParaRPr lang="es-ES" sz="1400" dirty="0">
              <a:latin typeface="Cascadia Code PL" panose="020B0609020000020004" pitchFamily="49" charset="0"/>
              <a:ea typeface="Cascadia Code PL" panose="020B0609020000020004" pitchFamily="49" charset="0"/>
              <a:cs typeface="Cascadia Code PL" panose="020B0609020000020004" pitchFamily="49" charset="0"/>
            </a:endParaRPr>
          </a:p>
          <a:p>
            <a:pPr marL="0" lvl="1" algn="just"/>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and </a:t>
            </a:r>
            <a:r>
              <a:rPr lang="es-ES" sz="1400" dirty="0" err="1">
                <a:latin typeface="Cascadia Code PL" panose="020B0609020000020004" pitchFamily="49" charset="0"/>
                <a:ea typeface="Cascadia Code PL" panose="020B0609020000020004" pitchFamily="49" charset="0"/>
                <a:cs typeface="Cascadia Code PL" panose="020B0609020000020004" pitchFamily="49" charset="0"/>
              </a:rPr>
              <a:t>factura.RUT_cliente</a:t>
            </a:r>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 </a:t>
            </a:r>
            <a:r>
              <a:rPr lang="es-ES" sz="1400" dirty="0" err="1">
                <a:latin typeface="Cascadia Code PL" panose="020B0609020000020004" pitchFamily="49" charset="0"/>
                <a:ea typeface="Cascadia Code PL" panose="020B0609020000020004" pitchFamily="49" charset="0"/>
                <a:cs typeface="Cascadia Code PL" panose="020B0609020000020004" pitchFamily="49" charset="0"/>
              </a:rPr>
              <a:t>cliente.RUT</a:t>
            </a:r>
            <a:endParaRPr lang="es-ES" sz="1400" dirty="0">
              <a:latin typeface="Cascadia Code PL" panose="020B0609020000020004" pitchFamily="49" charset="0"/>
              <a:ea typeface="Cascadia Code PL" panose="020B0609020000020004" pitchFamily="49" charset="0"/>
              <a:cs typeface="Cascadia Code PL" panose="020B0609020000020004" pitchFamily="49" charset="0"/>
            </a:endParaRPr>
          </a:p>
          <a:p>
            <a:pPr marL="0" lvl="1" algn="just"/>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and </a:t>
            </a:r>
            <a:r>
              <a:rPr lang="es-ES" sz="1400" dirty="0" err="1">
                <a:latin typeface="Cascadia Code PL" panose="020B0609020000020004" pitchFamily="49" charset="0"/>
                <a:ea typeface="Cascadia Code PL" panose="020B0609020000020004" pitchFamily="49" charset="0"/>
                <a:cs typeface="Cascadia Code PL" panose="020B0609020000020004" pitchFamily="49" charset="0"/>
              </a:rPr>
              <a:t>producto.tipo</a:t>
            </a:r>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 ‘ABC’</a:t>
            </a:r>
          </a:p>
          <a:p>
            <a:pPr marL="0" lvl="1" algn="just"/>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and </a:t>
            </a:r>
            <a:r>
              <a:rPr lang="es-ES" sz="1400" dirty="0" err="1">
                <a:latin typeface="Cascadia Code PL" panose="020B0609020000020004" pitchFamily="49" charset="0"/>
                <a:ea typeface="Cascadia Code PL" panose="020B0609020000020004" pitchFamily="49" charset="0"/>
                <a:cs typeface="Cascadia Code PL" panose="020B0609020000020004" pitchFamily="49" charset="0"/>
              </a:rPr>
              <a:t>factura.fecha</a:t>
            </a:r>
            <a:r>
              <a:rPr lang="es-ES" sz="1400" dirty="0">
                <a:latin typeface="Cascadia Code PL" panose="020B0609020000020004" pitchFamily="49" charset="0"/>
                <a:ea typeface="Cascadia Code PL" panose="020B0609020000020004" pitchFamily="49" charset="0"/>
                <a:cs typeface="Cascadia Code PL" panose="020B0609020000020004" pitchFamily="49" charset="0"/>
              </a:rPr>
              <a:t> &gt;= ‘01/07/2012’;</a:t>
            </a:r>
          </a:p>
        </p:txBody>
      </p:sp>
      <p:sp>
        <p:nvSpPr>
          <p:cNvPr id="8" name="Text Box 9">
            <a:extLst>
              <a:ext uri="{FF2B5EF4-FFF2-40B4-BE49-F238E27FC236}">
                <a16:creationId xmlns:a16="http://schemas.microsoft.com/office/drawing/2014/main" id="{9E7D790F-0826-B2F2-60A6-9ED90B3DBA3E}"/>
              </a:ext>
            </a:extLst>
          </p:cNvPr>
          <p:cNvSpPr txBox="1">
            <a:spLocks noChangeArrowheads="1"/>
          </p:cNvSpPr>
          <p:nvPr/>
        </p:nvSpPr>
        <p:spPr bwMode="auto">
          <a:xfrm>
            <a:off x="1344636" y="4099680"/>
            <a:ext cx="4205069" cy="2157102"/>
          </a:xfrm>
          <a:prstGeom prst="rect">
            <a:avLst/>
          </a:prstGeom>
          <a:noFill/>
          <a:ln w="28575">
            <a:solidFill>
              <a:srgbClr val="004B85"/>
            </a:solidFill>
            <a:miter lim="800000"/>
            <a:headEnd/>
            <a:tailEnd/>
          </a:ln>
        </p:spPr>
        <p:txBody>
          <a:bodyPr wrap="square" lIns="180000" tIns="108000" rIns="180000" bIns="108000">
            <a:spAutoFit/>
          </a:bodyPr>
          <a:lstStyle/>
          <a:p>
            <a:pPr marL="0" lvl="1" algn="just"/>
            <a:r>
              <a:rPr lang="es-ES" sz="1400" b="1" dirty="0">
                <a:ea typeface="Cascadia Code PL" panose="020B0609020000020004" pitchFamily="49" charset="0"/>
                <a:cs typeface="Cascadia Code PL" panose="020B0609020000020004" pitchFamily="49" charset="0"/>
              </a:rPr>
              <a:t>PROJECT:</a:t>
            </a:r>
          </a:p>
          <a:p>
            <a:pPr marL="0" lvl="1" algn="just"/>
            <a:r>
              <a:rPr lang="es-ES" sz="1400" dirty="0">
                <a:ea typeface="Cascadia Code PL" panose="020B0609020000020004" pitchFamily="49" charset="0"/>
                <a:cs typeface="Cascadia Code PL" panose="020B0609020000020004" pitchFamily="49" charset="0"/>
              </a:rPr>
              <a:t>	#factura, </a:t>
            </a:r>
            <a:r>
              <a:rPr lang="es-ES" sz="1400" dirty="0" err="1">
                <a:ea typeface="Cascadia Code PL" panose="020B0609020000020004" pitchFamily="49" charset="0"/>
                <a:cs typeface="Cascadia Code PL" panose="020B0609020000020004" pitchFamily="49" charset="0"/>
              </a:rPr>
              <a:t>razón_social</a:t>
            </a:r>
            <a:endParaRPr lang="es-ES" sz="1400" dirty="0">
              <a:ea typeface="Cascadia Code PL" panose="020B0609020000020004" pitchFamily="49" charset="0"/>
              <a:cs typeface="Cascadia Code PL" panose="020B0609020000020004" pitchFamily="49" charset="0"/>
            </a:endParaRPr>
          </a:p>
          <a:p>
            <a:pPr marL="0" lvl="1" algn="just"/>
            <a:r>
              <a:rPr lang="es-ES" sz="1400" b="1" dirty="0">
                <a:ea typeface="Cascadia Code PL" panose="020B0609020000020004" pitchFamily="49" charset="0"/>
                <a:cs typeface="Cascadia Code PL" panose="020B0609020000020004" pitchFamily="49" charset="0"/>
              </a:rPr>
              <a:t>SELECT:</a:t>
            </a:r>
          </a:p>
          <a:p>
            <a:pPr marL="0" lvl="1" algn="just"/>
            <a:r>
              <a:rPr lang="es-ES" sz="1400" dirty="0">
                <a:ea typeface="Cascadia Code PL" panose="020B0609020000020004" pitchFamily="49" charset="0"/>
                <a:cs typeface="Cascadia Code PL" panose="020B0609020000020004" pitchFamily="49" charset="0"/>
              </a:rPr>
              <a:t>	</a:t>
            </a:r>
            <a:r>
              <a:rPr lang="es-ES" sz="1400" dirty="0" err="1">
                <a:ea typeface="Cascadia Code PL" panose="020B0609020000020004" pitchFamily="49" charset="0"/>
                <a:cs typeface="Cascadia Code PL" panose="020B0609020000020004" pitchFamily="49" charset="0"/>
              </a:rPr>
              <a:t>producto.tipo</a:t>
            </a:r>
            <a:r>
              <a:rPr lang="es-ES" sz="1400" dirty="0">
                <a:ea typeface="Cascadia Code PL" panose="020B0609020000020004" pitchFamily="49" charset="0"/>
                <a:cs typeface="Cascadia Code PL" panose="020B0609020000020004" pitchFamily="49" charset="0"/>
              </a:rPr>
              <a:t> = ‘ABC’</a:t>
            </a:r>
          </a:p>
          <a:p>
            <a:pPr marL="0" lvl="1" algn="just"/>
            <a:r>
              <a:rPr lang="es-ES" sz="1400" dirty="0">
                <a:ea typeface="Cascadia Code PL" panose="020B0609020000020004" pitchFamily="49" charset="0"/>
                <a:cs typeface="Cascadia Code PL" panose="020B0609020000020004" pitchFamily="49" charset="0"/>
              </a:rPr>
              <a:t>	</a:t>
            </a:r>
            <a:r>
              <a:rPr lang="es-ES" sz="1400" dirty="0" err="1">
                <a:ea typeface="Cascadia Code PL" panose="020B0609020000020004" pitchFamily="49" charset="0"/>
                <a:cs typeface="Cascadia Code PL" panose="020B0609020000020004" pitchFamily="49" charset="0"/>
              </a:rPr>
              <a:t>factura.fecha</a:t>
            </a:r>
            <a:r>
              <a:rPr lang="es-ES" sz="1400" dirty="0">
                <a:ea typeface="Cascadia Code PL" panose="020B0609020000020004" pitchFamily="49" charset="0"/>
                <a:cs typeface="Cascadia Code PL" panose="020B0609020000020004" pitchFamily="49" charset="0"/>
              </a:rPr>
              <a:t> &gt;= ’01/07/2012’</a:t>
            </a:r>
          </a:p>
          <a:p>
            <a:pPr marL="0" lvl="1" algn="just"/>
            <a:r>
              <a:rPr lang="es-ES" sz="1400" b="1" dirty="0">
                <a:ea typeface="Cascadia Code PL" panose="020B0609020000020004" pitchFamily="49" charset="0"/>
                <a:cs typeface="Cascadia Code PL" panose="020B0609020000020004" pitchFamily="49" charset="0"/>
              </a:rPr>
              <a:t>JOIN:</a:t>
            </a:r>
          </a:p>
          <a:p>
            <a:pPr marL="0" lvl="1" algn="just"/>
            <a:r>
              <a:rPr lang="es-ES" sz="1400" dirty="0">
                <a:ea typeface="Cascadia Code PL" panose="020B0609020000020004" pitchFamily="49" charset="0"/>
                <a:cs typeface="Cascadia Code PL" panose="020B0609020000020004" pitchFamily="49" charset="0"/>
              </a:rPr>
              <a:t>	</a:t>
            </a:r>
            <a:r>
              <a:rPr lang="es-ES" sz="1400" dirty="0" err="1">
                <a:ea typeface="Cascadia Code PL" panose="020B0609020000020004" pitchFamily="49" charset="0"/>
                <a:cs typeface="Cascadia Code PL" panose="020B0609020000020004" pitchFamily="49" charset="0"/>
              </a:rPr>
              <a:t>producto.#producto</a:t>
            </a:r>
            <a:r>
              <a:rPr lang="es-ES" sz="1400" dirty="0">
                <a:ea typeface="Cascadia Code PL" panose="020B0609020000020004" pitchFamily="49" charset="0"/>
                <a:cs typeface="Cascadia Code PL" panose="020B0609020000020004" pitchFamily="49" charset="0"/>
              </a:rPr>
              <a:t> = </a:t>
            </a:r>
            <a:r>
              <a:rPr lang="es-ES" sz="1400" dirty="0" err="1">
                <a:ea typeface="Cascadia Code PL" panose="020B0609020000020004" pitchFamily="49" charset="0"/>
                <a:cs typeface="Cascadia Code PL" panose="020B0609020000020004" pitchFamily="49" charset="0"/>
              </a:rPr>
              <a:t>detalle.#producto</a:t>
            </a:r>
            <a:endParaRPr lang="es-ES" sz="1400" dirty="0">
              <a:ea typeface="Cascadia Code PL" panose="020B0609020000020004" pitchFamily="49" charset="0"/>
              <a:cs typeface="Cascadia Code PL" panose="020B0609020000020004" pitchFamily="49" charset="0"/>
            </a:endParaRPr>
          </a:p>
          <a:p>
            <a:pPr marL="0" lvl="1" algn="just"/>
            <a:r>
              <a:rPr lang="es-ES" sz="1400" dirty="0">
                <a:ea typeface="Cascadia Code PL" panose="020B0609020000020004" pitchFamily="49" charset="0"/>
                <a:cs typeface="Cascadia Code PL" panose="020B0609020000020004" pitchFamily="49" charset="0"/>
              </a:rPr>
              <a:t>	</a:t>
            </a:r>
            <a:r>
              <a:rPr lang="es-ES" sz="1400" dirty="0" err="1">
                <a:ea typeface="Cascadia Code PL" panose="020B0609020000020004" pitchFamily="49" charset="0"/>
                <a:cs typeface="Cascadia Code PL" panose="020B0609020000020004" pitchFamily="49" charset="0"/>
              </a:rPr>
              <a:t>detalle.#factura</a:t>
            </a:r>
            <a:r>
              <a:rPr lang="es-ES" sz="1400" dirty="0">
                <a:ea typeface="Cascadia Code PL" panose="020B0609020000020004" pitchFamily="49" charset="0"/>
                <a:cs typeface="Cascadia Code PL" panose="020B0609020000020004" pitchFamily="49" charset="0"/>
              </a:rPr>
              <a:t> = </a:t>
            </a:r>
            <a:r>
              <a:rPr lang="es-ES" sz="1400" dirty="0" err="1">
                <a:ea typeface="Cascadia Code PL" panose="020B0609020000020004" pitchFamily="49" charset="0"/>
                <a:cs typeface="Cascadia Code PL" panose="020B0609020000020004" pitchFamily="49" charset="0"/>
              </a:rPr>
              <a:t>factura.#factura</a:t>
            </a:r>
            <a:endParaRPr lang="es-ES" sz="1400" dirty="0">
              <a:ea typeface="Cascadia Code PL" panose="020B0609020000020004" pitchFamily="49" charset="0"/>
              <a:cs typeface="Cascadia Code PL" panose="020B0609020000020004" pitchFamily="49" charset="0"/>
            </a:endParaRPr>
          </a:p>
          <a:p>
            <a:pPr marL="0" lvl="1" algn="just"/>
            <a:r>
              <a:rPr lang="es-ES" sz="1400" dirty="0">
                <a:ea typeface="Cascadia Code PL" panose="020B0609020000020004" pitchFamily="49" charset="0"/>
                <a:cs typeface="Cascadia Code PL" panose="020B0609020000020004" pitchFamily="49" charset="0"/>
              </a:rPr>
              <a:t>	</a:t>
            </a:r>
            <a:r>
              <a:rPr lang="es-ES" sz="1400" dirty="0" err="1">
                <a:ea typeface="Cascadia Code PL" panose="020B0609020000020004" pitchFamily="49" charset="0"/>
                <a:cs typeface="Cascadia Code PL" panose="020B0609020000020004" pitchFamily="49" charset="0"/>
              </a:rPr>
              <a:t>factura.RUT_cliente</a:t>
            </a:r>
            <a:r>
              <a:rPr lang="es-ES" sz="1400" dirty="0">
                <a:ea typeface="Cascadia Code PL" panose="020B0609020000020004" pitchFamily="49" charset="0"/>
                <a:cs typeface="Cascadia Code PL" panose="020B0609020000020004" pitchFamily="49" charset="0"/>
              </a:rPr>
              <a:t> = </a:t>
            </a:r>
            <a:r>
              <a:rPr lang="es-ES" sz="1400" dirty="0" err="1">
                <a:ea typeface="Cascadia Code PL" panose="020B0609020000020004" pitchFamily="49" charset="0"/>
                <a:cs typeface="Cascadia Code PL" panose="020B0609020000020004" pitchFamily="49" charset="0"/>
              </a:rPr>
              <a:t>cliente.RUT</a:t>
            </a:r>
            <a:r>
              <a:rPr lang="es-ES" sz="1400" dirty="0">
                <a:ea typeface="Cascadia Code PL" panose="020B0609020000020004" pitchFamily="49" charset="0"/>
                <a:cs typeface="Cascadia Code PL" panose="020B0609020000020004" pitchFamily="49" charset="0"/>
              </a:rPr>
              <a:t>;</a:t>
            </a:r>
          </a:p>
        </p:txBody>
      </p:sp>
      <p:sp>
        <p:nvSpPr>
          <p:cNvPr id="9" name="CuadroTexto 1">
            <a:extLst>
              <a:ext uri="{FF2B5EF4-FFF2-40B4-BE49-F238E27FC236}">
                <a16:creationId xmlns:a16="http://schemas.microsoft.com/office/drawing/2014/main" id="{C95A746A-2227-2F7A-B405-870B8CA07C14}"/>
              </a:ext>
            </a:extLst>
          </p:cNvPr>
          <p:cNvSpPr txBox="1"/>
          <p:nvPr/>
        </p:nvSpPr>
        <p:spPr>
          <a:xfrm>
            <a:off x="838199" y="1521411"/>
            <a:ext cx="5175739" cy="338554"/>
          </a:xfrm>
          <a:prstGeom prst="rect">
            <a:avLst/>
          </a:prstGeom>
          <a:noFill/>
        </p:spPr>
        <p:txBody>
          <a:bodyPr wrap="square" rtlCol="0">
            <a:spAutoFit/>
          </a:bodyPr>
          <a:lstStyle/>
          <a:p>
            <a:pPr algn="ctr"/>
            <a:r>
              <a:rPr lang="es-MX" sz="1600" dirty="0"/>
              <a:t>Comando SQL</a:t>
            </a:r>
          </a:p>
        </p:txBody>
      </p:sp>
      <p:sp>
        <p:nvSpPr>
          <p:cNvPr id="10" name="CuadroTexto 1">
            <a:extLst>
              <a:ext uri="{FF2B5EF4-FFF2-40B4-BE49-F238E27FC236}">
                <a16:creationId xmlns:a16="http://schemas.microsoft.com/office/drawing/2014/main" id="{37BCDD66-C739-A73A-75AD-27DF21F145A8}"/>
              </a:ext>
            </a:extLst>
          </p:cNvPr>
          <p:cNvSpPr txBox="1"/>
          <p:nvPr/>
        </p:nvSpPr>
        <p:spPr>
          <a:xfrm>
            <a:off x="1344636" y="3761126"/>
            <a:ext cx="4205069" cy="338554"/>
          </a:xfrm>
          <a:prstGeom prst="rect">
            <a:avLst/>
          </a:prstGeom>
          <a:noFill/>
        </p:spPr>
        <p:txBody>
          <a:bodyPr wrap="square" rtlCol="0">
            <a:spAutoFit/>
          </a:bodyPr>
          <a:lstStyle/>
          <a:p>
            <a:pPr algn="ctr"/>
            <a:r>
              <a:rPr lang="es-MX" sz="1600" dirty="0"/>
              <a:t>Equivalencias Álgebra Relacional</a:t>
            </a:r>
          </a:p>
        </p:txBody>
      </p:sp>
      <p:pic>
        <p:nvPicPr>
          <p:cNvPr id="12" name="Picture 11">
            <a:extLst>
              <a:ext uri="{FF2B5EF4-FFF2-40B4-BE49-F238E27FC236}">
                <a16:creationId xmlns:a16="http://schemas.microsoft.com/office/drawing/2014/main" id="{E01AEB6A-CC6D-3CC0-C11E-A5179A7ABA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46380" y="1867076"/>
            <a:ext cx="4487255" cy="4389706"/>
          </a:xfrm>
          <a:prstGeom prst="rect">
            <a:avLst/>
          </a:prstGeom>
          <a:ln w="19050">
            <a:solidFill>
              <a:srgbClr val="004B85"/>
            </a:solidFill>
          </a:ln>
        </p:spPr>
      </p:pic>
      <p:sp>
        <p:nvSpPr>
          <p:cNvPr id="13" name="CuadroTexto 1">
            <a:extLst>
              <a:ext uri="{FF2B5EF4-FFF2-40B4-BE49-F238E27FC236}">
                <a16:creationId xmlns:a16="http://schemas.microsoft.com/office/drawing/2014/main" id="{73127F3F-FD63-5467-0DF9-D42BE9785D54}"/>
              </a:ext>
            </a:extLst>
          </p:cNvPr>
          <p:cNvSpPr txBox="1"/>
          <p:nvPr/>
        </p:nvSpPr>
        <p:spPr>
          <a:xfrm>
            <a:off x="6745386" y="1521411"/>
            <a:ext cx="4489246" cy="338554"/>
          </a:xfrm>
          <a:prstGeom prst="rect">
            <a:avLst/>
          </a:prstGeom>
          <a:noFill/>
        </p:spPr>
        <p:txBody>
          <a:bodyPr wrap="square" rtlCol="0">
            <a:spAutoFit/>
          </a:bodyPr>
          <a:lstStyle/>
          <a:p>
            <a:pPr algn="ctr"/>
            <a:r>
              <a:rPr lang="es-MX" sz="1600" dirty="0"/>
              <a:t>Plan de acceso canónico</a:t>
            </a:r>
          </a:p>
        </p:txBody>
      </p:sp>
    </p:spTree>
    <p:extLst>
      <p:ext uri="{BB962C8B-B14F-4D97-AF65-F5344CB8AC3E}">
        <p14:creationId xmlns:p14="http://schemas.microsoft.com/office/powerpoint/2010/main" val="30898579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0"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37C30-CE1E-B295-30B6-B26BC0EF654E}"/>
              </a:ext>
            </a:extLst>
          </p:cNvPr>
          <p:cNvSpPr>
            <a:spLocks noGrp="1"/>
          </p:cNvSpPr>
          <p:nvPr>
            <p:ph type="title"/>
          </p:nvPr>
        </p:nvSpPr>
        <p:spPr/>
        <p:txBody>
          <a:bodyPr/>
          <a:lstStyle/>
          <a:p>
            <a:r>
              <a:rPr lang="es-CL" dirty="0"/>
              <a:t>Procesamiento de consulta</a:t>
            </a:r>
          </a:p>
        </p:txBody>
      </p:sp>
      <p:sp>
        <p:nvSpPr>
          <p:cNvPr id="3" name="Content Placeholder 2">
            <a:extLst>
              <a:ext uri="{FF2B5EF4-FFF2-40B4-BE49-F238E27FC236}">
                <a16:creationId xmlns:a16="http://schemas.microsoft.com/office/drawing/2014/main" id="{DF61F3C9-0A63-8251-5DF1-CB7F29A32CE0}"/>
              </a:ext>
            </a:extLst>
          </p:cNvPr>
          <p:cNvSpPr>
            <a:spLocks noGrp="1"/>
          </p:cNvSpPr>
          <p:nvPr>
            <p:ph idx="1"/>
          </p:nvPr>
        </p:nvSpPr>
        <p:spPr/>
        <p:txBody>
          <a:bodyPr anchor="ctr">
            <a:normAutofit/>
          </a:bodyPr>
          <a:lstStyle/>
          <a:p>
            <a:r>
              <a:rPr lang="es-ES" sz="2600" dirty="0"/>
              <a:t>A continuación, se van probando diversas modificaciones en dicha representación, como cambios de ubicación de las operaciones y formas diferentes de ejecutar la misma operación, buscando una manera más adecuada de hallar el mismo resultado (etapa que se denomina </a:t>
            </a:r>
            <a:r>
              <a:rPr lang="es-ES" sz="2600" b="1" dirty="0">
                <a:solidFill>
                  <a:srgbClr val="004B85"/>
                </a:solidFill>
              </a:rPr>
              <a:t>optimización de consultas</a:t>
            </a:r>
            <a:r>
              <a:rPr lang="es-ES" sz="2600" dirty="0"/>
              <a:t>). </a:t>
            </a:r>
          </a:p>
          <a:p>
            <a:r>
              <a:rPr lang="es-ES" sz="2600" dirty="0"/>
              <a:t>Tras haber probado muchas posibilidades de ejecución, idealmente el total de ellas, </a:t>
            </a:r>
            <a:r>
              <a:rPr lang="es-ES" sz="2600" b="1" dirty="0">
                <a:solidFill>
                  <a:srgbClr val="004B85"/>
                </a:solidFill>
              </a:rPr>
              <a:t>se escoge la que se ejecuta en el menor tiempo o bien la que consume menos recursos</a:t>
            </a:r>
            <a:r>
              <a:rPr lang="es-ES" sz="2600" dirty="0"/>
              <a:t>, y es la que se lleva a cabo para responder la consulta del usuario.</a:t>
            </a:r>
          </a:p>
        </p:txBody>
      </p:sp>
      <p:sp>
        <p:nvSpPr>
          <p:cNvPr id="4" name="Slide Number Placeholder 3">
            <a:extLst>
              <a:ext uri="{FF2B5EF4-FFF2-40B4-BE49-F238E27FC236}">
                <a16:creationId xmlns:a16="http://schemas.microsoft.com/office/drawing/2014/main" id="{BB2E68B3-50ED-58C4-0616-A79B11C0B3EF}"/>
              </a:ext>
            </a:extLst>
          </p:cNvPr>
          <p:cNvSpPr>
            <a:spLocks noGrp="1"/>
          </p:cNvSpPr>
          <p:nvPr>
            <p:ph type="sldNum" sz="quarter" idx="12"/>
          </p:nvPr>
        </p:nvSpPr>
        <p:spPr/>
        <p:txBody>
          <a:bodyPr/>
          <a:lstStyle/>
          <a:p>
            <a:fld id="{53277F46-3D48-465E-89EF-2F849361E787}" type="slidenum">
              <a:rPr lang="es-CL" smtClean="0"/>
              <a:pPr/>
              <a:t>7</a:t>
            </a:fld>
            <a:endParaRPr lang="es-CL" dirty="0"/>
          </a:p>
        </p:txBody>
      </p:sp>
    </p:spTree>
    <p:extLst>
      <p:ext uri="{BB962C8B-B14F-4D97-AF65-F5344CB8AC3E}">
        <p14:creationId xmlns:p14="http://schemas.microsoft.com/office/powerpoint/2010/main" val="1596749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00E8-52E7-57EF-45FB-61397FED8615}"/>
              </a:ext>
            </a:extLst>
          </p:cNvPr>
          <p:cNvSpPr>
            <a:spLocks noGrp="1"/>
          </p:cNvSpPr>
          <p:nvPr>
            <p:ph type="title"/>
          </p:nvPr>
        </p:nvSpPr>
        <p:spPr/>
        <p:txBody>
          <a:bodyPr/>
          <a:lstStyle/>
          <a:p>
            <a:r>
              <a:rPr lang="es-CL" dirty="0"/>
              <a:t>Procesamiento de consulta</a:t>
            </a:r>
            <a:br>
              <a:rPr lang="es-CL" dirty="0"/>
            </a:br>
            <a:r>
              <a:rPr lang="es-CL" sz="2800" dirty="0">
                <a:solidFill>
                  <a:srgbClr val="004B85"/>
                </a:solidFill>
              </a:rPr>
              <a:t>Ejemplo - Plan de acceso alternativo 1</a:t>
            </a:r>
          </a:p>
        </p:txBody>
      </p:sp>
      <p:sp>
        <p:nvSpPr>
          <p:cNvPr id="3" name="Slide Number Placeholder 2">
            <a:extLst>
              <a:ext uri="{FF2B5EF4-FFF2-40B4-BE49-F238E27FC236}">
                <a16:creationId xmlns:a16="http://schemas.microsoft.com/office/drawing/2014/main" id="{392595FC-1397-04A4-6FC6-B4A7C3D8B132}"/>
              </a:ext>
            </a:extLst>
          </p:cNvPr>
          <p:cNvSpPr>
            <a:spLocks noGrp="1"/>
          </p:cNvSpPr>
          <p:nvPr>
            <p:ph type="sldNum" sz="quarter" idx="12"/>
          </p:nvPr>
        </p:nvSpPr>
        <p:spPr/>
        <p:txBody>
          <a:bodyPr/>
          <a:lstStyle/>
          <a:p>
            <a:fld id="{53277F46-3D48-465E-89EF-2F849361E787}" type="slidenum">
              <a:rPr lang="es-CL" smtClean="0"/>
              <a:pPr/>
              <a:t>8</a:t>
            </a:fld>
            <a:endParaRPr lang="es-CL" dirty="0"/>
          </a:p>
        </p:txBody>
      </p:sp>
      <p:pic>
        <p:nvPicPr>
          <p:cNvPr id="5" name="Picture 4" descr="Shape&#10;&#10;Description automatically generated with medium confidence">
            <a:extLst>
              <a:ext uri="{FF2B5EF4-FFF2-40B4-BE49-F238E27FC236}">
                <a16:creationId xmlns:a16="http://schemas.microsoft.com/office/drawing/2014/main" id="{9B2D4A1C-EB22-EDC7-4909-ACED56010D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7401" y="1690688"/>
            <a:ext cx="3828795" cy="4738247"/>
          </a:xfrm>
          <a:prstGeom prst="rect">
            <a:avLst/>
          </a:prstGeom>
        </p:spPr>
      </p:pic>
    </p:spTree>
    <p:extLst>
      <p:ext uri="{BB962C8B-B14F-4D97-AF65-F5344CB8AC3E}">
        <p14:creationId xmlns:p14="http://schemas.microsoft.com/office/powerpoint/2010/main" val="421764185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00E8-52E7-57EF-45FB-61397FED8615}"/>
              </a:ext>
            </a:extLst>
          </p:cNvPr>
          <p:cNvSpPr>
            <a:spLocks noGrp="1"/>
          </p:cNvSpPr>
          <p:nvPr>
            <p:ph type="title"/>
          </p:nvPr>
        </p:nvSpPr>
        <p:spPr/>
        <p:txBody>
          <a:bodyPr/>
          <a:lstStyle/>
          <a:p>
            <a:r>
              <a:rPr lang="es-CL" dirty="0"/>
              <a:t>Procesamiento de consulta</a:t>
            </a:r>
            <a:br>
              <a:rPr lang="es-CL" dirty="0"/>
            </a:br>
            <a:r>
              <a:rPr lang="es-CL" sz="2800" dirty="0">
                <a:solidFill>
                  <a:srgbClr val="004B85"/>
                </a:solidFill>
              </a:rPr>
              <a:t>Ejemplo - Plan de acceso alternativo 2</a:t>
            </a:r>
          </a:p>
        </p:txBody>
      </p:sp>
      <p:sp>
        <p:nvSpPr>
          <p:cNvPr id="3" name="Slide Number Placeholder 2">
            <a:extLst>
              <a:ext uri="{FF2B5EF4-FFF2-40B4-BE49-F238E27FC236}">
                <a16:creationId xmlns:a16="http://schemas.microsoft.com/office/drawing/2014/main" id="{392595FC-1397-04A4-6FC6-B4A7C3D8B132}"/>
              </a:ext>
            </a:extLst>
          </p:cNvPr>
          <p:cNvSpPr>
            <a:spLocks noGrp="1"/>
          </p:cNvSpPr>
          <p:nvPr>
            <p:ph type="sldNum" sz="quarter" idx="12"/>
          </p:nvPr>
        </p:nvSpPr>
        <p:spPr/>
        <p:txBody>
          <a:bodyPr/>
          <a:lstStyle/>
          <a:p>
            <a:fld id="{53277F46-3D48-465E-89EF-2F849361E787}" type="slidenum">
              <a:rPr lang="es-CL" smtClean="0"/>
              <a:pPr/>
              <a:t>9</a:t>
            </a:fld>
            <a:endParaRPr lang="es-CL" dirty="0"/>
          </a:p>
        </p:txBody>
      </p:sp>
      <p:pic>
        <p:nvPicPr>
          <p:cNvPr id="6" name="Picture 5" descr="Shape&#10;&#10;Description automatically generated with low confidence">
            <a:extLst>
              <a:ext uri="{FF2B5EF4-FFF2-40B4-BE49-F238E27FC236}">
                <a16:creationId xmlns:a16="http://schemas.microsoft.com/office/drawing/2014/main" id="{D50921AA-B0B9-2571-FEF1-199761697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594" y="1690688"/>
            <a:ext cx="6222811" cy="4396154"/>
          </a:xfrm>
          <a:prstGeom prst="rect">
            <a:avLst/>
          </a:prstGeom>
        </p:spPr>
      </p:pic>
    </p:spTree>
    <p:extLst>
      <p:ext uri="{BB962C8B-B14F-4D97-AF65-F5344CB8AC3E}">
        <p14:creationId xmlns:p14="http://schemas.microsoft.com/office/powerpoint/2010/main" val="1916744089"/>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2700</TotalTime>
  <Words>1931</Words>
  <Application>Microsoft Office PowerPoint</Application>
  <PresentationFormat>Panorámica</PresentationFormat>
  <Paragraphs>162</Paragraphs>
  <Slides>21</Slides>
  <Notes>9</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21</vt:i4>
      </vt:variant>
    </vt:vector>
  </HeadingPairs>
  <TitlesOfParts>
    <vt:vector size="31" baseType="lpstr">
      <vt:lpstr>Arial</vt:lpstr>
      <vt:lpstr>Arial</vt:lpstr>
      <vt:lpstr>Calibri</vt:lpstr>
      <vt:lpstr>Calibri Light</vt:lpstr>
      <vt:lpstr>Cascadia Code PL</vt:lpstr>
      <vt:lpstr>inherit</vt:lpstr>
      <vt:lpstr>Lato</vt:lpstr>
      <vt:lpstr>Noto Sans Symbols</vt:lpstr>
      <vt:lpstr>Wingdings</vt:lpstr>
      <vt:lpstr>Office Theme</vt:lpstr>
      <vt:lpstr>Unidad VII Procesamiento de Consultas y Transacciones</vt:lpstr>
      <vt:lpstr>Temario Unidad VII</vt:lpstr>
      <vt:lpstr>7.1 Procesamiento de consultas</vt:lpstr>
      <vt:lpstr>Componentes de un DBMS</vt:lpstr>
      <vt:lpstr>Procesamiento de consulta</vt:lpstr>
      <vt:lpstr>Procesamiento de consulta</vt:lpstr>
      <vt:lpstr>Procesamiento de consulta</vt:lpstr>
      <vt:lpstr>Procesamiento de consulta Ejemplo - Plan de acceso alternativo 1</vt:lpstr>
      <vt:lpstr>Procesamiento de consulta Ejemplo - Plan de acceso alternativo 2</vt:lpstr>
      <vt:lpstr>Procesamiento de consulta ¿Cuál es el que, probablemente, demore menos tiempo?</vt:lpstr>
      <vt:lpstr>Procesamiento de consulta</vt:lpstr>
      <vt:lpstr>Procesamiento de consulta</vt:lpstr>
      <vt:lpstr>Procesamiento de consulta</vt:lpstr>
      <vt:lpstr>7.2 Procesamiento de transacciones</vt:lpstr>
      <vt:lpstr>Componentes de un DBMS</vt:lpstr>
      <vt:lpstr>Procesamiento de transacción Recordatorio</vt:lpstr>
      <vt:lpstr>Procesamiento de transacción</vt:lpstr>
      <vt:lpstr>Procesamiento de transacciones en SQL Tipos de transacciones</vt:lpstr>
      <vt:lpstr>Procesamiento de transacciones en SQL</vt:lpstr>
      <vt:lpstr>Procesamiento de transacciones en SQL</vt:lpstr>
      <vt:lpstr>Procesamiento de transacciones en SQL Integridad de transacciones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Matías Valenzuela</dc:creator>
  <cp:lastModifiedBy>Rodrigo Olavarria Alvarez</cp:lastModifiedBy>
  <cp:revision>59</cp:revision>
  <dcterms:created xsi:type="dcterms:W3CDTF">2023-01-14T15:23:22Z</dcterms:created>
  <dcterms:modified xsi:type="dcterms:W3CDTF">2024-10-28T02:36:39Z</dcterms:modified>
</cp:coreProperties>
</file>