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258" r:id="rId3"/>
    <p:sldId id="259" r:id="rId4"/>
    <p:sldId id="280" r:id="rId5"/>
    <p:sldId id="497" r:id="rId6"/>
    <p:sldId id="336" r:id="rId7"/>
    <p:sldId id="337" r:id="rId8"/>
    <p:sldId id="498" r:id="rId9"/>
    <p:sldId id="499" r:id="rId10"/>
    <p:sldId id="339" r:id="rId11"/>
    <p:sldId id="335" r:id="rId12"/>
    <p:sldId id="520" r:id="rId13"/>
    <p:sldId id="521" r:id="rId14"/>
    <p:sldId id="522" r:id="rId15"/>
    <p:sldId id="343" r:id="rId16"/>
    <p:sldId id="500" r:id="rId17"/>
    <p:sldId id="523" r:id="rId18"/>
    <p:sldId id="524" r:id="rId19"/>
    <p:sldId id="525" r:id="rId20"/>
    <p:sldId id="501" r:id="rId21"/>
    <p:sldId id="502" r:id="rId22"/>
    <p:sldId id="526" r:id="rId23"/>
    <p:sldId id="503" r:id="rId24"/>
    <p:sldId id="504" r:id="rId25"/>
    <p:sldId id="527" r:id="rId26"/>
    <p:sldId id="505" r:id="rId27"/>
    <p:sldId id="506" r:id="rId28"/>
    <p:sldId id="528" r:id="rId29"/>
    <p:sldId id="507" r:id="rId30"/>
    <p:sldId id="529" r:id="rId31"/>
    <p:sldId id="508" r:id="rId32"/>
    <p:sldId id="509" r:id="rId33"/>
    <p:sldId id="530" r:id="rId34"/>
    <p:sldId id="510" r:id="rId35"/>
    <p:sldId id="511" r:id="rId36"/>
    <p:sldId id="512" r:id="rId37"/>
    <p:sldId id="531" r:id="rId38"/>
    <p:sldId id="513" r:id="rId39"/>
    <p:sldId id="514" r:id="rId40"/>
    <p:sldId id="516" r:id="rId41"/>
    <p:sldId id="518" r:id="rId42"/>
    <p:sldId id="517" r:id="rId43"/>
    <p:sldId id="51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1D97D98-399C-1D00-D8CE-CCABD125AAB1}" name="Matías Valenzuela" initials="MV" userId="Matías Valenzuela" providerId="Non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60019"/>
    <a:srgbClr val="004B85"/>
    <a:srgbClr val="008452"/>
    <a:srgbClr val="F7AE00"/>
    <a:srgbClr val="ED7D31"/>
    <a:srgbClr val="FF3399"/>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ED37F6-7DB7-41FC-BFAF-22CFA39406CF}" v="159" dt="2023-06-05T20:45:50.8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9" autoAdjust="0"/>
  </p:normalViewPr>
  <p:slideViewPr>
    <p:cSldViewPr snapToGrid="0">
      <p:cViewPr varScale="1">
        <p:scale>
          <a:sx n="111" d="100"/>
          <a:sy n="111" d="100"/>
        </p:scale>
        <p:origin x="594" y="78"/>
      </p:cViewPr>
      <p:guideLst/>
    </p:cSldViewPr>
  </p:slideViewPr>
  <p:notesTextViewPr>
    <p:cViewPr>
      <p:scale>
        <a:sx n="1" d="1"/>
        <a:sy n="1" d="1"/>
      </p:scale>
      <p:origin x="0" y="0"/>
    </p:cViewPr>
  </p:notesTextViewPr>
  <p:notesViewPr>
    <p:cSldViewPr snapToGrid="0">
      <p:cViewPr varScale="1">
        <p:scale>
          <a:sx n="92" d="100"/>
          <a:sy n="92" d="100"/>
        </p:scale>
        <p:origin x="4114"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microsoft.com/office/2018/10/relationships/authors" Target="author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drigo Olavarria" userId="f6a7970d-4453-4e90-bc7f-b1b2e7e2da94" providerId="ADAL" clId="{08ED37F6-7DB7-41FC-BFAF-22CFA39406CF}"/>
    <pc:docChg chg="undo custSel addSld delSld modSld sldOrd">
      <pc:chgData name="Rodrigo Olavarria" userId="f6a7970d-4453-4e90-bc7f-b1b2e7e2da94" providerId="ADAL" clId="{08ED37F6-7DB7-41FC-BFAF-22CFA39406CF}" dt="2023-06-05T20:55:45.874" v="394" actId="47"/>
      <pc:docMkLst>
        <pc:docMk/>
      </pc:docMkLst>
      <pc:sldChg chg="addSp modSp modAnim">
        <pc:chgData name="Rodrigo Olavarria" userId="f6a7970d-4453-4e90-bc7f-b1b2e7e2da94" providerId="ADAL" clId="{08ED37F6-7DB7-41FC-BFAF-22CFA39406CF}" dt="2023-06-05T16:54:08.716" v="2"/>
        <pc:sldMkLst>
          <pc:docMk/>
          <pc:sldMk cId="3622412427" sldId="280"/>
        </pc:sldMkLst>
        <pc:spChg chg="add mod">
          <ac:chgData name="Rodrigo Olavarria" userId="f6a7970d-4453-4e90-bc7f-b1b2e7e2da94" providerId="ADAL" clId="{08ED37F6-7DB7-41FC-BFAF-22CFA39406CF}" dt="2023-06-05T16:54:02.363" v="1" actId="123"/>
          <ac:spMkLst>
            <pc:docMk/>
            <pc:sldMk cId="3622412427" sldId="280"/>
            <ac:spMk id="5" creationId="{705940DF-D591-711B-2590-9F9FE575EDFE}"/>
          </ac:spMkLst>
        </pc:spChg>
      </pc:sldChg>
      <pc:sldChg chg="addSp delSp modSp mod delAnim modAnim">
        <pc:chgData name="Rodrigo Olavarria" userId="f6a7970d-4453-4e90-bc7f-b1b2e7e2da94" providerId="ADAL" clId="{08ED37F6-7DB7-41FC-BFAF-22CFA39406CF}" dt="2023-06-05T17:39:38.617" v="82" actId="27636"/>
        <pc:sldMkLst>
          <pc:docMk/>
          <pc:sldMk cId="3109288659" sldId="335"/>
        </pc:sldMkLst>
        <pc:spChg chg="add mod">
          <ac:chgData name="Rodrigo Olavarria" userId="f6a7970d-4453-4e90-bc7f-b1b2e7e2da94" providerId="ADAL" clId="{08ED37F6-7DB7-41FC-BFAF-22CFA39406CF}" dt="2023-06-05T17:39:38.617" v="82" actId="27636"/>
          <ac:spMkLst>
            <pc:docMk/>
            <pc:sldMk cId="3109288659" sldId="335"/>
            <ac:spMk id="3" creationId="{64C3E370-CDB8-69BD-1FF4-AD34EE712DC0}"/>
          </ac:spMkLst>
        </pc:spChg>
        <pc:spChg chg="del">
          <ac:chgData name="Rodrigo Olavarria" userId="f6a7970d-4453-4e90-bc7f-b1b2e7e2da94" providerId="ADAL" clId="{08ED37F6-7DB7-41FC-BFAF-22CFA39406CF}" dt="2023-06-05T17:38:07.671" v="69" actId="478"/>
          <ac:spMkLst>
            <pc:docMk/>
            <pc:sldMk cId="3109288659" sldId="335"/>
            <ac:spMk id="9" creationId="{A99F71A2-EAB0-9668-201E-2FD661BB6CE4}"/>
          </ac:spMkLst>
        </pc:spChg>
        <pc:spChg chg="del">
          <ac:chgData name="Rodrigo Olavarria" userId="f6a7970d-4453-4e90-bc7f-b1b2e7e2da94" providerId="ADAL" clId="{08ED37F6-7DB7-41FC-BFAF-22CFA39406CF}" dt="2023-06-05T17:38:06.052" v="68" actId="478"/>
          <ac:spMkLst>
            <pc:docMk/>
            <pc:sldMk cId="3109288659" sldId="335"/>
            <ac:spMk id="10" creationId="{E1EC456F-244E-14D6-12D5-D7D1773E3CA5}"/>
          </ac:spMkLst>
        </pc:spChg>
        <pc:picChg chg="del">
          <ac:chgData name="Rodrigo Olavarria" userId="f6a7970d-4453-4e90-bc7f-b1b2e7e2da94" providerId="ADAL" clId="{08ED37F6-7DB7-41FC-BFAF-22CFA39406CF}" dt="2023-06-05T17:38:03.663" v="66" actId="478"/>
          <ac:picMkLst>
            <pc:docMk/>
            <pc:sldMk cId="3109288659" sldId="335"/>
            <ac:picMk id="19" creationId="{0F441992-F3AD-4AD7-5670-4867CFB2D58B}"/>
          </ac:picMkLst>
        </pc:picChg>
        <pc:picChg chg="del">
          <ac:chgData name="Rodrigo Olavarria" userId="f6a7970d-4453-4e90-bc7f-b1b2e7e2da94" providerId="ADAL" clId="{08ED37F6-7DB7-41FC-BFAF-22CFA39406CF}" dt="2023-06-05T17:38:04.303" v="67" actId="478"/>
          <ac:picMkLst>
            <pc:docMk/>
            <pc:sldMk cId="3109288659" sldId="335"/>
            <ac:picMk id="21" creationId="{2CFA5ACA-A84F-AD5C-4C50-C60FEC602F36}"/>
          </ac:picMkLst>
        </pc:picChg>
      </pc:sldChg>
      <pc:sldChg chg="modSp mod modAnim">
        <pc:chgData name="Rodrigo Olavarria" userId="f6a7970d-4453-4e90-bc7f-b1b2e7e2da94" providerId="ADAL" clId="{08ED37F6-7DB7-41FC-BFAF-22CFA39406CF}" dt="2023-06-05T16:58:16.781" v="25"/>
        <pc:sldMkLst>
          <pc:docMk/>
          <pc:sldMk cId="394556949" sldId="336"/>
        </pc:sldMkLst>
        <pc:spChg chg="mod">
          <ac:chgData name="Rodrigo Olavarria" userId="f6a7970d-4453-4e90-bc7f-b1b2e7e2da94" providerId="ADAL" clId="{08ED37F6-7DB7-41FC-BFAF-22CFA39406CF}" dt="2023-06-05T16:58:08.532" v="23" actId="12"/>
          <ac:spMkLst>
            <pc:docMk/>
            <pc:sldMk cId="394556949" sldId="336"/>
            <ac:spMk id="3" creationId="{5380641E-50E8-A94A-7472-EF697B918906}"/>
          </ac:spMkLst>
        </pc:spChg>
      </pc:sldChg>
      <pc:sldChg chg="modAnim">
        <pc:chgData name="Rodrigo Olavarria" userId="f6a7970d-4453-4e90-bc7f-b1b2e7e2da94" providerId="ADAL" clId="{08ED37F6-7DB7-41FC-BFAF-22CFA39406CF}" dt="2023-06-05T17:00:13.650" v="27"/>
        <pc:sldMkLst>
          <pc:docMk/>
          <pc:sldMk cId="2184239198" sldId="337"/>
        </pc:sldMkLst>
      </pc:sldChg>
      <pc:sldChg chg="addSp modSp mod modAnim">
        <pc:chgData name="Rodrigo Olavarria" userId="f6a7970d-4453-4e90-bc7f-b1b2e7e2da94" providerId="ADAL" clId="{08ED37F6-7DB7-41FC-BFAF-22CFA39406CF}" dt="2023-06-05T16:55:36.414" v="11"/>
        <pc:sldMkLst>
          <pc:docMk/>
          <pc:sldMk cId="698650266" sldId="497"/>
        </pc:sldMkLst>
        <pc:spChg chg="add mod">
          <ac:chgData name="Rodrigo Olavarria" userId="f6a7970d-4453-4e90-bc7f-b1b2e7e2da94" providerId="ADAL" clId="{08ED37F6-7DB7-41FC-BFAF-22CFA39406CF}" dt="2023-06-05T16:55:31.173" v="10" actId="20577"/>
          <ac:spMkLst>
            <pc:docMk/>
            <pc:sldMk cId="698650266" sldId="497"/>
            <ac:spMk id="5" creationId="{EC3FAAAD-BC18-6C57-034C-778F8247D04A}"/>
          </ac:spMkLst>
        </pc:spChg>
      </pc:sldChg>
      <pc:sldChg chg="modSp modAnim">
        <pc:chgData name="Rodrigo Olavarria" userId="f6a7970d-4453-4e90-bc7f-b1b2e7e2da94" providerId="ADAL" clId="{08ED37F6-7DB7-41FC-BFAF-22CFA39406CF}" dt="2023-06-05T17:02:07.443" v="55"/>
        <pc:sldMkLst>
          <pc:docMk/>
          <pc:sldMk cId="3413451137" sldId="498"/>
        </pc:sldMkLst>
        <pc:spChg chg="mod">
          <ac:chgData name="Rodrigo Olavarria" userId="f6a7970d-4453-4e90-bc7f-b1b2e7e2da94" providerId="ADAL" clId="{08ED37F6-7DB7-41FC-BFAF-22CFA39406CF}" dt="2023-06-05T17:01:06.743" v="48" actId="20577"/>
          <ac:spMkLst>
            <pc:docMk/>
            <pc:sldMk cId="3413451137" sldId="498"/>
            <ac:spMk id="3" creationId="{B74CD6BB-97CB-6DFF-4709-10729093DAFA}"/>
          </ac:spMkLst>
        </pc:spChg>
      </pc:sldChg>
      <pc:sldChg chg="modAnim">
        <pc:chgData name="Rodrigo Olavarria" userId="f6a7970d-4453-4e90-bc7f-b1b2e7e2da94" providerId="ADAL" clId="{08ED37F6-7DB7-41FC-BFAF-22CFA39406CF}" dt="2023-06-05T17:11:35.416" v="64"/>
        <pc:sldMkLst>
          <pc:docMk/>
          <pc:sldMk cId="3668030347" sldId="499"/>
        </pc:sldMkLst>
      </pc:sldChg>
      <pc:sldChg chg="addSp delSp modSp mod delAnim modAnim">
        <pc:chgData name="Rodrigo Olavarria" userId="f6a7970d-4453-4e90-bc7f-b1b2e7e2da94" providerId="ADAL" clId="{08ED37F6-7DB7-41FC-BFAF-22CFA39406CF}" dt="2023-06-05T19:13:53.192" v="106"/>
        <pc:sldMkLst>
          <pc:docMk/>
          <pc:sldMk cId="679474805" sldId="500"/>
        </pc:sldMkLst>
        <pc:spChg chg="add mod">
          <ac:chgData name="Rodrigo Olavarria" userId="f6a7970d-4453-4e90-bc7f-b1b2e7e2da94" providerId="ADAL" clId="{08ED37F6-7DB7-41FC-BFAF-22CFA39406CF}" dt="2023-06-05T19:12:50.764" v="105" actId="20577"/>
          <ac:spMkLst>
            <pc:docMk/>
            <pc:sldMk cId="679474805" sldId="500"/>
            <ac:spMk id="3" creationId="{3E6884EC-DCFF-0F85-59B7-078E476D2BE8}"/>
          </ac:spMkLst>
        </pc:spChg>
        <pc:spChg chg="del">
          <ac:chgData name="Rodrigo Olavarria" userId="f6a7970d-4453-4e90-bc7f-b1b2e7e2da94" providerId="ADAL" clId="{08ED37F6-7DB7-41FC-BFAF-22CFA39406CF}" dt="2023-06-05T19:12:08.438" v="97" actId="478"/>
          <ac:spMkLst>
            <pc:docMk/>
            <pc:sldMk cId="679474805" sldId="500"/>
            <ac:spMk id="8" creationId="{F8E3958C-2A6C-BA6B-8077-59ED7B31AF09}"/>
          </ac:spMkLst>
        </pc:spChg>
        <pc:spChg chg="del">
          <ac:chgData name="Rodrigo Olavarria" userId="f6a7970d-4453-4e90-bc7f-b1b2e7e2da94" providerId="ADAL" clId="{08ED37F6-7DB7-41FC-BFAF-22CFA39406CF}" dt="2023-06-05T19:12:06.539" v="96" actId="478"/>
          <ac:spMkLst>
            <pc:docMk/>
            <pc:sldMk cId="679474805" sldId="500"/>
            <ac:spMk id="9" creationId="{9EC0195A-4139-B557-2A91-EF8E9577369E}"/>
          </ac:spMkLst>
        </pc:spChg>
        <pc:picChg chg="del">
          <ac:chgData name="Rodrigo Olavarria" userId="f6a7970d-4453-4e90-bc7f-b1b2e7e2da94" providerId="ADAL" clId="{08ED37F6-7DB7-41FC-BFAF-22CFA39406CF}" dt="2023-06-05T19:12:04.465" v="94" actId="478"/>
          <ac:picMkLst>
            <pc:docMk/>
            <pc:sldMk cId="679474805" sldId="500"/>
            <ac:picMk id="13" creationId="{83CBA840-EE52-6E6D-4A4F-2D8F53150B81}"/>
          </ac:picMkLst>
        </pc:picChg>
        <pc:picChg chg="del">
          <ac:chgData name="Rodrigo Olavarria" userId="f6a7970d-4453-4e90-bc7f-b1b2e7e2da94" providerId="ADAL" clId="{08ED37F6-7DB7-41FC-BFAF-22CFA39406CF}" dt="2023-06-05T19:12:05.165" v="95" actId="478"/>
          <ac:picMkLst>
            <pc:docMk/>
            <pc:sldMk cId="679474805" sldId="500"/>
            <ac:picMk id="15" creationId="{1548AAF1-45EE-65E7-1D94-F66C2972B255}"/>
          </ac:picMkLst>
        </pc:picChg>
      </pc:sldChg>
      <pc:sldChg chg="addSp modSp modAnim">
        <pc:chgData name="Rodrigo Olavarria" userId="f6a7970d-4453-4e90-bc7f-b1b2e7e2da94" providerId="ADAL" clId="{08ED37F6-7DB7-41FC-BFAF-22CFA39406CF}" dt="2023-06-05T19:23:56.856" v="121"/>
        <pc:sldMkLst>
          <pc:docMk/>
          <pc:sldMk cId="2299630597" sldId="501"/>
        </pc:sldMkLst>
        <pc:spChg chg="add mod">
          <ac:chgData name="Rodrigo Olavarria" userId="f6a7970d-4453-4e90-bc7f-b1b2e7e2da94" providerId="ADAL" clId="{08ED37F6-7DB7-41FC-BFAF-22CFA39406CF}" dt="2023-06-05T19:23:56.856" v="121"/>
          <ac:spMkLst>
            <pc:docMk/>
            <pc:sldMk cId="2299630597" sldId="501"/>
            <ac:spMk id="6" creationId="{CB4A2681-2933-FD22-48DD-D73C043B59BA}"/>
          </ac:spMkLst>
        </pc:spChg>
      </pc:sldChg>
      <pc:sldChg chg="addSp modSp modAnim">
        <pc:chgData name="Rodrigo Olavarria" userId="f6a7970d-4453-4e90-bc7f-b1b2e7e2da94" providerId="ADAL" clId="{08ED37F6-7DB7-41FC-BFAF-22CFA39406CF}" dt="2023-06-05T19:58:42.837" v="175"/>
        <pc:sldMkLst>
          <pc:docMk/>
          <pc:sldMk cId="3301815626" sldId="503"/>
        </pc:sldMkLst>
        <pc:spChg chg="add mod">
          <ac:chgData name="Rodrigo Olavarria" userId="f6a7970d-4453-4e90-bc7f-b1b2e7e2da94" providerId="ADAL" clId="{08ED37F6-7DB7-41FC-BFAF-22CFA39406CF}" dt="2023-06-05T19:58:42.837" v="175"/>
          <ac:spMkLst>
            <pc:docMk/>
            <pc:sldMk cId="3301815626" sldId="503"/>
            <ac:spMk id="6" creationId="{135BDB36-D56D-0696-A8E3-81A3D8D5787F}"/>
          </ac:spMkLst>
        </pc:spChg>
      </pc:sldChg>
      <pc:sldChg chg="delSp modSp mod delAnim">
        <pc:chgData name="Rodrigo Olavarria" userId="f6a7970d-4453-4e90-bc7f-b1b2e7e2da94" providerId="ADAL" clId="{08ED37F6-7DB7-41FC-BFAF-22CFA39406CF}" dt="2023-06-05T20:01:12.311" v="212" actId="114"/>
        <pc:sldMkLst>
          <pc:docMk/>
          <pc:sldMk cId="2334536583" sldId="504"/>
        </pc:sldMkLst>
        <pc:spChg chg="mod">
          <ac:chgData name="Rodrigo Olavarria" userId="f6a7970d-4453-4e90-bc7f-b1b2e7e2da94" providerId="ADAL" clId="{08ED37F6-7DB7-41FC-BFAF-22CFA39406CF}" dt="2023-06-05T20:01:12.311" v="212" actId="114"/>
          <ac:spMkLst>
            <pc:docMk/>
            <pc:sldMk cId="2334536583" sldId="504"/>
            <ac:spMk id="3" creationId="{3FDF491F-D023-56E7-C674-F5F5E56CCA19}"/>
          </ac:spMkLst>
        </pc:spChg>
        <pc:spChg chg="del">
          <ac:chgData name="Rodrigo Olavarria" userId="f6a7970d-4453-4e90-bc7f-b1b2e7e2da94" providerId="ADAL" clId="{08ED37F6-7DB7-41FC-BFAF-22CFA39406CF}" dt="2023-06-05T20:00:19.704" v="177" actId="478"/>
          <ac:spMkLst>
            <pc:docMk/>
            <pc:sldMk cId="2334536583" sldId="504"/>
            <ac:spMk id="6" creationId="{6D211988-D10E-15F7-B2D9-F30001ECA32F}"/>
          </ac:spMkLst>
        </pc:spChg>
        <pc:spChg chg="del">
          <ac:chgData name="Rodrigo Olavarria" userId="f6a7970d-4453-4e90-bc7f-b1b2e7e2da94" providerId="ADAL" clId="{08ED37F6-7DB7-41FC-BFAF-22CFA39406CF}" dt="2023-06-05T20:00:20.976" v="178" actId="478"/>
          <ac:spMkLst>
            <pc:docMk/>
            <pc:sldMk cId="2334536583" sldId="504"/>
            <ac:spMk id="7" creationId="{842153F9-953B-DD29-6B50-237360C05FCE}"/>
          </ac:spMkLst>
        </pc:spChg>
      </pc:sldChg>
      <pc:sldChg chg="addSp delSp modSp mod">
        <pc:chgData name="Rodrigo Olavarria" userId="f6a7970d-4453-4e90-bc7f-b1b2e7e2da94" providerId="ADAL" clId="{08ED37F6-7DB7-41FC-BFAF-22CFA39406CF}" dt="2023-06-05T20:12:19.968" v="226" actId="478"/>
        <pc:sldMkLst>
          <pc:docMk/>
          <pc:sldMk cId="4200482431" sldId="506"/>
        </pc:sldMkLst>
        <pc:spChg chg="add del mod">
          <ac:chgData name="Rodrigo Olavarria" userId="f6a7970d-4453-4e90-bc7f-b1b2e7e2da94" providerId="ADAL" clId="{08ED37F6-7DB7-41FC-BFAF-22CFA39406CF}" dt="2023-06-05T20:12:19.968" v="226" actId="478"/>
          <ac:spMkLst>
            <pc:docMk/>
            <pc:sldMk cId="4200482431" sldId="506"/>
            <ac:spMk id="3" creationId="{8031D0FC-3DED-25F6-5138-D5D7F923190A}"/>
          </ac:spMkLst>
        </pc:spChg>
      </pc:sldChg>
      <pc:sldChg chg="ord">
        <pc:chgData name="Rodrigo Olavarria" userId="f6a7970d-4453-4e90-bc7f-b1b2e7e2da94" providerId="ADAL" clId="{08ED37F6-7DB7-41FC-BFAF-22CFA39406CF}" dt="2023-06-05T20:14:35.665" v="231"/>
        <pc:sldMkLst>
          <pc:docMk/>
          <pc:sldMk cId="1259734010" sldId="507"/>
        </pc:sldMkLst>
      </pc:sldChg>
      <pc:sldChg chg="addSp delSp modSp modAnim">
        <pc:chgData name="Rodrigo Olavarria" userId="f6a7970d-4453-4e90-bc7f-b1b2e7e2da94" providerId="ADAL" clId="{08ED37F6-7DB7-41FC-BFAF-22CFA39406CF}" dt="2023-06-05T20:17:46.545" v="234"/>
        <pc:sldMkLst>
          <pc:docMk/>
          <pc:sldMk cId="3221353967" sldId="508"/>
        </pc:sldMkLst>
        <pc:spChg chg="add del mod">
          <ac:chgData name="Rodrigo Olavarria" userId="f6a7970d-4453-4e90-bc7f-b1b2e7e2da94" providerId="ADAL" clId="{08ED37F6-7DB7-41FC-BFAF-22CFA39406CF}" dt="2023-06-05T20:17:42.467" v="233"/>
          <ac:spMkLst>
            <pc:docMk/>
            <pc:sldMk cId="3221353967" sldId="508"/>
            <ac:spMk id="5" creationId="{D4C7FD65-A6C3-37FA-F5FD-E89F7EC507CB}"/>
          </ac:spMkLst>
        </pc:spChg>
        <pc:spChg chg="add mod">
          <ac:chgData name="Rodrigo Olavarria" userId="f6a7970d-4453-4e90-bc7f-b1b2e7e2da94" providerId="ADAL" clId="{08ED37F6-7DB7-41FC-BFAF-22CFA39406CF}" dt="2023-06-05T20:17:46.545" v="234"/>
          <ac:spMkLst>
            <pc:docMk/>
            <pc:sldMk cId="3221353967" sldId="508"/>
            <ac:spMk id="6" creationId="{F9EC566D-B55E-9901-1B2C-0C9CF8ECC381}"/>
          </ac:spMkLst>
        </pc:spChg>
      </pc:sldChg>
      <pc:sldChg chg="addSp modSp mod">
        <pc:chgData name="Rodrigo Olavarria" userId="f6a7970d-4453-4e90-bc7f-b1b2e7e2da94" providerId="ADAL" clId="{08ED37F6-7DB7-41FC-BFAF-22CFA39406CF}" dt="2023-06-05T20:20:33.537" v="247" actId="1076"/>
        <pc:sldMkLst>
          <pc:docMk/>
          <pc:sldMk cId="743038642" sldId="509"/>
        </pc:sldMkLst>
        <pc:spChg chg="add mod">
          <ac:chgData name="Rodrigo Olavarria" userId="f6a7970d-4453-4e90-bc7f-b1b2e7e2da94" providerId="ADAL" clId="{08ED37F6-7DB7-41FC-BFAF-22CFA39406CF}" dt="2023-06-05T20:20:30.192" v="246" actId="403"/>
          <ac:spMkLst>
            <pc:docMk/>
            <pc:sldMk cId="743038642" sldId="509"/>
            <ac:spMk id="3" creationId="{82AC63C0-89F7-370E-E8F7-02B18CA04620}"/>
          </ac:spMkLst>
        </pc:spChg>
        <pc:picChg chg="mod modCrop">
          <ac:chgData name="Rodrigo Olavarria" userId="f6a7970d-4453-4e90-bc7f-b1b2e7e2da94" providerId="ADAL" clId="{08ED37F6-7DB7-41FC-BFAF-22CFA39406CF}" dt="2023-06-05T20:20:33.537" v="247" actId="1076"/>
          <ac:picMkLst>
            <pc:docMk/>
            <pc:sldMk cId="743038642" sldId="509"/>
            <ac:picMk id="5" creationId="{F770928F-083B-D208-88D6-60F6ABE912C1}"/>
          </ac:picMkLst>
        </pc:picChg>
      </pc:sldChg>
      <pc:sldChg chg="addSp modSp mod">
        <pc:chgData name="Rodrigo Olavarria" userId="f6a7970d-4453-4e90-bc7f-b1b2e7e2da94" providerId="ADAL" clId="{08ED37F6-7DB7-41FC-BFAF-22CFA39406CF}" dt="2023-06-05T20:25:09.780" v="272" actId="20577"/>
        <pc:sldMkLst>
          <pc:docMk/>
          <pc:sldMk cId="1865071206" sldId="510"/>
        </pc:sldMkLst>
        <pc:spChg chg="add mod">
          <ac:chgData name="Rodrigo Olavarria" userId="f6a7970d-4453-4e90-bc7f-b1b2e7e2da94" providerId="ADAL" clId="{08ED37F6-7DB7-41FC-BFAF-22CFA39406CF}" dt="2023-06-05T20:25:09.780" v="272" actId="20577"/>
          <ac:spMkLst>
            <pc:docMk/>
            <pc:sldMk cId="1865071206" sldId="510"/>
            <ac:spMk id="7" creationId="{CAB8035E-3362-D28B-5E03-3E21B7E1200E}"/>
          </ac:spMkLst>
        </pc:spChg>
        <pc:picChg chg="mod">
          <ac:chgData name="Rodrigo Olavarria" userId="f6a7970d-4453-4e90-bc7f-b1b2e7e2da94" providerId="ADAL" clId="{08ED37F6-7DB7-41FC-BFAF-22CFA39406CF}" dt="2023-06-05T20:24:22.121" v="269" actId="1076"/>
          <ac:picMkLst>
            <pc:docMk/>
            <pc:sldMk cId="1865071206" sldId="510"/>
            <ac:picMk id="6" creationId="{D0F086A7-62CB-EE97-9123-E9840A4ADA15}"/>
          </ac:picMkLst>
        </pc:picChg>
      </pc:sldChg>
      <pc:sldChg chg="addSp delSp modSp mod modAnim">
        <pc:chgData name="Rodrigo Olavarria" userId="f6a7970d-4453-4e90-bc7f-b1b2e7e2da94" providerId="ADAL" clId="{08ED37F6-7DB7-41FC-BFAF-22CFA39406CF}" dt="2023-06-05T20:45:50.821" v="393" actId="14100"/>
        <pc:sldMkLst>
          <pc:docMk/>
          <pc:sldMk cId="1612391764" sldId="512"/>
        </pc:sldMkLst>
        <pc:spChg chg="mod">
          <ac:chgData name="Rodrigo Olavarria" userId="f6a7970d-4453-4e90-bc7f-b1b2e7e2da94" providerId="ADAL" clId="{08ED37F6-7DB7-41FC-BFAF-22CFA39406CF}" dt="2023-06-05T20:41:31.602" v="379" actId="20577"/>
          <ac:spMkLst>
            <pc:docMk/>
            <pc:sldMk cId="1612391764" sldId="512"/>
            <ac:spMk id="3" creationId="{06BACBC3-D976-02D1-3F70-AE090F9A013A}"/>
          </ac:spMkLst>
        </pc:spChg>
        <pc:spChg chg="add del mod">
          <ac:chgData name="Rodrigo Olavarria" userId="f6a7970d-4453-4e90-bc7f-b1b2e7e2da94" providerId="ADAL" clId="{08ED37F6-7DB7-41FC-BFAF-22CFA39406CF}" dt="2023-06-05T20:40:45.389" v="365"/>
          <ac:spMkLst>
            <pc:docMk/>
            <pc:sldMk cId="1612391764" sldId="512"/>
            <ac:spMk id="5" creationId="{387BD927-495E-6845-7722-5A7F82337AC8}"/>
          </ac:spMkLst>
        </pc:spChg>
        <pc:picChg chg="add mod">
          <ac:chgData name="Rodrigo Olavarria" userId="f6a7970d-4453-4e90-bc7f-b1b2e7e2da94" providerId="ADAL" clId="{08ED37F6-7DB7-41FC-BFAF-22CFA39406CF}" dt="2023-06-05T20:45:50.821" v="393" actId="14100"/>
          <ac:picMkLst>
            <pc:docMk/>
            <pc:sldMk cId="1612391764" sldId="512"/>
            <ac:picMk id="6" creationId="{EB7E3B86-A643-0EFE-49F9-9D279A2937EB}"/>
          </ac:picMkLst>
        </pc:picChg>
      </pc:sldChg>
      <pc:sldChg chg="addSp modSp mod">
        <pc:chgData name="Rodrigo Olavarria" userId="f6a7970d-4453-4e90-bc7f-b1b2e7e2da94" providerId="ADAL" clId="{08ED37F6-7DB7-41FC-BFAF-22CFA39406CF}" dt="2023-06-05T20:29:28.599" v="296" actId="1076"/>
        <pc:sldMkLst>
          <pc:docMk/>
          <pc:sldMk cId="1452869015" sldId="513"/>
        </pc:sldMkLst>
        <pc:spChg chg="add mod">
          <ac:chgData name="Rodrigo Olavarria" userId="f6a7970d-4453-4e90-bc7f-b1b2e7e2da94" providerId="ADAL" clId="{08ED37F6-7DB7-41FC-BFAF-22CFA39406CF}" dt="2023-06-05T20:28:39.863" v="280"/>
          <ac:spMkLst>
            <pc:docMk/>
            <pc:sldMk cId="1452869015" sldId="513"/>
            <ac:spMk id="5" creationId="{9551B752-4676-4C58-4540-5B89E5D9A5A4}"/>
          </ac:spMkLst>
        </pc:spChg>
        <pc:spChg chg="add mod">
          <ac:chgData name="Rodrigo Olavarria" userId="f6a7970d-4453-4e90-bc7f-b1b2e7e2da94" providerId="ADAL" clId="{08ED37F6-7DB7-41FC-BFAF-22CFA39406CF}" dt="2023-06-05T20:28:47.433" v="283" actId="1076"/>
          <ac:spMkLst>
            <pc:docMk/>
            <pc:sldMk cId="1452869015" sldId="513"/>
            <ac:spMk id="10" creationId="{828C27D2-860A-1188-6E15-A822AAEADE75}"/>
          </ac:spMkLst>
        </pc:spChg>
        <pc:spChg chg="add mod">
          <ac:chgData name="Rodrigo Olavarria" userId="f6a7970d-4453-4e90-bc7f-b1b2e7e2da94" providerId="ADAL" clId="{08ED37F6-7DB7-41FC-BFAF-22CFA39406CF}" dt="2023-06-05T20:29:17.099" v="293" actId="1076"/>
          <ac:spMkLst>
            <pc:docMk/>
            <pc:sldMk cId="1452869015" sldId="513"/>
            <ac:spMk id="11" creationId="{E2472D73-6DBC-93EC-9794-C18CCA669820}"/>
          </ac:spMkLst>
        </pc:spChg>
        <pc:spChg chg="add mod">
          <ac:chgData name="Rodrigo Olavarria" userId="f6a7970d-4453-4e90-bc7f-b1b2e7e2da94" providerId="ADAL" clId="{08ED37F6-7DB7-41FC-BFAF-22CFA39406CF}" dt="2023-06-05T20:29:28.599" v="296" actId="1076"/>
          <ac:spMkLst>
            <pc:docMk/>
            <pc:sldMk cId="1452869015" sldId="513"/>
            <ac:spMk id="13" creationId="{62498F06-25E5-4754-BC01-BDD2DC82285F}"/>
          </ac:spMkLst>
        </pc:spChg>
        <pc:picChg chg="mod">
          <ac:chgData name="Rodrigo Olavarria" userId="f6a7970d-4453-4e90-bc7f-b1b2e7e2da94" providerId="ADAL" clId="{08ED37F6-7DB7-41FC-BFAF-22CFA39406CF}" dt="2023-06-05T20:29:09.581" v="292" actId="1076"/>
          <ac:picMkLst>
            <pc:docMk/>
            <pc:sldMk cId="1452869015" sldId="513"/>
            <ac:picMk id="6" creationId="{01D6458B-A131-54A4-1DFB-88582AAA4DAC}"/>
          </ac:picMkLst>
        </pc:picChg>
      </pc:sldChg>
      <pc:sldChg chg="addSp delSp modSp mod modAnim">
        <pc:chgData name="Rodrigo Olavarria" userId="f6a7970d-4453-4e90-bc7f-b1b2e7e2da94" providerId="ADAL" clId="{08ED37F6-7DB7-41FC-BFAF-22CFA39406CF}" dt="2023-06-05T20:39:37.979" v="363" actId="1076"/>
        <pc:sldMkLst>
          <pc:docMk/>
          <pc:sldMk cId="4113745222" sldId="514"/>
        </pc:sldMkLst>
        <pc:spChg chg="add mod">
          <ac:chgData name="Rodrigo Olavarria" userId="f6a7970d-4453-4e90-bc7f-b1b2e7e2da94" providerId="ADAL" clId="{08ED37F6-7DB7-41FC-BFAF-22CFA39406CF}" dt="2023-06-05T20:38:18.867" v="357" actId="14100"/>
          <ac:spMkLst>
            <pc:docMk/>
            <pc:sldMk cId="4113745222" sldId="514"/>
            <ac:spMk id="3" creationId="{8B8AFB73-9227-5D4D-5CD9-E4AEF2571DBC}"/>
          </ac:spMkLst>
        </pc:spChg>
        <pc:spChg chg="add del mod">
          <ac:chgData name="Rodrigo Olavarria" userId="f6a7970d-4453-4e90-bc7f-b1b2e7e2da94" providerId="ADAL" clId="{08ED37F6-7DB7-41FC-BFAF-22CFA39406CF}" dt="2023-06-05T20:38:06.524" v="353" actId="478"/>
          <ac:spMkLst>
            <pc:docMk/>
            <pc:sldMk cId="4113745222" sldId="514"/>
            <ac:spMk id="7" creationId="{579BDC67-B096-8C13-3B0B-E489A8A0CCAD}"/>
          </ac:spMkLst>
        </pc:spChg>
        <pc:spChg chg="add mod">
          <ac:chgData name="Rodrigo Olavarria" userId="f6a7970d-4453-4e90-bc7f-b1b2e7e2da94" providerId="ADAL" clId="{08ED37F6-7DB7-41FC-BFAF-22CFA39406CF}" dt="2023-06-05T20:37:44.457" v="344" actId="1038"/>
          <ac:spMkLst>
            <pc:docMk/>
            <pc:sldMk cId="4113745222" sldId="514"/>
            <ac:spMk id="9" creationId="{2AE0730C-5728-4933-4184-02AECB08944F}"/>
          </ac:spMkLst>
        </pc:spChg>
        <pc:spChg chg="add mod">
          <ac:chgData name="Rodrigo Olavarria" userId="f6a7970d-4453-4e90-bc7f-b1b2e7e2da94" providerId="ADAL" clId="{08ED37F6-7DB7-41FC-BFAF-22CFA39406CF}" dt="2023-06-05T20:37:55.193" v="351" actId="1038"/>
          <ac:spMkLst>
            <pc:docMk/>
            <pc:sldMk cId="4113745222" sldId="514"/>
            <ac:spMk id="10" creationId="{952BB740-7801-4EBA-79CB-238B0B616A38}"/>
          </ac:spMkLst>
        </pc:spChg>
        <pc:spChg chg="add mod">
          <ac:chgData name="Rodrigo Olavarria" userId="f6a7970d-4453-4e90-bc7f-b1b2e7e2da94" providerId="ADAL" clId="{08ED37F6-7DB7-41FC-BFAF-22CFA39406CF}" dt="2023-06-05T20:38:22.524" v="359" actId="14100"/>
          <ac:spMkLst>
            <pc:docMk/>
            <pc:sldMk cId="4113745222" sldId="514"/>
            <ac:spMk id="11" creationId="{D0423423-4D95-10D8-4B7E-B903D5A47F0C}"/>
          </ac:spMkLst>
        </pc:spChg>
        <pc:spChg chg="add mod">
          <ac:chgData name="Rodrigo Olavarria" userId="f6a7970d-4453-4e90-bc7f-b1b2e7e2da94" providerId="ADAL" clId="{08ED37F6-7DB7-41FC-BFAF-22CFA39406CF}" dt="2023-06-05T20:39:37.979" v="363" actId="1076"/>
          <ac:spMkLst>
            <pc:docMk/>
            <pc:sldMk cId="4113745222" sldId="514"/>
            <ac:spMk id="12" creationId="{45114830-6F0D-28CC-D35F-3D519154D2AC}"/>
          </ac:spMkLst>
        </pc:spChg>
        <pc:picChg chg="mod modCrop">
          <ac:chgData name="Rodrigo Olavarria" userId="f6a7970d-4453-4e90-bc7f-b1b2e7e2da94" providerId="ADAL" clId="{08ED37F6-7DB7-41FC-BFAF-22CFA39406CF}" dt="2023-06-05T20:37:34.952" v="314" actId="14100"/>
          <ac:picMkLst>
            <pc:docMk/>
            <pc:sldMk cId="4113745222" sldId="514"/>
            <ac:picMk id="8" creationId="{5952A836-7003-5C2B-39DC-D9F03CB74E29}"/>
          </ac:picMkLst>
        </pc:picChg>
      </pc:sldChg>
      <pc:sldChg chg="del">
        <pc:chgData name="Rodrigo Olavarria" userId="f6a7970d-4453-4e90-bc7f-b1b2e7e2da94" providerId="ADAL" clId="{08ED37F6-7DB7-41FC-BFAF-22CFA39406CF}" dt="2023-06-05T20:55:45.874" v="394" actId="47"/>
        <pc:sldMkLst>
          <pc:docMk/>
          <pc:sldMk cId="1988109388" sldId="515"/>
        </pc:sldMkLst>
      </pc:sldChg>
      <pc:sldChg chg="modAnim">
        <pc:chgData name="Rodrigo Olavarria" userId="f6a7970d-4453-4e90-bc7f-b1b2e7e2da94" providerId="ADAL" clId="{08ED37F6-7DB7-41FC-BFAF-22CFA39406CF}" dt="2023-06-05T20:43:55.750" v="389"/>
        <pc:sldMkLst>
          <pc:docMk/>
          <pc:sldMk cId="2231847157" sldId="517"/>
        </pc:sldMkLst>
      </pc:sldChg>
      <pc:sldChg chg="modAnim">
        <pc:chgData name="Rodrigo Olavarria" userId="f6a7970d-4453-4e90-bc7f-b1b2e7e2da94" providerId="ADAL" clId="{08ED37F6-7DB7-41FC-BFAF-22CFA39406CF}" dt="2023-06-05T20:43:42.099" v="385"/>
        <pc:sldMkLst>
          <pc:docMk/>
          <pc:sldMk cId="219834379" sldId="518"/>
        </pc:sldMkLst>
      </pc:sldChg>
      <pc:sldChg chg="addSp delSp add mod">
        <pc:chgData name="Rodrigo Olavarria" userId="f6a7970d-4453-4e90-bc7f-b1b2e7e2da94" providerId="ADAL" clId="{08ED37F6-7DB7-41FC-BFAF-22CFA39406CF}" dt="2023-06-05T17:44:34.425" v="84" actId="22"/>
        <pc:sldMkLst>
          <pc:docMk/>
          <pc:sldMk cId="3211178999" sldId="520"/>
        </pc:sldMkLst>
        <pc:spChg chg="add del">
          <ac:chgData name="Rodrigo Olavarria" userId="f6a7970d-4453-4e90-bc7f-b1b2e7e2da94" providerId="ADAL" clId="{08ED37F6-7DB7-41FC-BFAF-22CFA39406CF}" dt="2023-06-05T17:44:34.425" v="84" actId="22"/>
          <ac:spMkLst>
            <pc:docMk/>
            <pc:sldMk cId="3211178999" sldId="520"/>
            <ac:spMk id="5" creationId="{DF323DDB-A4C5-2D3D-D309-A41A4BFE580A}"/>
          </ac:spMkLst>
        </pc:spChg>
      </pc:sldChg>
      <pc:sldChg chg="addSp delSp modSp add mod delAnim">
        <pc:chgData name="Rodrigo Olavarria" userId="f6a7970d-4453-4e90-bc7f-b1b2e7e2da94" providerId="ADAL" clId="{08ED37F6-7DB7-41FC-BFAF-22CFA39406CF}" dt="2023-06-05T17:44:47.430" v="89"/>
        <pc:sldMkLst>
          <pc:docMk/>
          <pc:sldMk cId="2607397261" sldId="521"/>
        </pc:sldMkLst>
        <pc:spChg chg="add mod">
          <ac:chgData name="Rodrigo Olavarria" userId="f6a7970d-4453-4e90-bc7f-b1b2e7e2da94" providerId="ADAL" clId="{08ED37F6-7DB7-41FC-BFAF-22CFA39406CF}" dt="2023-06-05T17:44:47.430" v="89"/>
          <ac:spMkLst>
            <pc:docMk/>
            <pc:sldMk cId="2607397261" sldId="521"/>
            <ac:spMk id="3" creationId="{7F466965-B414-4614-4105-40EB1244C5B2}"/>
          </ac:spMkLst>
        </pc:spChg>
        <pc:spChg chg="del">
          <ac:chgData name="Rodrigo Olavarria" userId="f6a7970d-4453-4e90-bc7f-b1b2e7e2da94" providerId="ADAL" clId="{08ED37F6-7DB7-41FC-BFAF-22CFA39406CF}" dt="2023-06-05T17:44:46.584" v="88" actId="478"/>
          <ac:spMkLst>
            <pc:docMk/>
            <pc:sldMk cId="2607397261" sldId="521"/>
            <ac:spMk id="10" creationId="{E1EC456F-244E-14D6-12D5-D7D1773E3CA5}"/>
          </ac:spMkLst>
        </pc:spChg>
        <pc:picChg chg="del">
          <ac:chgData name="Rodrigo Olavarria" userId="f6a7970d-4453-4e90-bc7f-b1b2e7e2da94" providerId="ADAL" clId="{08ED37F6-7DB7-41FC-BFAF-22CFA39406CF}" dt="2023-06-05T17:44:45.151" v="87" actId="478"/>
          <ac:picMkLst>
            <pc:docMk/>
            <pc:sldMk cId="2607397261" sldId="521"/>
            <ac:picMk id="21" creationId="{2CFA5ACA-A84F-AD5C-4C50-C60FEC602F36}"/>
          </ac:picMkLst>
        </pc:picChg>
      </pc:sldChg>
      <pc:sldChg chg="addSp delSp modSp add mod">
        <pc:chgData name="Rodrigo Olavarria" userId="f6a7970d-4453-4e90-bc7f-b1b2e7e2da94" providerId="ADAL" clId="{08ED37F6-7DB7-41FC-BFAF-22CFA39406CF}" dt="2023-06-05T17:45:06.175" v="92"/>
        <pc:sldMkLst>
          <pc:docMk/>
          <pc:sldMk cId="2362094536" sldId="522"/>
        </pc:sldMkLst>
        <pc:spChg chg="add mod">
          <ac:chgData name="Rodrigo Olavarria" userId="f6a7970d-4453-4e90-bc7f-b1b2e7e2da94" providerId="ADAL" clId="{08ED37F6-7DB7-41FC-BFAF-22CFA39406CF}" dt="2023-06-05T17:45:06.175" v="92"/>
          <ac:spMkLst>
            <pc:docMk/>
            <pc:sldMk cId="2362094536" sldId="522"/>
            <ac:spMk id="3" creationId="{32DEE312-1FC2-C1DD-D5E9-603BEC057A78}"/>
          </ac:spMkLst>
        </pc:spChg>
        <pc:spChg chg="del">
          <ac:chgData name="Rodrigo Olavarria" userId="f6a7970d-4453-4e90-bc7f-b1b2e7e2da94" providerId="ADAL" clId="{08ED37F6-7DB7-41FC-BFAF-22CFA39406CF}" dt="2023-06-05T17:45:01.168" v="91" actId="478"/>
          <ac:spMkLst>
            <pc:docMk/>
            <pc:sldMk cId="2362094536" sldId="522"/>
            <ac:spMk id="9" creationId="{A99F71A2-EAB0-9668-201E-2FD661BB6CE4}"/>
          </ac:spMkLst>
        </pc:spChg>
        <pc:picChg chg="del">
          <ac:chgData name="Rodrigo Olavarria" userId="f6a7970d-4453-4e90-bc7f-b1b2e7e2da94" providerId="ADAL" clId="{08ED37F6-7DB7-41FC-BFAF-22CFA39406CF}" dt="2023-06-05T17:44:58.839" v="90" actId="478"/>
          <ac:picMkLst>
            <pc:docMk/>
            <pc:sldMk cId="2362094536" sldId="522"/>
            <ac:picMk id="19" creationId="{0F441992-F3AD-4AD7-5670-4867CFB2D58B}"/>
          </ac:picMkLst>
        </pc:picChg>
      </pc:sldChg>
      <pc:sldChg chg="add">
        <pc:chgData name="Rodrigo Olavarria" userId="f6a7970d-4453-4e90-bc7f-b1b2e7e2da94" providerId="ADAL" clId="{08ED37F6-7DB7-41FC-BFAF-22CFA39406CF}" dt="2023-06-05T19:11:28.064" v="93"/>
        <pc:sldMkLst>
          <pc:docMk/>
          <pc:sldMk cId="3262226027" sldId="523"/>
        </pc:sldMkLst>
      </pc:sldChg>
      <pc:sldChg chg="addSp delSp modSp add mod delAnim modAnim">
        <pc:chgData name="Rodrigo Olavarria" userId="f6a7970d-4453-4e90-bc7f-b1b2e7e2da94" providerId="ADAL" clId="{08ED37F6-7DB7-41FC-BFAF-22CFA39406CF}" dt="2023-06-05T19:19:43.776" v="116"/>
        <pc:sldMkLst>
          <pc:docMk/>
          <pc:sldMk cId="2764901850" sldId="524"/>
        </pc:sldMkLst>
        <pc:spChg chg="add mod">
          <ac:chgData name="Rodrigo Olavarria" userId="f6a7970d-4453-4e90-bc7f-b1b2e7e2da94" providerId="ADAL" clId="{08ED37F6-7DB7-41FC-BFAF-22CFA39406CF}" dt="2023-06-05T19:15:39.847" v="111"/>
          <ac:spMkLst>
            <pc:docMk/>
            <pc:sldMk cId="2764901850" sldId="524"/>
            <ac:spMk id="3" creationId="{EF24C73D-7832-5B4A-E97C-9145EC28FBF1}"/>
          </ac:spMkLst>
        </pc:spChg>
        <pc:spChg chg="del">
          <ac:chgData name="Rodrigo Olavarria" userId="f6a7970d-4453-4e90-bc7f-b1b2e7e2da94" providerId="ADAL" clId="{08ED37F6-7DB7-41FC-BFAF-22CFA39406CF}" dt="2023-06-05T19:15:38.767" v="110" actId="478"/>
          <ac:spMkLst>
            <pc:docMk/>
            <pc:sldMk cId="2764901850" sldId="524"/>
            <ac:spMk id="9" creationId="{9EC0195A-4139-B557-2A91-EF8E9577369E}"/>
          </ac:spMkLst>
        </pc:spChg>
        <pc:picChg chg="del">
          <ac:chgData name="Rodrigo Olavarria" userId="f6a7970d-4453-4e90-bc7f-b1b2e7e2da94" providerId="ADAL" clId="{08ED37F6-7DB7-41FC-BFAF-22CFA39406CF}" dt="2023-06-05T19:15:37.068" v="109" actId="478"/>
          <ac:picMkLst>
            <pc:docMk/>
            <pc:sldMk cId="2764901850" sldId="524"/>
            <ac:picMk id="15" creationId="{1548AAF1-45EE-65E7-1D94-F66C2972B255}"/>
          </ac:picMkLst>
        </pc:picChg>
      </pc:sldChg>
      <pc:sldChg chg="addSp delSp modSp add mod modAnim">
        <pc:chgData name="Rodrigo Olavarria" userId="f6a7970d-4453-4e90-bc7f-b1b2e7e2da94" providerId="ADAL" clId="{08ED37F6-7DB7-41FC-BFAF-22CFA39406CF}" dt="2023-06-05T19:20:01.083" v="120"/>
        <pc:sldMkLst>
          <pc:docMk/>
          <pc:sldMk cId="2845112804" sldId="525"/>
        </pc:sldMkLst>
        <pc:spChg chg="add mod">
          <ac:chgData name="Rodrigo Olavarria" userId="f6a7970d-4453-4e90-bc7f-b1b2e7e2da94" providerId="ADAL" clId="{08ED37F6-7DB7-41FC-BFAF-22CFA39406CF}" dt="2023-06-05T19:15:50.552" v="114"/>
          <ac:spMkLst>
            <pc:docMk/>
            <pc:sldMk cId="2845112804" sldId="525"/>
            <ac:spMk id="3" creationId="{46224596-DE5D-292F-E71D-6E9F84693801}"/>
          </ac:spMkLst>
        </pc:spChg>
        <pc:spChg chg="del">
          <ac:chgData name="Rodrigo Olavarria" userId="f6a7970d-4453-4e90-bc7f-b1b2e7e2da94" providerId="ADAL" clId="{08ED37F6-7DB7-41FC-BFAF-22CFA39406CF}" dt="2023-06-05T19:15:44.892" v="113" actId="478"/>
          <ac:spMkLst>
            <pc:docMk/>
            <pc:sldMk cId="2845112804" sldId="525"/>
            <ac:spMk id="8" creationId="{F8E3958C-2A6C-BA6B-8077-59ED7B31AF09}"/>
          </ac:spMkLst>
        </pc:spChg>
        <pc:picChg chg="del">
          <ac:chgData name="Rodrigo Olavarria" userId="f6a7970d-4453-4e90-bc7f-b1b2e7e2da94" providerId="ADAL" clId="{08ED37F6-7DB7-41FC-BFAF-22CFA39406CF}" dt="2023-06-05T19:15:43.373" v="112" actId="478"/>
          <ac:picMkLst>
            <pc:docMk/>
            <pc:sldMk cId="2845112804" sldId="525"/>
            <ac:picMk id="13" creationId="{83CBA840-EE52-6E6D-4A4F-2D8F53150B81}"/>
          </ac:picMkLst>
        </pc:picChg>
      </pc:sldChg>
      <pc:sldChg chg="addSp delSp modSp add del mod delAnim modAnim">
        <pc:chgData name="Rodrigo Olavarria" userId="f6a7970d-4453-4e90-bc7f-b1b2e7e2da94" providerId="ADAL" clId="{08ED37F6-7DB7-41FC-BFAF-22CFA39406CF}" dt="2023-06-05T19:26:55.832" v="132" actId="47"/>
        <pc:sldMkLst>
          <pc:docMk/>
          <pc:sldMk cId="972059639" sldId="526"/>
        </pc:sldMkLst>
        <pc:spChg chg="del">
          <ac:chgData name="Rodrigo Olavarria" userId="f6a7970d-4453-4e90-bc7f-b1b2e7e2da94" providerId="ADAL" clId="{08ED37F6-7DB7-41FC-BFAF-22CFA39406CF}" dt="2023-06-05T19:25:20.120" v="123" actId="478"/>
          <ac:spMkLst>
            <pc:docMk/>
            <pc:sldMk cId="972059639" sldId="526"/>
            <ac:spMk id="3" creationId="{12FF93CD-2BE9-683E-8B5D-F0AC849053C0}"/>
          </ac:spMkLst>
        </pc:spChg>
        <pc:spChg chg="del">
          <ac:chgData name="Rodrigo Olavarria" userId="f6a7970d-4453-4e90-bc7f-b1b2e7e2da94" providerId="ADAL" clId="{08ED37F6-7DB7-41FC-BFAF-22CFA39406CF}" dt="2023-06-05T19:25:24.935" v="126" actId="478"/>
          <ac:spMkLst>
            <pc:docMk/>
            <pc:sldMk cId="972059639" sldId="526"/>
            <ac:spMk id="5" creationId="{1919D040-77F3-28D8-2AE7-2444501A70F6}"/>
          </ac:spMkLst>
        </pc:spChg>
        <pc:spChg chg="del">
          <ac:chgData name="Rodrigo Olavarria" userId="f6a7970d-4453-4e90-bc7f-b1b2e7e2da94" providerId="ADAL" clId="{08ED37F6-7DB7-41FC-BFAF-22CFA39406CF}" dt="2023-06-05T19:25:23.545" v="125" actId="478"/>
          <ac:spMkLst>
            <pc:docMk/>
            <pc:sldMk cId="972059639" sldId="526"/>
            <ac:spMk id="6" creationId="{CB4A2681-2933-FD22-48DD-D73C043B59BA}"/>
          </ac:spMkLst>
        </pc:spChg>
        <pc:spChg chg="add del mod">
          <ac:chgData name="Rodrigo Olavarria" userId="f6a7970d-4453-4e90-bc7f-b1b2e7e2da94" providerId="ADAL" clId="{08ED37F6-7DB7-41FC-BFAF-22CFA39406CF}" dt="2023-06-05T19:25:22.090" v="124" actId="478"/>
          <ac:spMkLst>
            <pc:docMk/>
            <pc:sldMk cId="972059639" sldId="526"/>
            <ac:spMk id="8" creationId="{74EC14D2-E1CF-09F4-85F5-BFD4DB8C44BF}"/>
          </ac:spMkLst>
        </pc:spChg>
        <pc:spChg chg="add mod">
          <ac:chgData name="Rodrigo Olavarria" userId="f6a7970d-4453-4e90-bc7f-b1b2e7e2da94" providerId="ADAL" clId="{08ED37F6-7DB7-41FC-BFAF-22CFA39406CF}" dt="2023-06-05T19:25:49.252" v="131" actId="27636"/>
          <ac:spMkLst>
            <pc:docMk/>
            <pc:sldMk cId="972059639" sldId="526"/>
            <ac:spMk id="9" creationId="{A42DCDD5-BD21-8468-2115-4D25583D9298}"/>
          </ac:spMkLst>
        </pc:spChg>
      </pc:sldChg>
      <pc:sldChg chg="addSp delSp modSp add mod modAnim">
        <pc:chgData name="Rodrigo Olavarria" userId="f6a7970d-4453-4e90-bc7f-b1b2e7e2da94" providerId="ADAL" clId="{08ED37F6-7DB7-41FC-BFAF-22CFA39406CF}" dt="2023-06-05T19:28:35.221" v="174" actId="27636"/>
        <pc:sldMkLst>
          <pc:docMk/>
          <pc:sldMk cId="1188590887" sldId="526"/>
        </pc:sldMkLst>
        <pc:spChg chg="add mod">
          <ac:chgData name="Rodrigo Olavarria" userId="f6a7970d-4453-4e90-bc7f-b1b2e7e2da94" providerId="ADAL" clId="{08ED37F6-7DB7-41FC-BFAF-22CFA39406CF}" dt="2023-06-05T19:28:35.221" v="174" actId="27636"/>
          <ac:spMkLst>
            <pc:docMk/>
            <pc:sldMk cId="1188590887" sldId="526"/>
            <ac:spMk id="3" creationId="{85C63E3D-DC59-2D03-29E8-169947D9E637}"/>
          </ac:spMkLst>
        </pc:spChg>
        <pc:picChg chg="add mod">
          <ac:chgData name="Rodrigo Olavarria" userId="f6a7970d-4453-4e90-bc7f-b1b2e7e2da94" providerId="ADAL" clId="{08ED37F6-7DB7-41FC-BFAF-22CFA39406CF}" dt="2023-06-05T19:28:30.818" v="172" actId="14100"/>
          <ac:picMkLst>
            <pc:docMk/>
            <pc:sldMk cId="1188590887" sldId="526"/>
            <ac:picMk id="5" creationId="{D2699D3A-ED70-20EC-C8D2-0E478ACA4F9F}"/>
          </ac:picMkLst>
        </pc:picChg>
        <pc:picChg chg="del">
          <ac:chgData name="Rodrigo Olavarria" userId="f6a7970d-4453-4e90-bc7f-b1b2e7e2da94" providerId="ADAL" clId="{08ED37F6-7DB7-41FC-BFAF-22CFA39406CF}" dt="2023-06-05T19:27:18.978" v="134" actId="478"/>
          <ac:picMkLst>
            <pc:docMk/>
            <pc:sldMk cId="1188590887" sldId="526"/>
            <ac:picMk id="80" creationId="{1BFFDAA7-BC67-9E81-D8BF-2309D8DA055B}"/>
          </ac:picMkLst>
        </pc:picChg>
      </pc:sldChg>
      <pc:sldChg chg="add">
        <pc:chgData name="Rodrigo Olavarria" userId="f6a7970d-4453-4e90-bc7f-b1b2e7e2da94" providerId="ADAL" clId="{08ED37F6-7DB7-41FC-BFAF-22CFA39406CF}" dt="2023-06-05T20:00:13.638" v="176"/>
        <pc:sldMkLst>
          <pc:docMk/>
          <pc:sldMk cId="4083830079" sldId="527"/>
        </pc:sldMkLst>
      </pc:sldChg>
      <pc:sldChg chg="addSp delSp modSp add mod modAnim">
        <pc:chgData name="Rodrigo Olavarria" userId="f6a7970d-4453-4e90-bc7f-b1b2e7e2da94" providerId="ADAL" clId="{08ED37F6-7DB7-41FC-BFAF-22CFA39406CF}" dt="2023-06-05T20:10:23.303" v="219"/>
        <pc:sldMkLst>
          <pc:docMk/>
          <pc:sldMk cId="1768861465" sldId="528"/>
        </pc:sldMkLst>
        <pc:spChg chg="del">
          <ac:chgData name="Rodrigo Olavarria" userId="f6a7970d-4453-4e90-bc7f-b1b2e7e2da94" providerId="ADAL" clId="{08ED37F6-7DB7-41FC-BFAF-22CFA39406CF}" dt="2023-06-05T20:10:19.760" v="218" actId="478"/>
          <ac:spMkLst>
            <pc:docMk/>
            <pc:sldMk cId="1768861465" sldId="528"/>
            <ac:spMk id="3" creationId="{8031D0FC-3DED-25F6-5138-D5D7F923190A}"/>
          </ac:spMkLst>
        </pc:spChg>
        <pc:spChg chg="add mod">
          <ac:chgData name="Rodrigo Olavarria" userId="f6a7970d-4453-4e90-bc7f-b1b2e7e2da94" providerId="ADAL" clId="{08ED37F6-7DB7-41FC-BFAF-22CFA39406CF}" dt="2023-06-05T20:10:23.303" v="219"/>
          <ac:spMkLst>
            <pc:docMk/>
            <pc:sldMk cId="1768861465" sldId="528"/>
            <ac:spMk id="7" creationId="{14D5E964-BB67-7893-C42F-D19C2FC7CF15}"/>
          </ac:spMkLst>
        </pc:spChg>
        <pc:picChg chg="del">
          <ac:chgData name="Rodrigo Olavarria" userId="f6a7970d-4453-4e90-bc7f-b1b2e7e2da94" providerId="ADAL" clId="{08ED37F6-7DB7-41FC-BFAF-22CFA39406CF}" dt="2023-06-05T20:10:13.635" v="216" actId="478"/>
          <ac:picMkLst>
            <pc:docMk/>
            <pc:sldMk cId="1768861465" sldId="528"/>
            <ac:picMk id="5" creationId="{81142EF4-CF6C-8B8E-AF75-7B8F13736D2F}"/>
          </ac:picMkLst>
        </pc:picChg>
        <pc:picChg chg="add mod">
          <ac:chgData name="Rodrigo Olavarria" userId="f6a7970d-4453-4e90-bc7f-b1b2e7e2da94" providerId="ADAL" clId="{08ED37F6-7DB7-41FC-BFAF-22CFA39406CF}" dt="2023-06-05T20:10:16.542" v="217"/>
          <ac:picMkLst>
            <pc:docMk/>
            <pc:sldMk cId="1768861465" sldId="528"/>
            <ac:picMk id="6" creationId="{BDEDDCF2-09F7-5A2A-A432-8A6C1CF108C3}"/>
          </ac:picMkLst>
        </pc:picChg>
      </pc:sldChg>
      <pc:sldChg chg="addSp delSp modSp add mod delAnim modAnim">
        <pc:chgData name="Rodrigo Olavarria" userId="f6a7970d-4453-4e90-bc7f-b1b2e7e2da94" providerId="ADAL" clId="{08ED37F6-7DB7-41FC-BFAF-22CFA39406CF}" dt="2023-06-05T20:12:57.357" v="229" actId="478"/>
        <pc:sldMkLst>
          <pc:docMk/>
          <pc:sldMk cId="3739520281" sldId="529"/>
        </pc:sldMkLst>
        <pc:spChg chg="del">
          <ac:chgData name="Rodrigo Olavarria" userId="f6a7970d-4453-4e90-bc7f-b1b2e7e2da94" providerId="ADAL" clId="{08ED37F6-7DB7-41FC-BFAF-22CFA39406CF}" dt="2023-06-05T20:11:08.048" v="222" actId="478"/>
          <ac:spMkLst>
            <pc:docMk/>
            <pc:sldMk cId="3739520281" sldId="529"/>
            <ac:spMk id="3" creationId="{8031D0FC-3DED-25F6-5138-D5D7F923190A}"/>
          </ac:spMkLst>
        </pc:spChg>
        <pc:spChg chg="add del mod">
          <ac:chgData name="Rodrigo Olavarria" userId="f6a7970d-4453-4e90-bc7f-b1b2e7e2da94" providerId="ADAL" clId="{08ED37F6-7DB7-41FC-BFAF-22CFA39406CF}" dt="2023-06-05T20:12:54.546" v="227" actId="478"/>
          <ac:spMkLst>
            <pc:docMk/>
            <pc:sldMk cId="3739520281" sldId="529"/>
            <ac:spMk id="7" creationId="{38268196-124F-5D8A-486E-A820D3F43467}"/>
          </ac:spMkLst>
        </pc:spChg>
        <pc:spChg chg="add del mod">
          <ac:chgData name="Rodrigo Olavarria" userId="f6a7970d-4453-4e90-bc7f-b1b2e7e2da94" providerId="ADAL" clId="{08ED37F6-7DB7-41FC-BFAF-22CFA39406CF}" dt="2023-06-05T20:12:57.357" v="229" actId="478"/>
          <ac:spMkLst>
            <pc:docMk/>
            <pc:sldMk cId="3739520281" sldId="529"/>
            <ac:spMk id="10" creationId="{B22B9F5F-FCCB-FEE8-C10A-78DBF80A06E2}"/>
          </ac:spMkLst>
        </pc:spChg>
        <pc:spChg chg="add mod">
          <ac:chgData name="Rodrigo Olavarria" userId="f6a7970d-4453-4e90-bc7f-b1b2e7e2da94" providerId="ADAL" clId="{08ED37F6-7DB7-41FC-BFAF-22CFA39406CF}" dt="2023-06-05T20:12:55.096" v="228"/>
          <ac:spMkLst>
            <pc:docMk/>
            <pc:sldMk cId="3739520281" sldId="529"/>
            <ac:spMk id="11" creationId="{F393AB70-18F9-630D-1C6F-F4B2FF32E537}"/>
          </ac:spMkLst>
        </pc:spChg>
        <pc:picChg chg="del">
          <ac:chgData name="Rodrigo Olavarria" userId="f6a7970d-4453-4e90-bc7f-b1b2e7e2da94" providerId="ADAL" clId="{08ED37F6-7DB7-41FC-BFAF-22CFA39406CF}" dt="2023-06-05T20:11:01.998" v="220" actId="478"/>
          <ac:picMkLst>
            <pc:docMk/>
            <pc:sldMk cId="3739520281" sldId="529"/>
            <ac:picMk id="5" creationId="{81142EF4-CF6C-8B8E-AF75-7B8F13736D2F}"/>
          </ac:picMkLst>
        </pc:picChg>
        <pc:picChg chg="add del mod">
          <ac:chgData name="Rodrigo Olavarria" userId="f6a7970d-4453-4e90-bc7f-b1b2e7e2da94" providerId="ADAL" clId="{08ED37F6-7DB7-41FC-BFAF-22CFA39406CF}" dt="2023-06-05T20:11:47.746" v="224" actId="478"/>
          <ac:picMkLst>
            <pc:docMk/>
            <pc:sldMk cId="3739520281" sldId="529"/>
            <ac:picMk id="6" creationId="{46F01AF4-2271-F188-28F4-B0D0E9992201}"/>
          </ac:picMkLst>
        </pc:picChg>
        <pc:picChg chg="add mod">
          <ac:chgData name="Rodrigo Olavarria" userId="f6a7970d-4453-4e90-bc7f-b1b2e7e2da94" providerId="ADAL" clId="{08ED37F6-7DB7-41FC-BFAF-22CFA39406CF}" dt="2023-06-05T20:11:48.225" v="225"/>
          <ac:picMkLst>
            <pc:docMk/>
            <pc:sldMk cId="3739520281" sldId="529"/>
            <ac:picMk id="8" creationId="{D66EDDAC-A9D4-CCC6-C1AA-4A416651D680}"/>
          </ac:picMkLst>
        </pc:picChg>
      </pc:sldChg>
      <pc:sldChg chg="addSp delSp modSp add mod">
        <pc:chgData name="Rodrigo Olavarria" userId="f6a7970d-4453-4e90-bc7f-b1b2e7e2da94" providerId="ADAL" clId="{08ED37F6-7DB7-41FC-BFAF-22CFA39406CF}" dt="2023-06-05T20:22:06.415" v="260" actId="1076"/>
        <pc:sldMkLst>
          <pc:docMk/>
          <pc:sldMk cId="1775253147" sldId="530"/>
        </pc:sldMkLst>
        <pc:spChg chg="del mod">
          <ac:chgData name="Rodrigo Olavarria" userId="f6a7970d-4453-4e90-bc7f-b1b2e7e2da94" providerId="ADAL" clId="{08ED37F6-7DB7-41FC-BFAF-22CFA39406CF}" dt="2023-06-05T20:22:04.957" v="259"/>
          <ac:spMkLst>
            <pc:docMk/>
            <pc:sldMk cId="1775253147" sldId="530"/>
            <ac:spMk id="3" creationId="{82AC63C0-89F7-370E-E8F7-02B18CA04620}"/>
          </ac:spMkLst>
        </pc:spChg>
        <pc:spChg chg="add mod">
          <ac:chgData name="Rodrigo Olavarria" userId="f6a7970d-4453-4e90-bc7f-b1b2e7e2da94" providerId="ADAL" clId="{08ED37F6-7DB7-41FC-BFAF-22CFA39406CF}" dt="2023-06-05T20:22:04.071" v="257" actId="14100"/>
          <ac:spMkLst>
            <pc:docMk/>
            <pc:sldMk cId="1775253147" sldId="530"/>
            <ac:spMk id="6" creationId="{10A96C8C-B3F3-3283-B1AC-57DCEB2E5CF4}"/>
          </ac:spMkLst>
        </pc:spChg>
        <pc:picChg chg="mod modCrop">
          <ac:chgData name="Rodrigo Olavarria" userId="f6a7970d-4453-4e90-bc7f-b1b2e7e2da94" providerId="ADAL" clId="{08ED37F6-7DB7-41FC-BFAF-22CFA39406CF}" dt="2023-06-05T20:22:06.415" v="260" actId="1076"/>
          <ac:picMkLst>
            <pc:docMk/>
            <pc:sldMk cId="1775253147" sldId="530"/>
            <ac:picMk id="5" creationId="{F770928F-083B-D208-88D6-60F6ABE912C1}"/>
          </ac:picMkLst>
        </pc:picChg>
      </pc:sldChg>
      <pc:sldChg chg="add">
        <pc:chgData name="Rodrigo Olavarria" userId="f6a7970d-4453-4e90-bc7f-b1b2e7e2da94" providerId="ADAL" clId="{08ED37F6-7DB7-41FC-BFAF-22CFA39406CF}" dt="2023-06-05T20:40:48.338" v="366"/>
        <pc:sldMkLst>
          <pc:docMk/>
          <pc:sldMk cId="3921737281" sldId="53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0E4E8C0-DA6A-C640-50BB-31A12249C2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a:extLst>
              <a:ext uri="{FF2B5EF4-FFF2-40B4-BE49-F238E27FC236}">
                <a16:creationId xmlns:a16="http://schemas.microsoft.com/office/drawing/2014/main" id="{72B607CD-E290-E2DE-EE96-1A724B8DA6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C8BDC47-F307-4CFA-BB23-766028B118E0}" type="datetimeFigureOut">
              <a:rPr lang="es-CL" smtClean="0"/>
              <a:t>12-11-2023</a:t>
            </a:fld>
            <a:endParaRPr lang="es-CL"/>
          </a:p>
        </p:txBody>
      </p:sp>
      <p:sp>
        <p:nvSpPr>
          <p:cNvPr id="4" name="Footer Placeholder 3">
            <a:extLst>
              <a:ext uri="{FF2B5EF4-FFF2-40B4-BE49-F238E27FC236}">
                <a16:creationId xmlns:a16="http://schemas.microsoft.com/office/drawing/2014/main" id="{1BB945D8-7C12-5664-6373-5E414B2AB2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5" name="Slide Number Placeholder 4">
            <a:extLst>
              <a:ext uri="{FF2B5EF4-FFF2-40B4-BE49-F238E27FC236}">
                <a16:creationId xmlns:a16="http://schemas.microsoft.com/office/drawing/2014/main" id="{21EDA013-EEE7-6466-7888-A6A51014BC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72C21B-3F99-4783-BED4-C707C576845A}" type="slidenum">
              <a:rPr lang="es-CL" smtClean="0"/>
              <a:t>‹Nº›</a:t>
            </a:fld>
            <a:endParaRPr lang="es-CL"/>
          </a:p>
        </p:txBody>
      </p:sp>
    </p:spTree>
    <p:extLst>
      <p:ext uri="{BB962C8B-B14F-4D97-AF65-F5344CB8AC3E}">
        <p14:creationId xmlns:p14="http://schemas.microsoft.com/office/powerpoint/2010/main" val="34685722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15D92A-7C0C-46BF-9089-AAC3C0FE3CA1}" type="datetimeFigureOut">
              <a:rPr lang="es-CL" smtClean="0"/>
              <a:t>12-11-2023</a:t>
            </a:fld>
            <a:endParaRPr lang="es-C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A3BB8C-AB23-4A1E-B1D0-EE68C15812D6}" type="slidenum">
              <a:rPr lang="es-CL" smtClean="0"/>
              <a:t>‹Nº›</a:t>
            </a:fld>
            <a:endParaRPr lang="es-CL"/>
          </a:p>
        </p:txBody>
      </p:sp>
    </p:spTree>
    <p:extLst>
      <p:ext uri="{BB962C8B-B14F-4D97-AF65-F5344CB8AC3E}">
        <p14:creationId xmlns:p14="http://schemas.microsoft.com/office/powerpoint/2010/main" val="23313747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docs.oracle.com/cd/E11882_01/server.112/e40540/glossary.htm#CHDICCFG"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http://docs.oracle.com/cd/E11882_01/server.112/e40540/glossary.htm#CHDCGIFF"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docs.oracle.com/cd/E11882_01/server.112/e40540/glossary.htm#CHDICCFG"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docs.oracle.com/cd/E11882_01/server.112/e40540/glossary.htm#CHDCGIFF"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monografias.com/trabajos4/costo/costo.shtm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L" dirty="0"/>
              <a:t>BDR = Bases de Datos Relacionales c:</a:t>
            </a:r>
          </a:p>
        </p:txBody>
      </p:sp>
      <p:sp>
        <p:nvSpPr>
          <p:cNvPr id="4" name="Slide Number Placeholder 3"/>
          <p:cNvSpPr>
            <a:spLocks noGrp="1"/>
          </p:cNvSpPr>
          <p:nvPr>
            <p:ph type="sldNum" sz="quarter" idx="5"/>
          </p:nvPr>
        </p:nvSpPr>
        <p:spPr/>
        <p:txBody>
          <a:bodyPr/>
          <a:lstStyle/>
          <a:p>
            <a:fld id="{66A3BB8C-AB23-4A1E-B1D0-EE68C15812D6}" type="slidenum">
              <a:rPr lang="es-CL" smtClean="0"/>
              <a:t>2</a:t>
            </a:fld>
            <a:endParaRPr lang="es-CL"/>
          </a:p>
        </p:txBody>
      </p:sp>
    </p:spTree>
    <p:extLst>
      <p:ext uri="{BB962C8B-B14F-4D97-AF65-F5344CB8AC3E}">
        <p14:creationId xmlns:p14="http://schemas.microsoft.com/office/powerpoint/2010/main" val="27547624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i="0" dirty="0">
              <a:solidFill>
                <a:srgbClr val="373737"/>
              </a:solidFill>
              <a:effectLst/>
              <a:latin typeface="Helvetica Neue"/>
            </a:endParaRPr>
          </a:p>
        </p:txBody>
      </p:sp>
      <p:sp>
        <p:nvSpPr>
          <p:cNvPr id="4" name="Slide Number Placeholder 3"/>
          <p:cNvSpPr>
            <a:spLocks noGrp="1"/>
          </p:cNvSpPr>
          <p:nvPr>
            <p:ph type="sldNum" sz="quarter" idx="5"/>
          </p:nvPr>
        </p:nvSpPr>
        <p:spPr/>
        <p:txBody>
          <a:bodyPr/>
          <a:lstStyle/>
          <a:p>
            <a:fld id="{66A3BB8C-AB23-4A1E-B1D0-EE68C15812D6}" type="slidenum">
              <a:rPr lang="es-CL" smtClean="0"/>
              <a:t>21</a:t>
            </a:fld>
            <a:endParaRPr lang="es-CL"/>
          </a:p>
        </p:txBody>
      </p:sp>
    </p:spTree>
    <p:extLst>
      <p:ext uri="{BB962C8B-B14F-4D97-AF65-F5344CB8AC3E}">
        <p14:creationId xmlns:p14="http://schemas.microsoft.com/office/powerpoint/2010/main" val="2006770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i="0" dirty="0">
              <a:solidFill>
                <a:srgbClr val="373737"/>
              </a:solidFill>
              <a:effectLst/>
              <a:latin typeface="Helvetica Neue"/>
            </a:endParaRPr>
          </a:p>
        </p:txBody>
      </p:sp>
      <p:sp>
        <p:nvSpPr>
          <p:cNvPr id="4" name="Slide Number Placeholder 3"/>
          <p:cNvSpPr>
            <a:spLocks noGrp="1"/>
          </p:cNvSpPr>
          <p:nvPr>
            <p:ph type="sldNum" sz="quarter" idx="5"/>
          </p:nvPr>
        </p:nvSpPr>
        <p:spPr/>
        <p:txBody>
          <a:bodyPr/>
          <a:lstStyle/>
          <a:p>
            <a:fld id="{66A3BB8C-AB23-4A1E-B1D0-EE68C15812D6}" type="slidenum">
              <a:rPr lang="es-CL" smtClean="0"/>
              <a:t>22</a:t>
            </a:fld>
            <a:endParaRPr lang="es-CL"/>
          </a:p>
        </p:txBody>
      </p:sp>
    </p:spTree>
    <p:extLst>
      <p:ext uri="{BB962C8B-B14F-4D97-AF65-F5344CB8AC3E}">
        <p14:creationId xmlns:p14="http://schemas.microsoft.com/office/powerpoint/2010/main" val="2722971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i="0" dirty="0">
              <a:solidFill>
                <a:srgbClr val="373737"/>
              </a:solidFill>
              <a:effectLst/>
              <a:latin typeface="Helvetica Neue"/>
            </a:endParaRPr>
          </a:p>
        </p:txBody>
      </p:sp>
      <p:sp>
        <p:nvSpPr>
          <p:cNvPr id="4" name="Slide Number Placeholder 3"/>
          <p:cNvSpPr>
            <a:spLocks noGrp="1"/>
          </p:cNvSpPr>
          <p:nvPr>
            <p:ph type="sldNum" sz="quarter" idx="5"/>
          </p:nvPr>
        </p:nvSpPr>
        <p:spPr/>
        <p:txBody>
          <a:bodyPr/>
          <a:lstStyle/>
          <a:p>
            <a:fld id="{66A3BB8C-AB23-4A1E-B1D0-EE68C15812D6}" type="slidenum">
              <a:rPr lang="es-CL" smtClean="0"/>
              <a:t>23</a:t>
            </a:fld>
            <a:endParaRPr lang="es-CL"/>
          </a:p>
        </p:txBody>
      </p:sp>
    </p:spTree>
    <p:extLst>
      <p:ext uri="{BB962C8B-B14F-4D97-AF65-F5344CB8AC3E}">
        <p14:creationId xmlns:p14="http://schemas.microsoft.com/office/powerpoint/2010/main" val="1038802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Una </a:t>
            </a:r>
            <a:r>
              <a:rPr lang="en-US" sz="1200" b="0" i="0" kern="1200" dirty="0" err="1">
                <a:solidFill>
                  <a:schemeClr val="tx1"/>
                </a:solidFill>
                <a:effectLst/>
                <a:latin typeface="+mn-lt"/>
                <a:ea typeface="+mn-ea"/>
                <a:cs typeface="+mn-cs"/>
              </a:rPr>
              <a:t>Tabla</a:t>
            </a:r>
            <a:r>
              <a:rPr lang="en-US" sz="1200" b="0" i="0" kern="1200" dirty="0">
                <a:solidFill>
                  <a:schemeClr val="tx1"/>
                </a:solidFill>
                <a:effectLst/>
                <a:latin typeface="+mn-lt"/>
                <a:ea typeface="+mn-ea"/>
                <a:cs typeface="+mn-cs"/>
              </a:rPr>
              <a:t> Cluster (table</a:t>
            </a:r>
            <a:r>
              <a:rPr lang="en-US" sz="1200" b="0" i="0" kern="1200" baseline="0" dirty="0">
                <a:solidFill>
                  <a:schemeClr val="tx1"/>
                </a:solidFill>
                <a:effectLst/>
                <a:latin typeface="+mn-lt"/>
                <a:ea typeface="+mn-ea"/>
                <a:cs typeface="+mn-cs"/>
              </a:rPr>
              <a:t> cluster) es un conjunto de </a:t>
            </a:r>
            <a:r>
              <a:rPr lang="en-US" sz="1200" b="0" i="0" kern="1200" baseline="0" dirty="0" err="1">
                <a:solidFill>
                  <a:schemeClr val="tx1"/>
                </a:solidFill>
                <a:effectLst/>
                <a:latin typeface="+mn-lt"/>
                <a:ea typeface="+mn-ea"/>
                <a:cs typeface="+mn-cs"/>
              </a:rPr>
              <a:t>tablas</a:t>
            </a:r>
            <a:r>
              <a:rPr lang="en-US" sz="1200" b="0" i="0" kern="1200" baseline="0" dirty="0">
                <a:solidFill>
                  <a:schemeClr val="tx1"/>
                </a:solidFill>
                <a:effectLst/>
                <a:latin typeface="+mn-lt"/>
                <a:ea typeface="+mn-ea"/>
                <a:cs typeface="+mn-cs"/>
              </a:rPr>
              <a:t> que </a:t>
            </a:r>
            <a:r>
              <a:rPr lang="en-US" sz="1200" b="0" i="0" kern="1200" baseline="0" dirty="0" err="1">
                <a:solidFill>
                  <a:schemeClr val="tx1"/>
                </a:solidFill>
                <a:effectLst/>
                <a:latin typeface="+mn-lt"/>
                <a:ea typeface="+mn-ea"/>
                <a:cs typeface="+mn-cs"/>
              </a:rPr>
              <a:t>tienen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columnas</a:t>
            </a:r>
            <a:r>
              <a:rPr lang="en-US" sz="1200" b="0" i="0" kern="1200" baseline="0" dirty="0">
                <a:solidFill>
                  <a:schemeClr val="tx1"/>
                </a:solidFill>
                <a:effectLst/>
                <a:latin typeface="+mn-lt"/>
                <a:ea typeface="+mn-ea"/>
                <a:cs typeface="+mn-cs"/>
              </a:rPr>
              <a:t> communes y que se </a:t>
            </a:r>
            <a:r>
              <a:rPr lang="en-US" sz="1200" b="0" i="0" kern="1200" baseline="0" dirty="0" err="1">
                <a:solidFill>
                  <a:schemeClr val="tx1"/>
                </a:solidFill>
                <a:effectLst/>
                <a:latin typeface="+mn-lt"/>
                <a:ea typeface="+mn-ea"/>
                <a:cs typeface="+mn-cs"/>
              </a:rPr>
              <a:t>usan</a:t>
            </a:r>
            <a:r>
              <a:rPr lang="en-US" sz="1200" b="0" i="0" kern="1200" baseline="0" dirty="0">
                <a:solidFill>
                  <a:schemeClr val="tx1"/>
                </a:solidFill>
                <a:effectLst/>
                <a:latin typeface="+mn-lt"/>
                <a:ea typeface="+mn-ea"/>
                <a:cs typeface="+mn-cs"/>
              </a:rPr>
              <a:t> para </a:t>
            </a:r>
            <a:r>
              <a:rPr lang="en-US" sz="1200" b="0" i="0" kern="1200" baseline="0" dirty="0" err="1">
                <a:solidFill>
                  <a:schemeClr val="tx1"/>
                </a:solidFill>
                <a:effectLst/>
                <a:latin typeface="+mn-lt"/>
                <a:ea typeface="+mn-ea"/>
                <a:cs typeface="+mn-cs"/>
              </a:rPr>
              <a:t>almacenar</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datos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relacionados</a:t>
            </a:r>
            <a:r>
              <a:rPr lang="en-US" sz="1200" b="0" i="0" kern="1200" baseline="0" dirty="0">
                <a:solidFill>
                  <a:schemeClr val="tx1"/>
                </a:solidFill>
                <a:effectLst/>
                <a:latin typeface="+mn-lt"/>
                <a:ea typeface="+mn-ea"/>
                <a:cs typeface="+mn-cs"/>
              </a:rPr>
              <a:t> en </a:t>
            </a:r>
            <a:r>
              <a:rPr lang="en-US" sz="1200" b="0" i="0" kern="1200" baseline="0" dirty="0" err="1">
                <a:solidFill>
                  <a:schemeClr val="tx1"/>
                </a:solidFill>
                <a:effectLst/>
                <a:latin typeface="+mn-lt"/>
                <a:ea typeface="+mn-ea"/>
                <a:cs typeface="+mn-cs"/>
              </a:rPr>
              <a:t>los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mismos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bloques</a:t>
            </a:r>
            <a:r>
              <a:rPr lang="en-US" sz="1200" b="0" i="0" kern="1200" baseline="0" dirty="0">
                <a:solidFill>
                  <a:schemeClr val="tx1"/>
                </a:solidFill>
                <a:effectLst/>
                <a:latin typeface="+mn-lt"/>
                <a:ea typeface="+mn-ea"/>
                <a:cs typeface="+mn-cs"/>
              </a:rPr>
              <a:t>.</a:t>
            </a:r>
          </a:p>
          <a:p>
            <a:r>
              <a:rPr lang="en-US" sz="1200" b="0" i="0" kern="1200" baseline="0" dirty="0" err="1">
                <a:solidFill>
                  <a:schemeClr val="tx1"/>
                </a:solidFill>
                <a:effectLst/>
                <a:latin typeface="+mn-lt"/>
                <a:ea typeface="+mn-ea"/>
                <a:cs typeface="+mn-cs"/>
              </a:rPr>
              <a:t>Cuando</a:t>
            </a:r>
            <a:r>
              <a:rPr lang="en-US" sz="1200" b="0" i="0" kern="1200" baseline="0" dirty="0">
                <a:solidFill>
                  <a:schemeClr val="tx1"/>
                </a:solidFill>
                <a:effectLst/>
                <a:latin typeface="+mn-lt"/>
                <a:ea typeface="+mn-ea"/>
                <a:cs typeface="+mn-cs"/>
              </a:rPr>
              <a:t> las </a:t>
            </a:r>
            <a:r>
              <a:rPr lang="en-US" sz="1200" b="0" i="0" kern="1200" baseline="0" dirty="0" err="1">
                <a:solidFill>
                  <a:schemeClr val="tx1"/>
                </a:solidFill>
                <a:effectLst/>
                <a:latin typeface="+mn-lt"/>
                <a:ea typeface="+mn-ea"/>
                <a:cs typeface="+mn-cs"/>
              </a:rPr>
              <a:t>tablas</a:t>
            </a:r>
            <a:r>
              <a:rPr lang="en-US" sz="1200" b="0" i="0" kern="1200" baseline="0" dirty="0">
                <a:solidFill>
                  <a:schemeClr val="tx1"/>
                </a:solidFill>
                <a:effectLst/>
                <a:latin typeface="+mn-lt"/>
                <a:ea typeface="+mn-ea"/>
                <a:cs typeface="+mn-cs"/>
              </a:rPr>
              <a:t> son “</a:t>
            </a:r>
            <a:r>
              <a:rPr lang="en-US" sz="1200" b="0" i="0" kern="1200" baseline="0" dirty="0" err="1">
                <a:solidFill>
                  <a:schemeClr val="tx1"/>
                </a:solidFill>
                <a:effectLst/>
                <a:latin typeface="+mn-lt"/>
                <a:ea typeface="+mn-ea"/>
                <a:cs typeface="+mn-cs"/>
              </a:rPr>
              <a:t>clusterizadas</a:t>
            </a:r>
            <a:r>
              <a:rPr lang="en-US" sz="1200" b="0" i="0" kern="1200" baseline="0" dirty="0">
                <a:solidFill>
                  <a:schemeClr val="tx1"/>
                </a:solidFill>
                <a:effectLst/>
                <a:latin typeface="+mn-lt"/>
                <a:ea typeface="+mn-ea"/>
                <a:cs typeface="+mn-cs"/>
              </a:rPr>
              <a:t>”, un </a:t>
            </a:r>
            <a:r>
              <a:rPr lang="en-US" sz="1200" b="0" i="0" kern="1200" baseline="0" dirty="0" err="1">
                <a:solidFill>
                  <a:schemeClr val="tx1"/>
                </a:solidFill>
                <a:effectLst/>
                <a:latin typeface="+mn-lt"/>
                <a:ea typeface="+mn-ea"/>
                <a:cs typeface="+mn-cs"/>
              </a:rPr>
              <a:t>bloque</a:t>
            </a:r>
            <a:r>
              <a:rPr lang="en-US" sz="1200" b="0" i="0" kern="1200" baseline="0" dirty="0">
                <a:solidFill>
                  <a:schemeClr val="tx1"/>
                </a:solidFill>
                <a:effectLst/>
                <a:latin typeface="+mn-lt"/>
                <a:ea typeface="+mn-ea"/>
                <a:cs typeface="+mn-cs"/>
              </a:rPr>
              <a:t> de </a:t>
            </a:r>
            <a:r>
              <a:rPr lang="en-US" sz="1200" b="0" i="0" kern="1200" baseline="0" dirty="0" err="1">
                <a:solidFill>
                  <a:schemeClr val="tx1"/>
                </a:solidFill>
                <a:effectLst/>
                <a:latin typeface="+mn-lt"/>
                <a:ea typeface="+mn-ea"/>
                <a:cs typeface="+mn-cs"/>
              </a:rPr>
              <a:t>datos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contiene</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filas</a:t>
            </a:r>
            <a:r>
              <a:rPr lang="en-US" sz="1200" b="0" i="0" kern="1200" baseline="0" dirty="0">
                <a:solidFill>
                  <a:schemeClr val="tx1"/>
                </a:solidFill>
                <a:effectLst/>
                <a:latin typeface="+mn-lt"/>
                <a:ea typeface="+mn-ea"/>
                <a:cs typeface="+mn-cs"/>
              </a:rPr>
              <a:t> de </a:t>
            </a:r>
            <a:r>
              <a:rPr lang="en-US" sz="1200" b="0" i="0" kern="1200" baseline="0" dirty="0" err="1">
                <a:solidFill>
                  <a:schemeClr val="tx1"/>
                </a:solidFill>
                <a:effectLst/>
                <a:latin typeface="+mn-lt"/>
                <a:ea typeface="+mn-ea"/>
                <a:cs typeface="+mn-cs"/>
              </a:rPr>
              <a:t>múltiples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tablas</a:t>
            </a:r>
            <a:r>
              <a:rPr lang="en-US" sz="1200" b="0" i="0" kern="1200" baseline="0" dirty="0">
                <a:solidFill>
                  <a:schemeClr val="tx1"/>
                </a:solidFill>
                <a:effectLst/>
                <a:latin typeface="+mn-lt"/>
                <a:ea typeface="+mn-ea"/>
                <a:cs typeface="+mn-cs"/>
              </a:rPr>
              <a:t>. Es </a:t>
            </a:r>
            <a:r>
              <a:rPr lang="en-US" sz="1200" b="0" i="0" kern="1200" baseline="0" dirty="0" err="1">
                <a:solidFill>
                  <a:schemeClr val="tx1"/>
                </a:solidFill>
                <a:effectLst/>
                <a:latin typeface="+mn-lt"/>
                <a:ea typeface="+mn-ea"/>
                <a:cs typeface="+mn-cs"/>
              </a:rPr>
              <a:t>decir</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almacenan</a:t>
            </a:r>
            <a:r>
              <a:rPr lang="en-US" sz="1200" b="0" i="0" kern="1200" baseline="0" dirty="0">
                <a:solidFill>
                  <a:schemeClr val="tx1"/>
                </a:solidFill>
                <a:effectLst/>
                <a:latin typeface="+mn-lt"/>
                <a:ea typeface="+mn-ea"/>
                <a:cs typeface="+mn-cs"/>
              </a:rPr>
              <a:t> en un </a:t>
            </a:r>
            <a:r>
              <a:rPr lang="en-US" sz="1200" b="0" i="0" kern="1200" baseline="0" dirty="0" err="1">
                <a:solidFill>
                  <a:schemeClr val="tx1"/>
                </a:solidFill>
                <a:effectLst/>
                <a:latin typeface="+mn-lt"/>
                <a:ea typeface="+mn-ea"/>
                <a:cs typeface="+mn-cs"/>
              </a:rPr>
              <a:t>mismo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bloque</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filas</a:t>
            </a:r>
            <a:r>
              <a:rPr lang="en-US" sz="1200" b="0" i="0" kern="1200" baseline="0" dirty="0">
                <a:solidFill>
                  <a:schemeClr val="tx1"/>
                </a:solidFill>
                <a:effectLst/>
                <a:latin typeface="+mn-lt"/>
                <a:ea typeface="+mn-ea"/>
                <a:cs typeface="+mn-cs"/>
              </a:rPr>
              <a:t> de </a:t>
            </a:r>
            <a:r>
              <a:rPr lang="en-US" sz="1200" b="0" i="0" kern="1200" baseline="0" dirty="0" err="1">
                <a:solidFill>
                  <a:schemeClr val="tx1"/>
                </a:solidFill>
                <a:effectLst/>
                <a:latin typeface="+mn-lt"/>
                <a:ea typeface="+mn-ea"/>
                <a:cs typeface="+mn-cs"/>
              </a:rPr>
              <a:t>diferentes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tablas</a:t>
            </a:r>
            <a:r>
              <a:rPr lang="en-US" sz="1200" b="0" i="0" kern="1200" baseline="0" dirty="0">
                <a:solidFill>
                  <a:schemeClr val="tx1"/>
                </a:solidFill>
                <a:effectLst/>
                <a:latin typeface="+mn-lt"/>
                <a:ea typeface="+mn-ea"/>
                <a:cs typeface="+mn-cs"/>
              </a:rPr>
              <a:t> que </a:t>
            </a:r>
            <a:r>
              <a:rPr lang="en-US" sz="1200" b="0" i="0" kern="1200" baseline="0" dirty="0" err="1">
                <a:solidFill>
                  <a:schemeClr val="tx1"/>
                </a:solidFill>
                <a:effectLst/>
                <a:latin typeface="+mn-lt"/>
                <a:ea typeface="+mn-ea"/>
                <a:cs typeface="+mn-cs"/>
              </a:rPr>
              <a:t>están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asociadas</a:t>
            </a:r>
            <a:r>
              <a:rPr lang="en-US" sz="1200" b="0" i="0" kern="1200" baseline="0" dirty="0">
                <a:solidFill>
                  <a:schemeClr val="tx1"/>
                </a:solidFill>
                <a:effectLst/>
                <a:latin typeface="+mn-lt"/>
                <a:ea typeface="+mn-ea"/>
                <a:cs typeface="+mn-cs"/>
              </a:rPr>
              <a:t> por </a:t>
            </a:r>
            <a:r>
              <a:rPr lang="en-US" sz="1200" b="0" i="0" kern="1200" baseline="0" dirty="0" err="1">
                <a:solidFill>
                  <a:schemeClr val="tx1"/>
                </a:solidFill>
                <a:effectLst/>
                <a:latin typeface="+mn-lt"/>
                <a:ea typeface="+mn-ea"/>
                <a:cs typeface="+mn-cs"/>
              </a:rPr>
              <a:t>algún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atributo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común</a:t>
            </a:r>
            <a:r>
              <a:rPr lang="en-US" sz="1200" b="0" i="0" kern="1200" baseline="0" dirty="0">
                <a:solidFill>
                  <a:schemeClr val="tx1"/>
                </a:solidFill>
                <a:effectLst/>
                <a:latin typeface="+mn-lt"/>
                <a:ea typeface="+mn-ea"/>
                <a:cs typeface="+mn-cs"/>
              </a:rPr>
              <a:t>. En el </a:t>
            </a:r>
            <a:r>
              <a:rPr lang="en-US" sz="1200" b="0" i="0" kern="1200" baseline="0" dirty="0" err="1">
                <a:solidFill>
                  <a:schemeClr val="tx1"/>
                </a:solidFill>
                <a:effectLst/>
                <a:latin typeface="+mn-lt"/>
                <a:ea typeface="+mn-ea"/>
                <a:cs typeface="+mn-cs"/>
              </a:rPr>
              <a:t>ejemplo</a:t>
            </a:r>
            <a:r>
              <a:rPr lang="en-US" sz="1200" b="0" i="0" kern="1200" baseline="0" dirty="0">
                <a:solidFill>
                  <a:schemeClr val="tx1"/>
                </a:solidFill>
                <a:effectLst/>
                <a:latin typeface="+mn-lt"/>
                <a:ea typeface="+mn-ea"/>
                <a:cs typeface="+mn-cs"/>
              </a:rPr>
              <a:t>, en un </a:t>
            </a:r>
            <a:r>
              <a:rPr lang="en-US" sz="1200" b="0" i="0" kern="1200" baseline="0" dirty="0" err="1">
                <a:solidFill>
                  <a:schemeClr val="tx1"/>
                </a:solidFill>
                <a:effectLst/>
                <a:latin typeface="+mn-lt"/>
                <a:ea typeface="+mn-ea"/>
                <a:cs typeface="+mn-cs"/>
              </a:rPr>
              <a:t>mismo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bloque</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quedan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almacenadas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filas</a:t>
            </a:r>
            <a:r>
              <a:rPr lang="en-US" sz="1200" b="0" i="0" kern="1200" baseline="0" dirty="0">
                <a:solidFill>
                  <a:schemeClr val="tx1"/>
                </a:solidFill>
                <a:effectLst/>
                <a:latin typeface="+mn-lt"/>
                <a:ea typeface="+mn-ea"/>
                <a:cs typeface="+mn-cs"/>
              </a:rPr>
              <a:t> de </a:t>
            </a:r>
            <a:r>
              <a:rPr lang="en-US" sz="1200" b="0" i="0" kern="1200" baseline="0" dirty="0" err="1">
                <a:solidFill>
                  <a:schemeClr val="tx1"/>
                </a:solidFill>
                <a:effectLst/>
                <a:latin typeface="+mn-lt"/>
                <a:ea typeface="+mn-ea"/>
                <a:cs typeface="+mn-cs"/>
              </a:rPr>
              <a:t>empleados</a:t>
            </a:r>
            <a:r>
              <a:rPr lang="en-US" sz="1200" b="0" i="0" kern="1200" baseline="0" dirty="0">
                <a:solidFill>
                  <a:schemeClr val="tx1"/>
                </a:solidFill>
                <a:effectLst/>
                <a:latin typeface="+mn-lt"/>
                <a:ea typeface="+mn-ea"/>
                <a:cs typeface="+mn-cs"/>
              </a:rPr>
              <a:t> y su depot. </a:t>
            </a:r>
            <a:r>
              <a:rPr lang="en-US" sz="1200" b="0" i="0" kern="1200" baseline="0" dirty="0" err="1">
                <a:solidFill>
                  <a:schemeClr val="tx1"/>
                </a:solidFill>
                <a:effectLst/>
                <a:latin typeface="+mn-lt"/>
                <a:ea typeface="+mn-ea"/>
                <a:cs typeface="+mn-cs"/>
              </a:rPr>
              <a:t>mejorando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los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tiempos</a:t>
            </a:r>
            <a:r>
              <a:rPr lang="en-US" sz="1200" b="0" i="0" kern="1200" baseline="0" dirty="0">
                <a:solidFill>
                  <a:schemeClr val="tx1"/>
                </a:solidFill>
                <a:effectLst/>
                <a:latin typeface="+mn-lt"/>
                <a:ea typeface="+mn-ea"/>
                <a:cs typeface="+mn-cs"/>
              </a:rPr>
              <a:t> de </a:t>
            </a:r>
            <a:r>
              <a:rPr lang="en-US" sz="1200" b="0" i="0" kern="1200" baseline="0" dirty="0" err="1">
                <a:solidFill>
                  <a:schemeClr val="tx1"/>
                </a:solidFill>
                <a:effectLst/>
                <a:latin typeface="+mn-lt"/>
                <a:ea typeface="+mn-ea"/>
                <a:cs typeface="+mn-cs"/>
              </a:rPr>
              <a:t>búsqueda</a:t>
            </a:r>
            <a:r>
              <a:rPr lang="en-US" sz="1200" b="0" i="0" kern="1200" baseline="0" dirty="0">
                <a:solidFill>
                  <a:schemeClr val="tx1"/>
                </a:solidFill>
                <a:effectLst/>
                <a:latin typeface="+mn-lt"/>
                <a:ea typeface="+mn-ea"/>
                <a:cs typeface="+mn-cs"/>
              </a:rPr>
              <a:t>.</a:t>
            </a:r>
          </a:p>
          <a:p>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cluster key</a:t>
            </a:r>
            <a:r>
              <a:rPr lang="en-US" sz="1200" b="0" i="0" kern="1200" dirty="0">
                <a:solidFill>
                  <a:schemeClr val="tx1"/>
                </a:solidFill>
                <a:effectLst/>
                <a:latin typeface="+mn-lt"/>
                <a:ea typeface="+mn-ea"/>
                <a:cs typeface="+mn-cs"/>
              </a:rPr>
              <a:t> is the column or columns that the clustered tables have in common. For example, the </a:t>
            </a:r>
            <a:r>
              <a:rPr lang="en-US" dirty="0"/>
              <a:t>employees</a:t>
            </a:r>
            <a:r>
              <a:rPr lang="en-US" sz="1200" b="0" i="0" kern="1200" dirty="0">
                <a:solidFill>
                  <a:schemeClr val="tx1"/>
                </a:solidFill>
                <a:effectLst/>
                <a:latin typeface="+mn-lt"/>
                <a:ea typeface="+mn-ea"/>
                <a:cs typeface="+mn-cs"/>
              </a:rPr>
              <a:t> and </a:t>
            </a:r>
            <a:r>
              <a:rPr lang="en-US" dirty="0"/>
              <a:t>departments</a:t>
            </a:r>
            <a:r>
              <a:rPr lang="en-US" sz="1200" b="0" i="0" kern="1200" dirty="0">
                <a:solidFill>
                  <a:schemeClr val="tx1"/>
                </a:solidFill>
                <a:effectLst/>
                <a:latin typeface="+mn-lt"/>
                <a:ea typeface="+mn-ea"/>
                <a:cs typeface="+mn-cs"/>
              </a:rPr>
              <a:t> tables share </a:t>
            </a:r>
            <a:r>
              <a:rPr lang="en-US" sz="1200" b="0" i="0" kern="1200" dirty="0" err="1">
                <a:solidFill>
                  <a:schemeClr val="tx1"/>
                </a:solidFill>
                <a:effectLst/>
                <a:latin typeface="+mn-lt"/>
                <a:ea typeface="+mn-ea"/>
                <a:cs typeface="+mn-cs"/>
              </a:rPr>
              <a:t>the</a:t>
            </a:r>
            <a:r>
              <a:rPr lang="en-US" dirty="0" err="1"/>
              <a:t>department_id</a:t>
            </a:r>
            <a:r>
              <a:rPr lang="en-US" sz="1200" b="0" i="0" kern="1200" dirty="0">
                <a:solidFill>
                  <a:schemeClr val="tx1"/>
                </a:solidFill>
                <a:effectLst/>
                <a:latin typeface="+mn-lt"/>
                <a:ea typeface="+mn-ea"/>
                <a:cs typeface="+mn-cs"/>
              </a:rPr>
              <a:t> column. You specify the cluster key when creating the table cluster and when creating every table added to the table cluster.</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cluster key value</a:t>
            </a:r>
            <a:r>
              <a:rPr lang="en-US" sz="1200" b="0" i="0" kern="1200" dirty="0">
                <a:solidFill>
                  <a:schemeClr val="tx1"/>
                </a:solidFill>
                <a:effectLst/>
                <a:latin typeface="+mn-lt"/>
                <a:ea typeface="+mn-ea"/>
                <a:cs typeface="+mn-cs"/>
              </a:rPr>
              <a:t> is the value of the cluster key columns for a particular set of rows. All data that contains the same cluster key value, such </a:t>
            </a:r>
            <a:r>
              <a:rPr lang="en-US" sz="1200" b="0" i="0" kern="1200" dirty="0" err="1">
                <a:solidFill>
                  <a:schemeClr val="tx1"/>
                </a:solidFill>
                <a:effectLst/>
                <a:latin typeface="+mn-lt"/>
                <a:ea typeface="+mn-ea"/>
                <a:cs typeface="+mn-cs"/>
              </a:rPr>
              <a:t>as</a:t>
            </a:r>
            <a:r>
              <a:rPr lang="en-US" dirty="0" err="1"/>
              <a:t>department_id</a:t>
            </a:r>
            <a:r>
              <a:rPr lang="en-US" dirty="0"/>
              <a:t>=20</a:t>
            </a:r>
            <a:r>
              <a:rPr lang="en-US" sz="1200" b="0" i="0" kern="1200" dirty="0">
                <a:solidFill>
                  <a:schemeClr val="tx1"/>
                </a:solidFill>
                <a:effectLst/>
                <a:latin typeface="+mn-lt"/>
                <a:ea typeface="+mn-ea"/>
                <a:cs typeface="+mn-cs"/>
              </a:rPr>
              <a:t>, is physically stored together. Each cluster key value is stored only once in the cluster and the cluster index, no matter how many rows of different tables contain the value.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consider clustering tables when they are primarily queried (but not modified) and records from the tables are frequently queried together or joined. Because table clusters store related rows of different tables in the same data blocks, properly used table clusters offer the following benefits over </a:t>
            </a:r>
            <a:r>
              <a:rPr lang="en-US" sz="1200" b="0" i="0" kern="1200" dirty="0" err="1">
                <a:solidFill>
                  <a:schemeClr val="tx1"/>
                </a:solidFill>
                <a:effectLst/>
                <a:latin typeface="+mn-lt"/>
                <a:ea typeface="+mn-ea"/>
                <a:cs typeface="+mn-cs"/>
              </a:rPr>
              <a:t>nonclustered</a:t>
            </a:r>
            <a:r>
              <a:rPr lang="en-US" sz="1200" b="0" i="0" kern="1200" dirty="0">
                <a:solidFill>
                  <a:schemeClr val="tx1"/>
                </a:solidFill>
                <a:effectLst/>
                <a:latin typeface="+mn-lt"/>
                <a:ea typeface="+mn-ea"/>
                <a:cs typeface="+mn-cs"/>
              </a:rPr>
              <a:t> tables:</a:t>
            </a:r>
          </a:p>
          <a:p>
            <a:r>
              <a:rPr lang="en-US" sz="1200" b="0" i="0" kern="1200" dirty="0">
                <a:solidFill>
                  <a:schemeClr val="tx1"/>
                </a:solidFill>
                <a:effectLst/>
                <a:latin typeface="+mn-lt"/>
                <a:ea typeface="+mn-ea"/>
                <a:cs typeface="+mn-cs"/>
              </a:rPr>
              <a:t>Disk I/O is reduced for </a:t>
            </a:r>
            <a:r>
              <a:rPr lang="en-US" sz="1200" b="1" i="0" u="none" strike="noStrike" kern="1200" dirty="0">
                <a:solidFill>
                  <a:schemeClr val="tx1"/>
                </a:solidFill>
                <a:effectLst/>
                <a:latin typeface="+mn-lt"/>
                <a:ea typeface="+mn-ea"/>
                <a:cs typeface="+mn-cs"/>
                <a:hlinkClick r:id="rId3"/>
              </a:rPr>
              <a:t>joins</a:t>
            </a:r>
            <a:r>
              <a:rPr lang="en-US" sz="1200" b="0" i="0" kern="1200" dirty="0">
                <a:solidFill>
                  <a:schemeClr val="tx1"/>
                </a:solidFill>
                <a:effectLst/>
                <a:latin typeface="+mn-lt"/>
                <a:ea typeface="+mn-ea"/>
                <a:cs typeface="+mn-cs"/>
              </a:rPr>
              <a:t> of clustered tables.</a:t>
            </a:r>
          </a:p>
          <a:p>
            <a:r>
              <a:rPr lang="en-US" sz="1200" b="0" i="0" kern="1200" dirty="0">
                <a:solidFill>
                  <a:schemeClr val="tx1"/>
                </a:solidFill>
                <a:effectLst/>
                <a:latin typeface="+mn-lt"/>
                <a:ea typeface="+mn-ea"/>
                <a:cs typeface="+mn-cs"/>
              </a:rPr>
              <a:t>Access time improves for joins of clustered tables.</a:t>
            </a:r>
          </a:p>
          <a:p>
            <a:r>
              <a:rPr lang="en-US" sz="1200" b="0" i="0" kern="1200" dirty="0">
                <a:solidFill>
                  <a:schemeClr val="tx1"/>
                </a:solidFill>
                <a:effectLst/>
                <a:latin typeface="+mn-lt"/>
                <a:ea typeface="+mn-ea"/>
                <a:cs typeface="+mn-cs"/>
              </a:rPr>
              <a:t>Less storage is required to store related table and index data because the cluster key value is not stored repeatedly for each row.</a:t>
            </a:r>
          </a:p>
          <a:p>
            <a:r>
              <a:rPr lang="en-US" sz="1200" b="0" i="0" kern="1200" dirty="0">
                <a:solidFill>
                  <a:schemeClr val="tx1"/>
                </a:solidFill>
                <a:effectLst/>
                <a:latin typeface="+mn-lt"/>
                <a:ea typeface="+mn-ea"/>
                <a:cs typeface="+mn-cs"/>
              </a:rPr>
              <a:t>Typically, clustering tables is not appropriate in the following situations:</a:t>
            </a:r>
          </a:p>
          <a:p>
            <a:r>
              <a:rPr lang="en-US" sz="1200" b="0" i="0" kern="1200" dirty="0">
                <a:solidFill>
                  <a:schemeClr val="tx1"/>
                </a:solidFill>
                <a:effectLst/>
                <a:latin typeface="+mn-lt"/>
                <a:ea typeface="+mn-ea"/>
                <a:cs typeface="+mn-cs"/>
              </a:rPr>
              <a:t>The tables are frequently updated.</a:t>
            </a:r>
          </a:p>
          <a:p>
            <a:r>
              <a:rPr lang="en-US" sz="1200" b="0" i="0" kern="1200" dirty="0">
                <a:solidFill>
                  <a:schemeClr val="tx1"/>
                </a:solidFill>
                <a:effectLst/>
                <a:latin typeface="+mn-lt"/>
                <a:ea typeface="+mn-ea"/>
                <a:cs typeface="+mn-cs"/>
              </a:rPr>
              <a:t>The tables frequently require a </a:t>
            </a:r>
            <a:r>
              <a:rPr lang="en-US" sz="1200" b="1" i="0" u="none" strike="noStrike" kern="1200" dirty="0">
                <a:solidFill>
                  <a:schemeClr val="tx1"/>
                </a:solidFill>
                <a:effectLst/>
                <a:latin typeface="+mn-lt"/>
                <a:ea typeface="+mn-ea"/>
                <a:cs typeface="+mn-cs"/>
                <a:hlinkClick r:id="rId4"/>
              </a:rPr>
              <a:t>full table scan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tables require truncating.</a:t>
            </a:r>
          </a:p>
          <a:p>
            <a:r>
              <a:rPr lang="en-US" sz="1200" b="0" i="0" kern="1200" dirty="0" err="1">
                <a:solidFill>
                  <a:schemeClr val="tx1"/>
                </a:solidFill>
                <a:effectLst/>
                <a:latin typeface="+mn-lt"/>
                <a:ea typeface="+mn-ea"/>
                <a:cs typeface="+mn-cs"/>
              </a:rPr>
              <a:t>ue</a:t>
            </a:r>
            <a:r>
              <a:rPr lang="en-US" sz="1200" b="0" i="0" kern="1200" dirty="0">
                <a:solidFill>
                  <a:schemeClr val="tx1"/>
                </a:solidFill>
                <a:effectLst/>
                <a:latin typeface="+mn-lt"/>
                <a:ea typeface="+mn-ea"/>
                <a:cs typeface="+mn-cs"/>
              </a:rPr>
              <a:t> is stored only once in the cluster and the cluster index, no matter how many rows of different tables contain the value.</a:t>
            </a:r>
            <a:endParaRPr lang="es-MX" dirty="0"/>
          </a:p>
          <a:p>
            <a:endParaRPr lang="es-CL" dirty="0"/>
          </a:p>
        </p:txBody>
      </p:sp>
      <p:sp>
        <p:nvSpPr>
          <p:cNvPr id="4" name="Slide Number Placeholder 3"/>
          <p:cNvSpPr>
            <a:spLocks noGrp="1"/>
          </p:cNvSpPr>
          <p:nvPr>
            <p:ph type="sldNum" sz="quarter" idx="5"/>
          </p:nvPr>
        </p:nvSpPr>
        <p:spPr/>
        <p:txBody>
          <a:bodyPr/>
          <a:lstStyle/>
          <a:p>
            <a:fld id="{66A3BB8C-AB23-4A1E-B1D0-EE68C15812D6}" type="slidenum">
              <a:rPr lang="es-CL" smtClean="0"/>
              <a:t>24</a:t>
            </a:fld>
            <a:endParaRPr lang="es-CL"/>
          </a:p>
        </p:txBody>
      </p:sp>
    </p:spTree>
    <p:extLst>
      <p:ext uri="{BB962C8B-B14F-4D97-AF65-F5344CB8AC3E}">
        <p14:creationId xmlns:p14="http://schemas.microsoft.com/office/powerpoint/2010/main" val="26223382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Una </a:t>
            </a:r>
            <a:r>
              <a:rPr lang="en-US" sz="1200" b="0" i="0" kern="1200" dirty="0" err="1">
                <a:solidFill>
                  <a:schemeClr val="tx1"/>
                </a:solidFill>
                <a:effectLst/>
                <a:latin typeface="+mn-lt"/>
                <a:ea typeface="+mn-ea"/>
                <a:cs typeface="+mn-cs"/>
              </a:rPr>
              <a:t>Tabla</a:t>
            </a:r>
            <a:r>
              <a:rPr lang="en-US" sz="1200" b="0" i="0" kern="1200" dirty="0">
                <a:solidFill>
                  <a:schemeClr val="tx1"/>
                </a:solidFill>
                <a:effectLst/>
                <a:latin typeface="+mn-lt"/>
                <a:ea typeface="+mn-ea"/>
                <a:cs typeface="+mn-cs"/>
              </a:rPr>
              <a:t> Cluster (table</a:t>
            </a:r>
            <a:r>
              <a:rPr lang="en-US" sz="1200" b="0" i="0" kern="1200" baseline="0" dirty="0">
                <a:solidFill>
                  <a:schemeClr val="tx1"/>
                </a:solidFill>
                <a:effectLst/>
                <a:latin typeface="+mn-lt"/>
                <a:ea typeface="+mn-ea"/>
                <a:cs typeface="+mn-cs"/>
              </a:rPr>
              <a:t> cluster) es un conjunto de </a:t>
            </a:r>
            <a:r>
              <a:rPr lang="en-US" sz="1200" b="0" i="0" kern="1200" baseline="0" dirty="0" err="1">
                <a:solidFill>
                  <a:schemeClr val="tx1"/>
                </a:solidFill>
                <a:effectLst/>
                <a:latin typeface="+mn-lt"/>
                <a:ea typeface="+mn-ea"/>
                <a:cs typeface="+mn-cs"/>
              </a:rPr>
              <a:t>tablas</a:t>
            </a:r>
            <a:r>
              <a:rPr lang="en-US" sz="1200" b="0" i="0" kern="1200" baseline="0" dirty="0">
                <a:solidFill>
                  <a:schemeClr val="tx1"/>
                </a:solidFill>
                <a:effectLst/>
                <a:latin typeface="+mn-lt"/>
                <a:ea typeface="+mn-ea"/>
                <a:cs typeface="+mn-cs"/>
              </a:rPr>
              <a:t> que </a:t>
            </a:r>
            <a:r>
              <a:rPr lang="en-US" sz="1200" b="0" i="0" kern="1200" baseline="0" dirty="0" err="1">
                <a:solidFill>
                  <a:schemeClr val="tx1"/>
                </a:solidFill>
                <a:effectLst/>
                <a:latin typeface="+mn-lt"/>
                <a:ea typeface="+mn-ea"/>
                <a:cs typeface="+mn-cs"/>
              </a:rPr>
              <a:t>tienen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columnas</a:t>
            </a:r>
            <a:r>
              <a:rPr lang="en-US" sz="1200" b="0" i="0" kern="1200" baseline="0" dirty="0">
                <a:solidFill>
                  <a:schemeClr val="tx1"/>
                </a:solidFill>
                <a:effectLst/>
                <a:latin typeface="+mn-lt"/>
                <a:ea typeface="+mn-ea"/>
                <a:cs typeface="+mn-cs"/>
              </a:rPr>
              <a:t> communes y que se </a:t>
            </a:r>
            <a:r>
              <a:rPr lang="en-US" sz="1200" b="0" i="0" kern="1200" baseline="0" dirty="0" err="1">
                <a:solidFill>
                  <a:schemeClr val="tx1"/>
                </a:solidFill>
                <a:effectLst/>
                <a:latin typeface="+mn-lt"/>
                <a:ea typeface="+mn-ea"/>
                <a:cs typeface="+mn-cs"/>
              </a:rPr>
              <a:t>usan</a:t>
            </a:r>
            <a:r>
              <a:rPr lang="en-US" sz="1200" b="0" i="0" kern="1200" baseline="0" dirty="0">
                <a:solidFill>
                  <a:schemeClr val="tx1"/>
                </a:solidFill>
                <a:effectLst/>
                <a:latin typeface="+mn-lt"/>
                <a:ea typeface="+mn-ea"/>
                <a:cs typeface="+mn-cs"/>
              </a:rPr>
              <a:t> para </a:t>
            </a:r>
            <a:r>
              <a:rPr lang="en-US" sz="1200" b="0" i="0" kern="1200" baseline="0" dirty="0" err="1">
                <a:solidFill>
                  <a:schemeClr val="tx1"/>
                </a:solidFill>
                <a:effectLst/>
                <a:latin typeface="+mn-lt"/>
                <a:ea typeface="+mn-ea"/>
                <a:cs typeface="+mn-cs"/>
              </a:rPr>
              <a:t>almacenar</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datos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relacionados</a:t>
            </a:r>
            <a:r>
              <a:rPr lang="en-US" sz="1200" b="0" i="0" kern="1200" baseline="0" dirty="0">
                <a:solidFill>
                  <a:schemeClr val="tx1"/>
                </a:solidFill>
                <a:effectLst/>
                <a:latin typeface="+mn-lt"/>
                <a:ea typeface="+mn-ea"/>
                <a:cs typeface="+mn-cs"/>
              </a:rPr>
              <a:t> en </a:t>
            </a:r>
            <a:r>
              <a:rPr lang="en-US" sz="1200" b="0" i="0" kern="1200" baseline="0" dirty="0" err="1">
                <a:solidFill>
                  <a:schemeClr val="tx1"/>
                </a:solidFill>
                <a:effectLst/>
                <a:latin typeface="+mn-lt"/>
                <a:ea typeface="+mn-ea"/>
                <a:cs typeface="+mn-cs"/>
              </a:rPr>
              <a:t>los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mismos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bloques</a:t>
            </a:r>
            <a:r>
              <a:rPr lang="en-US" sz="1200" b="0" i="0" kern="1200" baseline="0" dirty="0">
                <a:solidFill>
                  <a:schemeClr val="tx1"/>
                </a:solidFill>
                <a:effectLst/>
                <a:latin typeface="+mn-lt"/>
                <a:ea typeface="+mn-ea"/>
                <a:cs typeface="+mn-cs"/>
              </a:rPr>
              <a:t>.</a:t>
            </a:r>
          </a:p>
          <a:p>
            <a:r>
              <a:rPr lang="en-US" sz="1200" b="0" i="0" kern="1200" baseline="0" dirty="0" err="1">
                <a:solidFill>
                  <a:schemeClr val="tx1"/>
                </a:solidFill>
                <a:effectLst/>
                <a:latin typeface="+mn-lt"/>
                <a:ea typeface="+mn-ea"/>
                <a:cs typeface="+mn-cs"/>
              </a:rPr>
              <a:t>Cuando</a:t>
            </a:r>
            <a:r>
              <a:rPr lang="en-US" sz="1200" b="0" i="0" kern="1200" baseline="0" dirty="0">
                <a:solidFill>
                  <a:schemeClr val="tx1"/>
                </a:solidFill>
                <a:effectLst/>
                <a:latin typeface="+mn-lt"/>
                <a:ea typeface="+mn-ea"/>
                <a:cs typeface="+mn-cs"/>
              </a:rPr>
              <a:t> las </a:t>
            </a:r>
            <a:r>
              <a:rPr lang="en-US" sz="1200" b="0" i="0" kern="1200" baseline="0" dirty="0" err="1">
                <a:solidFill>
                  <a:schemeClr val="tx1"/>
                </a:solidFill>
                <a:effectLst/>
                <a:latin typeface="+mn-lt"/>
                <a:ea typeface="+mn-ea"/>
                <a:cs typeface="+mn-cs"/>
              </a:rPr>
              <a:t>tablas</a:t>
            </a:r>
            <a:r>
              <a:rPr lang="en-US" sz="1200" b="0" i="0" kern="1200" baseline="0" dirty="0">
                <a:solidFill>
                  <a:schemeClr val="tx1"/>
                </a:solidFill>
                <a:effectLst/>
                <a:latin typeface="+mn-lt"/>
                <a:ea typeface="+mn-ea"/>
                <a:cs typeface="+mn-cs"/>
              </a:rPr>
              <a:t> son “</a:t>
            </a:r>
            <a:r>
              <a:rPr lang="en-US" sz="1200" b="0" i="0" kern="1200" baseline="0" dirty="0" err="1">
                <a:solidFill>
                  <a:schemeClr val="tx1"/>
                </a:solidFill>
                <a:effectLst/>
                <a:latin typeface="+mn-lt"/>
                <a:ea typeface="+mn-ea"/>
                <a:cs typeface="+mn-cs"/>
              </a:rPr>
              <a:t>clusterizadas</a:t>
            </a:r>
            <a:r>
              <a:rPr lang="en-US" sz="1200" b="0" i="0" kern="1200" baseline="0" dirty="0">
                <a:solidFill>
                  <a:schemeClr val="tx1"/>
                </a:solidFill>
                <a:effectLst/>
                <a:latin typeface="+mn-lt"/>
                <a:ea typeface="+mn-ea"/>
                <a:cs typeface="+mn-cs"/>
              </a:rPr>
              <a:t>”, un </a:t>
            </a:r>
            <a:r>
              <a:rPr lang="en-US" sz="1200" b="0" i="0" kern="1200" baseline="0" dirty="0" err="1">
                <a:solidFill>
                  <a:schemeClr val="tx1"/>
                </a:solidFill>
                <a:effectLst/>
                <a:latin typeface="+mn-lt"/>
                <a:ea typeface="+mn-ea"/>
                <a:cs typeface="+mn-cs"/>
              </a:rPr>
              <a:t>bloque</a:t>
            </a:r>
            <a:r>
              <a:rPr lang="en-US" sz="1200" b="0" i="0" kern="1200" baseline="0" dirty="0">
                <a:solidFill>
                  <a:schemeClr val="tx1"/>
                </a:solidFill>
                <a:effectLst/>
                <a:latin typeface="+mn-lt"/>
                <a:ea typeface="+mn-ea"/>
                <a:cs typeface="+mn-cs"/>
              </a:rPr>
              <a:t> de </a:t>
            </a:r>
            <a:r>
              <a:rPr lang="en-US" sz="1200" b="0" i="0" kern="1200" baseline="0" dirty="0" err="1">
                <a:solidFill>
                  <a:schemeClr val="tx1"/>
                </a:solidFill>
                <a:effectLst/>
                <a:latin typeface="+mn-lt"/>
                <a:ea typeface="+mn-ea"/>
                <a:cs typeface="+mn-cs"/>
              </a:rPr>
              <a:t>datos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contiene</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filas</a:t>
            </a:r>
            <a:r>
              <a:rPr lang="en-US" sz="1200" b="0" i="0" kern="1200" baseline="0" dirty="0">
                <a:solidFill>
                  <a:schemeClr val="tx1"/>
                </a:solidFill>
                <a:effectLst/>
                <a:latin typeface="+mn-lt"/>
                <a:ea typeface="+mn-ea"/>
                <a:cs typeface="+mn-cs"/>
              </a:rPr>
              <a:t> de </a:t>
            </a:r>
            <a:r>
              <a:rPr lang="en-US" sz="1200" b="0" i="0" kern="1200" baseline="0" dirty="0" err="1">
                <a:solidFill>
                  <a:schemeClr val="tx1"/>
                </a:solidFill>
                <a:effectLst/>
                <a:latin typeface="+mn-lt"/>
                <a:ea typeface="+mn-ea"/>
                <a:cs typeface="+mn-cs"/>
              </a:rPr>
              <a:t>múltiples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tablas</a:t>
            </a:r>
            <a:r>
              <a:rPr lang="en-US" sz="1200" b="0" i="0" kern="1200" baseline="0" dirty="0">
                <a:solidFill>
                  <a:schemeClr val="tx1"/>
                </a:solidFill>
                <a:effectLst/>
                <a:latin typeface="+mn-lt"/>
                <a:ea typeface="+mn-ea"/>
                <a:cs typeface="+mn-cs"/>
              </a:rPr>
              <a:t>. Es </a:t>
            </a:r>
            <a:r>
              <a:rPr lang="en-US" sz="1200" b="0" i="0" kern="1200" baseline="0" dirty="0" err="1">
                <a:solidFill>
                  <a:schemeClr val="tx1"/>
                </a:solidFill>
                <a:effectLst/>
                <a:latin typeface="+mn-lt"/>
                <a:ea typeface="+mn-ea"/>
                <a:cs typeface="+mn-cs"/>
              </a:rPr>
              <a:t>decir</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almacenan</a:t>
            </a:r>
            <a:r>
              <a:rPr lang="en-US" sz="1200" b="0" i="0" kern="1200" baseline="0" dirty="0">
                <a:solidFill>
                  <a:schemeClr val="tx1"/>
                </a:solidFill>
                <a:effectLst/>
                <a:latin typeface="+mn-lt"/>
                <a:ea typeface="+mn-ea"/>
                <a:cs typeface="+mn-cs"/>
              </a:rPr>
              <a:t> en un </a:t>
            </a:r>
            <a:r>
              <a:rPr lang="en-US" sz="1200" b="0" i="0" kern="1200" baseline="0" dirty="0" err="1">
                <a:solidFill>
                  <a:schemeClr val="tx1"/>
                </a:solidFill>
                <a:effectLst/>
                <a:latin typeface="+mn-lt"/>
                <a:ea typeface="+mn-ea"/>
                <a:cs typeface="+mn-cs"/>
              </a:rPr>
              <a:t>mismo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bloque</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filas</a:t>
            </a:r>
            <a:r>
              <a:rPr lang="en-US" sz="1200" b="0" i="0" kern="1200" baseline="0" dirty="0">
                <a:solidFill>
                  <a:schemeClr val="tx1"/>
                </a:solidFill>
                <a:effectLst/>
                <a:latin typeface="+mn-lt"/>
                <a:ea typeface="+mn-ea"/>
                <a:cs typeface="+mn-cs"/>
              </a:rPr>
              <a:t> de </a:t>
            </a:r>
            <a:r>
              <a:rPr lang="en-US" sz="1200" b="0" i="0" kern="1200" baseline="0" dirty="0" err="1">
                <a:solidFill>
                  <a:schemeClr val="tx1"/>
                </a:solidFill>
                <a:effectLst/>
                <a:latin typeface="+mn-lt"/>
                <a:ea typeface="+mn-ea"/>
                <a:cs typeface="+mn-cs"/>
              </a:rPr>
              <a:t>diferentes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tablas</a:t>
            </a:r>
            <a:r>
              <a:rPr lang="en-US" sz="1200" b="0" i="0" kern="1200" baseline="0" dirty="0">
                <a:solidFill>
                  <a:schemeClr val="tx1"/>
                </a:solidFill>
                <a:effectLst/>
                <a:latin typeface="+mn-lt"/>
                <a:ea typeface="+mn-ea"/>
                <a:cs typeface="+mn-cs"/>
              </a:rPr>
              <a:t> que </a:t>
            </a:r>
            <a:r>
              <a:rPr lang="en-US" sz="1200" b="0" i="0" kern="1200" baseline="0" dirty="0" err="1">
                <a:solidFill>
                  <a:schemeClr val="tx1"/>
                </a:solidFill>
                <a:effectLst/>
                <a:latin typeface="+mn-lt"/>
                <a:ea typeface="+mn-ea"/>
                <a:cs typeface="+mn-cs"/>
              </a:rPr>
              <a:t>están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si</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asociadas</a:t>
            </a:r>
            <a:r>
              <a:rPr lang="en-US" sz="1200" b="0" i="0" kern="1200" baseline="0" dirty="0">
                <a:solidFill>
                  <a:schemeClr val="tx1"/>
                </a:solidFill>
                <a:effectLst/>
                <a:latin typeface="+mn-lt"/>
                <a:ea typeface="+mn-ea"/>
                <a:cs typeface="+mn-cs"/>
              </a:rPr>
              <a:t> por </a:t>
            </a:r>
            <a:r>
              <a:rPr lang="en-US" sz="1200" b="0" i="0" kern="1200" baseline="0" dirty="0" err="1">
                <a:solidFill>
                  <a:schemeClr val="tx1"/>
                </a:solidFill>
                <a:effectLst/>
                <a:latin typeface="+mn-lt"/>
                <a:ea typeface="+mn-ea"/>
                <a:cs typeface="+mn-cs"/>
              </a:rPr>
              <a:t>algún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atributo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común</a:t>
            </a:r>
            <a:r>
              <a:rPr lang="en-US" sz="1200" b="0" i="0" kern="1200" baseline="0" dirty="0">
                <a:solidFill>
                  <a:schemeClr val="tx1"/>
                </a:solidFill>
                <a:effectLst/>
                <a:latin typeface="+mn-lt"/>
                <a:ea typeface="+mn-ea"/>
                <a:cs typeface="+mn-cs"/>
              </a:rPr>
              <a:t>. En el </a:t>
            </a:r>
            <a:r>
              <a:rPr lang="en-US" sz="1200" b="0" i="0" kern="1200" baseline="0" dirty="0" err="1">
                <a:solidFill>
                  <a:schemeClr val="tx1"/>
                </a:solidFill>
                <a:effectLst/>
                <a:latin typeface="+mn-lt"/>
                <a:ea typeface="+mn-ea"/>
                <a:cs typeface="+mn-cs"/>
              </a:rPr>
              <a:t>ejemplo</a:t>
            </a:r>
            <a:r>
              <a:rPr lang="en-US" sz="1200" b="0" i="0" kern="1200" baseline="0" dirty="0">
                <a:solidFill>
                  <a:schemeClr val="tx1"/>
                </a:solidFill>
                <a:effectLst/>
                <a:latin typeface="+mn-lt"/>
                <a:ea typeface="+mn-ea"/>
                <a:cs typeface="+mn-cs"/>
              </a:rPr>
              <a:t>, en un </a:t>
            </a:r>
            <a:r>
              <a:rPr lang="en-US" sz="1200" b="0" i="0" kern="1200" baseline="0" dirty="0" err="1">
                <a:solidFill>
                  <a:schemeClr val="tx1"/>
                </a:solidFill>
                <a:effectLst/>
                <a:latin typeface="+mn-lt"/>
                <a:ea typeface="+mn-ea"/>
                <a:cs typeface="+mn-cs"/>
              </a:rPr>
              <a:t>mismo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bloque</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quedan</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almacenadas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filas</a:t>
            </a:r>
            <a:r>
              <a:rPr lang="en-US" sz="1200" b="0" i="0" kern="1200" baseline="0" dirty="0">
                <a:solidFill>
                  <a:schemeClr val="tx1"/>
                </a:solidFill>
                <a:effectLst/>
                <a:latin typeface="+mn-lt"/>
                <a:ea typeface="+mn-ea"/>
                <a:cs typeface="+mn-cs"/>
              </a:rPr>
              <a:t> de </a:t>
            </a:r>
            <a:r>
              <a:rPr lang="en-US" sz="1200" b="0" i="0" kern="1200" baseline="0" dirty="0" err="1">
                <a:solidFill>
                  <a:schemeClr val="tx1"/>
                </a:solidFill>
                <a:effectLst/>
                <a:latin typeface="+mn-lt"/>
                <a:ea typeface="+mn-ea"/>
                <a:cs typeface="+mn-cs"/>
              </a:rPr>
              <a:t>empleados</a:t>
            </a:r>
            <a:r>
              <a:rPr lang="en-US" sz="1200" b="0" i="0" kern="1200" baseline="0" dirty="0">
                <a:solidFill>
                  <a:schemeClr val="tx1"/>
                </a:solidFill>
                <a:effectLst/>
                <a:latin typeface="+mn-lt"/>
                <a:ea typeface="+mn-ea"/>
                <a:cs typeface="+mn-cs"/>
              </a:rPr>
              <a:t> y su depot. </a:t>
            </a:r>
            <a:r>
              <a:rPr lang="en-US" sz="1200" b="0" i="0" kern="1200" baseline="0" dirty="0" err="1">
                <a:solidFill>
                  <a:schemeClr val="tx1"/>
                </a:solidFill>
                <a:effectLst/>
                <a:latin typeface="+mn-lt"/>
                <a:ea typeface="+mn-ea"/>
                <a:cs typeface="+mn-cs"/>
              </a:rPr>
              <a:t>mejorando</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los</a:t>
            </a:r>
            <a:r>
              <a:rPr lang="en-US" sz="1200" b="0" i="0" kern="1200" baseline="0" dirty="0">
                <a:solidFill>
                  <a:schemeClr val="tx1"/>
                </a:solidFill>
                <a:effectLst/>
                <a:latin typeface="+mn-lt"/>
                <a:ea typeface="+mn-ea"/>
                <a:cs typeface="+mn-cs"/>
              </a:rPr>
              <a:t> </a:t>
            </a:r>
            <a:r>
              <a:rPr lang="en-US" sz="1200" b="0" i="0" kern="1200" baseline="0" dirty="0" err="1">
                <a:solidFill>
                  <a:schemeClr val="tx1"/>
                </a:solidFill>
                <a:effectLst/>
                <a:latin typeface="+mn-lt"/>
                <a:ea typeface="+mn-ea"/>
                <a:cs typeface="+mn-cs"/>
              </a:rPr>
              <a:t>tiempos</a:t>
            </a:r>
            <a:r>
              <a:rPr lang="en-US" sz="1200" b="0" i="0" kern="1200" baseline="0" dirty="0">
                <a:solidFill>
                  <a:schemeClr val="tx1"/>
                </a:solidFill>
                <a:effectLst/>
                <a:latin typeface="+mn-lt"/>
                <a:ea typeface="+mn-ea"/>
                <a:cs typeface="+mn-cs"/>
              </a:rPr>
              <a:t> de </a:t>
            </a:r>
            <a:r>
              <a:rPr lang="en-US" sz="1200" b="0" i="0" kern="1200" baseline="0" dirty="0" err="1">
                <a:solidFill>
                  <a:schemeClr val="tx1"/>
                </a:solidFill>
                <a:effectLst/>
                <a:latin typeface="+mn-lt"/>
                <a:ea typeface="+mn-ea"/>
                <a:cs typeface="+mn-cs"/>
              </a:rPr>
              <a:t>búsqueda</a:t>
            </a:r>
            <a:r>
              <a:rPr lang="en-US" sz="1200" b="0" i="0" kern="1200" baseline="0" dirty="0">
                <a:solidFill>
                  <a:schemeClr val="tx1"/>
                </a:solidFill>
                <a:effectLst/>
                <a:latin typeface="+mn-lt"/>
                <a:ea typeface="+mn-ea"/>
                <a:cs typeface="+mn-cs"/>
              </a:rPr>
              <a:t>.</a:t>
            </a:r>
          </a:p>
          <a:p>
            <a:endParaRPr lang="en-US" sz="1200" b="0" i="0" kern="1200" baseline="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cluster key</a:t>
            </a:r>
            <a:r>
              <a:rPr lang="en-US" sz="1200" b="0" i="0" kern="1200" dirty="0">
                <a:solidFill>
                  <a:schemeClr val="tx1"/>
                </a:solidFill>
                <a:effectLst/>
                <a:latin typeface="+mn-lt"/>
                <a:ea typeface="+mn-ea"/>
                <a:cs typeface="+mn-cs"/>
              </a:rPr>
              <a:t> is the column or columns that the clustered tables have in common. For example, the </a:t>
            </a:r>
            <a:r>
              <a:rPr lang="en-US" dirty="0"/>
              <a:t>employees</a:t>
            </a:r>
            <a:r>
              <a:rPr lang="en-US" sz="1200" b="0" i="0" kern="1200" dirty="0">
                <a:solidFill>
                  <a:schemeClr val="tx1"/>
                </a:solidFill>
                <a:effectLst/>
                <a:latin typeface="+mn-lt"/>
                <a:ea typeface="+mn-ea"/>
                <a:cs typeface="+mn-cs"/>
              </a:rPr>
              <a:t> and </a:t>
            </a:r>
            <a:r>
              <a:rPr lang="en-US" dirty="0"/>
              <a:t>departments</a:t>
            </a:r>
            <a:r>
              <a:rPr lang="en-US" sz="1200" b="0" i="0" kern="1200" dirty="0">
                <a:solidFill>
                  <a:schemeClr val="tx1"/>
                </a:solidFill>
                <a:effectLst/>
                <a:latin typeface="+mn-lt"/>
                <a:ea typeface="+mn-ea"/>
                <a:cs typeface="+mn-cs"/>
              </a:rPr>
              <a:t> tables share </a:t>
            </a:r>
            <a:r>
              <a:rPr lang="en-US" sz="1200" b="0" i="0" kern="1200" dirty="0" err="1">
                <a:solidFill>
                  <a:schemeClr val="tx1"/>
                </a:solidFill>
                <a:effectLst/>
                <a:latin typeface="+mn-lt"/>
                <a:ea typeface="+mn-ea"/>
                <a:cs typeface="+mn-cs"/>
              </a:rPr>
              <a:t>the</a:t>
            </a:r>
            <a:r>
              <a:rPr lang="en-US" dirty="0" err="1"/>
              <a:t>department_id</a:t>
            </a:r>
            <a:r>
              <a:rPr lang="en-US" sz="1200" b="0" i="0" kern="1200" dirty="0">
                <a:solidFill>
                  <a:schemeClr val="tx1"/>
                </a:solidFill>
                <a:effectLst/>
                <a:latin typeface="+mn-lt"/>
                <a:ea typeface="+mn-ea"/>
                <a:cs typeface="+mn-cs"/>
              </a:rPr>
              <a:t> column. You specify the cluster key when creating the table cluster and when creating every table added to the table cluster.</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cluster key value</a:t>
            </a:r>
            <a:r>
              <a:rPr lang="en-US" sz="1200" b="0" i="0" kern="1200" dirty="0">
                <a:solidFill>
                  <a:schemeClr val="tx1"/>
                </a:solidFill>
                <a:effectLst/>
                <a:latin typeface="+mn-lt"/>
                <a:ea typeface="+mn-ea"/>
                <a:cs typeface="+mn-cs"/>
              </a:rPr>
              <a:t> is the value of the cluster key columns for a particular set of rows. All data that contains the same cluster key value, such </a:t>
            </a:r>
            <a:r>
              <a:rPr lang="en-US" sz="1200" b="0" i="0" kern="1200" dirty="0" err="1">
                <a:solidFill>
                  <a:schemeClr val="tx1"/>
                </a:solidFill>
                <a:effectLst/>
                <a:latin typeface="+mn-lt"/>
                <a:ea typeface="+mn-ea"/>
                <a:cs typeface="+mn-cs"/>
              </a:rPr>
              <a:t>as</a:t>
            </a:r>
            <a:r>
              <a:rPr lang="en-US" dirty="0" err="1"/>
              <a:t>department_id</a:t>
            </a:r>
            <a:r>
              <a:rPr lang="en-US" dirty="0"/>
              <a:t>=20</a:t>
            </a:r>
            <a:r>
              <a:rPr lang="en-US" sz="1200" b="0" i="0" kern="1200" dirty="0">
                <a:solidFill>
                  <a:schemeClr val="tx1"/>
                </a:solidFill>
                <a:effectLst/>
                <a:latin typeface="+mn-lt"/>
                <a:ea typeface="+mn-ea"/>
                <a:cs typeface="+mn-cs"/>
              </a:rPr>
              <a:t>, is physically stored together. Each cluster key value is stored only once in the cluster and the cluster index, no matter how many rows of different tables contain the value.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consider clustering tables when they are primarily queried (but not modified) and records from the tables are frequently queried together or joined. Because table clusters store related rows of different tables in the same data blocks, properly used table clusters offer the following benefits over </a:t>
            </a:r>
            <a:r>
              <a:rPr lang="en-US" sz="1200" b="0" i="0" kern="1200" dirty="0" err="1">
                <a:solidFill>
                  <a:schemeClr val="tx1"/>
                </a:solidFill>
                <a:effectLst/>
                <a:latin typeface="+mn-lt"/>
                <a:ea typeface="+mn-ea"/>
                <a:cs typeface="+mn-cs"/>
              </a:rPr>
              <a:t>nonclustered</a:t>
            </a:r>
            <a:r>
              <a:rPr lang="en-US" sz="1200" b="0" i="0" kern="1200" dirty="0">
                <a:solidFill>
                  <a:schemeClr val="tx1"/>
                </a:solidFill>
                <a:effectLst/>
                <a:latin typeface="+mn-lt"/>
                <a:ea typeface="+mn-ea"/>
                <a:cs typeface="+mn-cs"/>
              </a:rPr>
              <a:t> tables:</a:t>
            </a:r>
          </a:p>
          <a:p>
            <a:r>
              <a:rPr lang="en-US" sz="1200" b="0" i="0" kern="1200" dirty="0">
                <a:solidFill>
                  <a:schemeClr val="tx1"/>
                </a:solidFill>
                <a:effectLst/>
                <a:latin typeface="+mn-lt"/>
                <a:ea typeface="+mn-ea"/>
                <a:cs typeface="+mn-cs"/>
              </a:rPr>
              <a:t>Disk I/O is reduced for </a:t>
            </a:r>
            <a:r>
              <a:rPr lang="en-US" sz="1200" b="1" i="0" u="none" strike="noStrike" kern="1200" dirty="0">
                <a:solidFill>
                  <a:schemeClr val="tx1"/>
                </a:solidFill>
                <a:effectLst/>
                <a:latin typeface="+mn-lt"/>
                <a:ea typeface="+mn-ea"/>
                <a:cs typeface="+mn-cs"/>
                <a:hlinkClick r:id="rId3"/>
              </a:rPr>
              <a:t>joins</a:t>
            </a:r>
            <a:r>
              <a:rPr lang="en-US" sz="1200" b="0" i="0" kern="1200" dirty="0">
                <a:solidFill>
                  <a:schemeClr val="tx1"/>
                </a:solidFill>
                <a:effectLst/>
                <a:latin typeface="+mn-lt"/>
                <a:ea typeface="+mn-ea"/>
                <a:cs typeface="+mn-cs"/>
              </a:rPr>
              <a:t> of clustered tables.</a:t>
            </a:r>
          </a:p>
          <a:p>
            <a:r>
              <a:rPr lang="en-US" sz="1200" b="0" i="0" kern="1200" dirty="0">
                <a:solidFill>
                  <a:schemeClr val="tx1"/>
                </a:solidFill>
                <a:effectLst/>
                <a:latin typeface="+mn-lt"/>
                <a:ea typeface="+mn-ea"/>
                <a:cs typeface="+mn-cs"/>
              </a:rPr>
              <a:t>Access time improves for joins of clustered tables.</a:t>
            </a:r>
          </a:p>
          <a:p>
            <a:r>
              <a:rPr lang="en-US" sz="1200" b="0" i="0" kern="1200" dirty="0">
                <a:solidFill>
                  <a:schemeClr val="tx1"/>
                </a:solidFill>
                <a:effectLst/>
                <a:latin typeface="+mn-lt"/>
                <a:ea typeface="+mn-ea"/>
                <a:cs typeface="+mn-cs"/>
              </a:rPr>
              <a:t>Less storage is required to store related table and index data because the cluster key value is not stored repeatedly for each row.</a:t>
            </a:r>
          </a:p>
          <a:p>
            <a:r>
              <a:rPr lang="en-US" sz="1200" b="0" i="0" kern="1200" dirty="0">
                <a:solidFill>
                  <a:schemeClr val="tx1"/>
                </a:solidFill>
                <a:effectLst/>
                <a:latin typeface="+mn-lt"/>
                <a:ea typeface="+mn-ea"/>
                <a:cs typeface="+mn-cs"/>
              </a:rPr>
              <a:t>Typically, clustering tables is not appropriate in the following situations:</a:t>
            </a:r>
          </a:p>
          <a:p>
            <a:r>
              <a:rPr lang="en-US" sz="1200" b="0" i="0" kern="1200" dirty="0">
                <a:solidFill>
                  <a:schemeClr val="tx1"/>
                </a:solidFill>
                <a:effectLst/>
                <a:latin typeface="+mn-lt"/>
                <a:ea typeface="+mn-ea"/>
                <a:cs typeface="+mn-cs"/>
              </a:rPr>
              <a:t>The tables are frequently updated.</a:t>
            </a:r>
          </a:p>
          <a:p>
            <a:r>
              <a:rPr lang="en-US" sz="1200" b="0" i="0" kern="1200" dirty="0">
                <a:solidFill>
                  <a:schemeClr val="tx1"/>
                </a:solidFill>
                <a:effectLst/>
                <a:latin typeface="+mn-lt"/>
                <a:ea typeface="+mn-ea"/>
                <a:cs typeface="+mn-cs"/>
              </a:rPr>
              <a:t>The tables frequently require a </a:t>
            </a:r>
            <a:r>
              <a:rPr lang="en-US" sz="1200" b="1" i="0" u="none" strike="noStrike" kern="1200" dirty="0">
                <a:solidFill>
                  <a:schemeClr val="tx1"/>
                </a:solidFill>
                <a:effectLst/>
                <a:latin typeface="+mn-lt"/>
                <a:ea typeface="+mn-ea"/>
                <a:cs typeface="+mn-cs"/>
                <a:hlinkClick r:id="rId4"/>
              </a:rPr>
              <a:t>full table scan</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The tables require truncating.</a:t>
            </a:r>
          </a:p>
          <a:p>
            <a:r>
              <a:rPr lang="en-US" sz="1200" b="0" i="0" kern="1200" dirty="0" err="1">
                <a:solidFill>
                  <a:schemeClr val="tx1"/>
                </a:solidFill>
                <a:effectLst/>
                <a:latin typeface="+mn-lt"/>
                <a:ea typeface="+mn-ea"/>
                <a:cs typeface="+mn-cs"/>
              </a:rPr>
              <a:t>ue</a:t>
            </a:r>
            <a:r>
              <a:rPr lang="en-US" sz="1200" b="0" i="0" kern="1200" dirty="0">
                <a:solidFill>
                  <a:schemeClr val="tx1"/>
                </a:solidFill>
                <a:effectLst/>
                <a:latin typeface="+mn-lt"/>
                <a:ea typeface="+mn-ea"/>
                <a:cs typeface="+mn-cs"/>
              </a:rPr>
              <a:t> is stored only once in the cluster and the cluster index, no matter how many rows of different tables contain the value.</a:t>
            </a:r>
            <a:endParaRPr lang="es-MX" dirty="0"/>
          </a:p>
          <a:p>
            <a:endParaRPr lang="es-CL" dirty="0"/>
          </a:p>
        </p:txBody>
      </p:sp>
      <p:sp>
        <p:nvSpPr>
          <p:cNvPr id="4" name="Slide Number Placeholder 3"/>
          <p:cNvSpPr>
            <a:spLocks noGrp="1"/>
          </p:cNvSpPr>
          <p:nvPr>
            <p:ph type="sldNum" sz="quarter" idx="5"/>
          </p:nvPr>
        </p:nvSpPr>
        <p:spPr/>
        <p:txBody>
          <a:bodyPr/>
          <a:lstStyle/>
          <a:p>
            <a:fld id="{66A3BB8C-AB23-4A1E-B1D0-EE68C15812D6}" type="slidenum">
              <a:rPr lang="es-CL" smtClean="0"/>
              <a:t>25</a:t>
            </a:fld>
            <a:endParaRPr lang="es-CL"/>
          </a:p>
        </p:txBody>
      </p:sp>
    </p:spTree>
    <p:extLst>
      <p:ext uri="{BB962C8B-B14F-4D97-AF65-F5344CB8AC3E}">
        <p14:creationId xmlns:p14="http://schemas.microsoft.com/office/powerpoint/2010/main" val="2665808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Índice Primario (Principal): RUT</a:t>
            </a:r>
          </a:p>
          <a:p>
            <a:r>
              <a:rPr lang="es-MX" dirty="0"/>
              <a:t>Índice de Grupos: ISAPRE</a:t>
            </a:r>
          </a:p>
          <a:p>
            <a:r>
              <a:rPr lang="es-MX" dirty="0"/>
              <a:t>Índice Secundario: NOMBRE-PACIENTE</a:t>
            </a:r>
          </a:p>
        </p:txBody>
      </p:sp>
      <p:sp>
        <p:nvSpPr>
          <p:cNvPr id="4" name="Slide Number Placeholder 3"/>
          <p:cNvSpPr>
            <a:spLocks noGrp="1"/>
          </p:cNvSpPr>
          <p:nvPr>
            <p:ph type="sldNum" sz="quarter" idx="5"/>
          </p:nvPr>
        </p:nvSpPr>
        <p:spPr/>
        <p:txBody>
          <a:bodyPr/>
          <a:lstStyle/>
          <a:p>
            <a:fld id="{66A3BB8C-AB23-4A1E-B1D0-EE68C15812D6}" type="slidenum">
              <a:rPr lang="es-CL" smtClean="0"/>
              <a:t>36</a:t>
            </a:fld>
            <a:endParaRPr lang="es-CL"/>
          </a:p>
        </p:txBody>
      </p:sp>
    </p:spTree>
    <p:extLst>
      <p:ext uri="{BB962C8B-B14F-4D97-AF65-F5344CB8AC3E}">
        <p14:creationId xmlns:p14="http://schemas.microsoft.com/office/powerpoint/2010/main" val="30162034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Índice Primario (Principal): RUT</a:t>
            </a:r>
          </a:p>
          <a:p>
            <a:r>
              <a:rPr lang="es-MX" dirty="0"/>
              <a:t>Índice de Grupos: ISAPRE</a:t>
            </a:r>
          </a:p>
          <a:p>
            <a:r>
              <a:rPr lang="es-MX" dirty="0"/>
              <a:t>Índice Secundario: NOMBRE-PACIENTE</a:t>
            </a:r>
          </a:p>
        </p:txBody>
      </p:sp>
      <p:sp>
        <p:nvSpPr>
          <p:cNvPr id="4" name="Slide Number Placeholder 3"/>
          <p:cNvSpPr>
            <a:spLocks noGrp="1"/>
          </p:cNvSpPr>
          <p:nvPr>
            <p:ph type="sldNum" sz="quarter" idx="5"/>
          </p:nvPr>
        </p:nvSpPr>
        <p:spPr/>
        <p:txBody>
          <a:bodyPr/>
          <a:lstStyle/>
          <a:p>
            <a:fld id="{66A3BB8C-AB23-4A1E-B1D0-EE68C15812D6}" type="slidenum">
              <a:rPr lang="es-CL" smtClean="0"/>
              <a:t>37</a:t>
            </a:fld>
            <a:endParaRPr lang="es-CL"/>
          </a:p>
        </p:txBody>
      </p:sp>
    </p:spTree>
    <p:extLst>
      <p:ext uri="{BB962C8B-B14F-4D97-AF65-F5344CB8AC3E}">
        <p14:creationId xmlns:p14="http://schemas.microsoft.com/office/powerpoint/2010/main" val="3056148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a:r>
              <a:rPr lang="es-ES_tradnl" altLang="es-MX" dirty="0"/>
              <a:t>Bitmap (tabla de bits donde cada fila representa un valor distinto de clave y cada columna es un bit cuyo valor indica si la fila tiene o no el valor de la clave).</a:t>
            </a:r>
          </a:p>
          <a:p>
            <a:r>
              <a:rPr lang="es-MX" dirty="0"/>
              <a:t>(SEXO, NROREGISTRO)          </a:t>
            </a:r>
          </a:p>
          <a:p>
            <a:r>
              <a:rPr lang="es-MX" dirty="0"/>
              <a:t>Masculino 0 1 0 0 1 0 …..(los registros o filas 2 y 5 son hombres)</a:t>
            </a:r>
          </a:p>
          <a:p>
            <a:r>
              <a:rPr lang="es-MX" dirty="0"/>
              <a:t>Femenino  1 0 1 1 0 1 …..(los registros o filas 1, 3, 4 y 6 son mujeres)</a:t>
            </a:r>
          </a:p>
          <a:p>
            <a:br>
              <a:rPr lang="es-CL" dirty="0"/>
            </a:br>
            <a:endParaRPr lang="es-CL" dirty="0"/>
          </a:p>
          <a:p>
            <a:r>
              <a:rPr lang="es-CL" dirty="0"/>
              <a:t>El bitmap indicado tiene referencias a bloques de datos, es decir 1 bit por cada bloque, el cual es 0 si en el correspondiente no hay registros con el valor de la clave asociada, o es 1 si hay al menos un registro con dicho valor de la clave. Es decir, el valor 1 está en bloque 3 y 4; el valor 2 está en bloque 3 y 4, el valor 4 solo en bloque 1, el valor 5 en bloques 1 y 2, el valor 6 en bloques 2 y 3.</a:t>
            </a:r>
            <a:br>
              <a:rPr lang="es-CL" dirty="0"/>
            </a:br>
            <a:r>
              <a:rPr lang="es-CL" dirty="0"/>
              <a:t>La otra posibilidad es que cada bitmap hubiese tenido 12 bits, tanto como registros, y en este caso vale 0 si el registro correspondiente no tiene el valor asociado en la clave, 1 cuando sí lo tiene.</a:t>
            </a:r>
          </a:p>
          <a:p>
            <a:endParaRPr lang="es-MX" dirty="0"/>
          </a:p>
          <a:p>
            <a:endParaRPr lang="es-MX" dirty="0"/>
          </a:p>
          <a:p>
            <a:endParaRPr lang="es-CL" dirty="0"/>
          </a:p>
        </p:txBody>
      </p:sp>
      <p:sp>
        <p:nvSpPr>
          <p:cNvPr id="4" name="Slide Number Placeholder 3"/>
          <p:cNvSpPr>
            <a:spLocks noGrp="1"/>
          </p:cNvSpPr>
          <p:nvPr>
            <p:ph type="sldNum" sz="quarter" idx="5"/>
          </p:nvPr>
        </p:nvSpPr>
        <p:spPr/>
        <p:txBody>
          <a:bodyPr/>
          <a:lstStyle/>
          <a:p>
            <a:fld id="{66A3BB8C-AB23-4A1E-B1D0-EE68C15812D6}" type="slidenum">
              <a:rPr lang="es-CL" smtClean="0"/>
              <a:t>39</a:t>
            </a:fld>
            <a:endParaRPr lang="es-CL"/>
          </a:p>
        </p:txBody>
      </p:sp>
    </p:spTree>
    <p:extLst>
      <p:ext uri="{BB962C8B-B14F-4D97-AF65-F5344CB8AC3E}">
        <p14:creationId xmlns:p14="http://schemas.microsoft.com/office/powerpoint/2010/main" val="2944148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66A3BB8C-AB23-4A1E-B1D0-EE68C15812D6}" type="slidenum">
              <a:rPr lang="es-CL" smtClean="0"/>
              <a:t>8</a:t>
            </a:fld>
            <a:endParaRPr lang="es-CL"/>
          </a:p>
        </p:txBody>
      </p:sp>
    </p:spTree>
    <p:extLst>
      <p:ext uri="{BB962C8B-B14F-4D97-AF65-F5344CB8AC3E}">
        <p14:creationId xmlns:p14="http://schemas.microsoft.com/office/powerpoint/2010/main" val="1592449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Consulta: una lectura directa, una operación única</a:t>
            </a:r>
          </a:p>
          <a:p>
            <a:r>
              <a:rPr lang="es-MX" dirty="0"/>
              <a:t>Transacción: </a:t>
            </a:r>
            <a:r>
              <a:rPr lang="es-CL" sz="1200" b="0" i="0" kern="1200" dirty="0">
                <a:solidFill>
                  <a:schemeClr val="tx1"/>
                </a:solidFill>
                <a:effectLst/>
                <a:latin typeface="+mn-lt"/>
                <a:ea typeface="+mn-ea"/>
                <a:cs typeface="+mn-cs"/>
              </a:rPr>
              <a:t>es un conjunto de operaciones u órdenes que se ejecutan formando una unidad de trabajo, es decir, en forma indivisible o atómica.</a:t>
            </a:r>
            <a:endParaRPr lang="es-MX" dirty="0"/>
          </a:p>
          <a:p>
            <a:endParaRPr lang="es-CL" dirty="0"/>
          </a:p>
        </p:txBody>
      </p:sp>
      <p:sp>
        <p:nvSpPr>
          <p:cNvPr id="4" name="Slide Number Placeholder 3"/>
          <p:cNvSpPr>
            <a:spLocks noGrp="1"/>
          </p:cNvSpPr>
          <p:nvPr>
            <p:ph type="sldNum" sz="quarter" idx="5"/>
          </p:nvPr>
        </p:nvSpPr>
        <p:spPr/>
        <p:txBody>
          <a:bodyPr/>
          <a:lstStyle/>
          <a:p>
            <a:fld id="{66A3BB8C-AB23-4A1E-B1D0-EE68C15812D6}" type="slidenum">
              <a:rPr lang="es-CL" smtClean="0"/>
              <a:t>9</a:t>
            </a:fld>
            <a:endParaRPr lang="es-CL"/>
          </a:p>
        </p:txBody>
      </p:sp>
    </p:spTree>
    <p:extLst>
      <p:ext uri="{BB962C8B-B14F-4D97-AF65-F5344CB8AC3E}">
        <p14:creationId xmlns:p14="http://schemas.microsoft.com/office/powerpoint/2010/main" val="3346479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MX" dirty="0"/>
              <a:t>Tasa de Volatilidad</a:t>
            </a:r>
          </a:p>
          <a:p>
            <a:pPr algn="l" fontAlgn="base"/>
            <a:r>
              <a:rPr lang="es-ES" b="0" i="0" dirty="0">
                <a:solidFill>
                  <a:srgbClr val="373737"/>
                </a:solidFill>
                <a:effectLst/>
                <a:latin typeface="Helvetica Neue"/>
              </a:rPr>
              <a:t>1. – </a:t>
            </a:r>
            <a:r>
              <a:rPr lang="es-ES" b="1" i="0" dirty="0">
                <a:solidFill>
                  <a:srgbClr val="373737"/>
                </a:solidFill>
                <a:effectLst/>
                <a:latin typeface="Helvetica Neue"/>
              </a:rPr>
              <a:t>Índice de Volatilidad</a:t>
            </a:r>
            <a:r>
              <a:rPr lang="es-ES" b="0" i="0" dirty="0">
                <a:solidFill>
                  <a:srgbClr val="373737"/>
                </a:solidFill>
                <a:effectLst/>
                <a:latin typeface="Helvetica Neue"/>
              </a:rPr>
              <a:t>; Un archivo es volátil cuando tiene un alto porcentaje de adiciones y supresiones debido al ingreso o eliminación de registros respecto al numero promedio de registros que haya en el archivo.</a:t>
            </a:r>
          </a:p>
          <a:p>
            <a:pPr algn="l" fontAlgn="base"/>
            <a:r>
              <a:rPr lang="es-ES" b="0" i="0" dirty="0">
                <a:solidFill>
                  <a:srgbClr val="373737"/>
                </a:solidFill>
                <a:effectLst/>
                <a:latin typeface="Helvetica Neue"/>
              </a:rPr>
              <a:t>2. – </a:t>
            </a:r>
            <a:r>
              <a:rPr lang="es-ES" b="1" i="0" dirty="0">
                <a:solidFill>
                  <a:srgbClr val="373737"/>
                </a:solidFill>
                <a:effectLst/>
                <a:latin typeface="Helvetica Neue"/>
              </a:rPr>
              <a:t>Índice de Actividad</a:t>
            </a:r>
            <a:r>
              <a:rPr lang="es-ES" b="0" i="0" dirty="0">
                <a:solidFill>
                  <a:srgbClr val="373737"/>
                </a:solidFill>
                <a:effectLst/>
                <a:latin typeface="Helvetica Neue"/>
              </a:rPr>
              <a:t>; Un archivo es activo cuando tiene un alto porcentaje de </a:t>
            </a:r>
            <a:r>
              <a:rPr lang="es-ES" b="0" i="0" u="none" strike="noStrike" dirty="0">
                <a:solidFill>
                  <a:srgbClr val="1982D1"/>
                </a:solidFill>
                <a:effectLst/>
                <a:latin typeface="inherit"/>
                <a:hlinkClick r:id="rId3"/>
              </a:rPr>
              <a:t>utilidad</a:t>
            </a:r>
            <a:r>
              <a:rPr lang="es-ES" b="0" i="0" dirty="0">
                <a:solidFill>
                  <a:srgbClr val="373737"/>
                </a:solidFill>
                <a:effectLst/>
                <a:latin typeface="Helvetica Neue"/>
              </a:rPr>
              <a:t> sea de actualización o consulta en un periodo de tiempo fijo respecto al numero promedio de registro que se encuentran en el archivo.</a:t>
            </a:r>
          </a:p>
        </p:txBody>
      </p:sp>
      <p:sp>
        <p:nvSpPr>
          <p:cNvPr id="4" name="Slide Number Placeholder 3"/>
          <p:cNvSpPr>
            <a:spLocks noGrp="1"/>
          </p:cNvSpPr>
          <p:nvPr>
            <p:ph type="sldNum" sz="quarter" idx="5"/>
          </p:nvPr>
        </p:nvSpPr>
        <p:spPr/>
        <p:txBody>
          <a:bodyPr/>
          <a:lstStyle/>
          <a:p>
            <a:fld id="{66A3BB8C-AB23-4A1E-B1D0-EE68C15812D6}" type="slidenum">
              <a:rPr lang="es-CL" smtClean="0"/>
              <a:t>15</a:t>
            </a:fld>
            <a:endParaRPr lang="es-CL"/>
          </a:p>
        </p:txBody>
      </p:sp>
    </p:spTree>
    <p:extLst>
      <p:ext uri="{BB962C8B-B14F-4D97-AF65-F5344CB8AC3E}">
        <p14:creationId xmlns:p14="http://schemas.microsoft.com/office/powerpoint/2010/main" val="1821934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i="0" dirty="0">
              <a:solidFill>
                <a:srgbClr val="373737"/>
              </a:solidFill>
              <a:effectLst/>
              <a:latin typeface="Helvetica Neue"/>
            </a:endParaRPr>
          </a:p>
        </p:txBody>
      </p:sp>
      <p:sp>
        <p:nvSpPr>
          <p:cNvPr id="4" name="Slide Number Placeholder 3"/>
          <p:cNvSpPr>
            <a:spLocks noGrp="1"/>
          </p:cNvSpPr>
          <p:nvPr>
            <p:ph type="sldNum" sz="quarter" idx="5"/>
          </p:nvPr>
        </p:nvSpPr>
        <p:spPr/>
        <p:txBody>
          <a:bodyPr/>
          <a:lstStyle/>
          <a:p>
            <a:fld id="{66A3BB8C-AB23-4A1E-B1D0-EE68C15812D6}" type="slidenum">
              <a:rPr lang="es-CL" smtClean="0"/>
              <a:t>16</a:t>
            </a:fld>
            <a:endParaRPr lang="es-CL"/>
          </a:p>
        </p:txBody>
      </p:sp>
    </p:spTree>
    <p:extLst>
      <p:ext uri="{BB962C8B-B14F-4D97-AF65-F5344CB8AC3E}">
        <p14:creationId xmlns:p14="http://schemas.microsoft.com/office/powerpoint/2010/main" val="2192267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i="0" dirty="0">
              <a:solidFill>
                <a:srgbClr val="373737"/>
              </a:solidFill>
              <a:effectLst/>
              <a:latin typeface="Helvetica Neue"/>
            </a:endParaRPr>
          </a:p>
        </p:txBody>
      </p:sp>
      <p:sp>
        <p:nvSpPr>
          <p:cNvPr id="4" name="Slide Number Placeholder 3"/>
          <p:cNvSpPr>
            <a:spLocks noGrp="1"/>
          </p:cNvSpPr>
          <p:nvPr>
            <p:ph type="sldNum" sz="quarter" idx="5"/>
          </p:nvPr>
        </p:nvSpPr>
        <p:spPr/>
        <p:txBody>
          <a:bodyPr/>
          <a:lstStyle/>
          <a:p>
            <a:fld id="{66A3BB8C-AB23-4A1E-B1D0-EE68C15812D6}" type="slidenum">
              <a:rPr lang="es-CL" smtClean="0"/>
              <a:t>17</a:t>
            </a:fld>
            <a:endParaRPr lang="es-CL"/>
          </a:p>
        </p:txBody>
      </p:sp>
    </p:spTree>
    <p:extLst>
      <p:ext uri="{BB962C8B-B14F-4D97-AF65-F5344CB8AC3E}">
        <p14:creationId xmlns:p14="http://schemas.microsoft.com/office/powerpoint/2010/main" val="2196053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i="0" dirty="0">
              <a:solidFill>
                <a:srgbClr val="373737"/>
              </a:solidFill>
              <a:effectLst/>
              <a:latin typeface="Helvetica Neue"/>
            </a:endParaRPr>
          </a:p>
        </p:txBody>
      </p:sp>
      <p:sp>
        <p:nvSpPr>
          <p:cNvPr id="4" name="Slide Number Placeholder 3"/>
          <p:cNvSpPr>
            <a:spLocks noGrp="1"/>
          </p:cNvSpPr>
          <p:nvPr>
            <p:ph type="sldNum" sz="quarter" idx="5"/>
          </p:nvPr>
        </p:nvSpPr>
        <p:spPr/>
        <p:txBody>
          <a:bodyPr/>
          <a:lstStyle/>
          <a:p>
            <a:fld id="{66A3BB8C-AB23-4A1E-B1D0-EE68C15812D6}" type="slidenum">
              <a:rPr lang="es-CL" smtClean="0"/>
              <a:t>18</a:t>
            </a:fld>
            <a:endParaRPr lang="es-CL"/>
          </a:p>
        </p:txBody>
      </p:sp>
    </p:spTree>
    <p:extLst>
      <p:ext uri="{BB962C8B-B14F-4D97-AF65-F5344CB8AC3E}">
        <p14:creationId xmlns:p14="http://schemas.microsoft.com/office/powerpoint/2010/main" val="1642505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b="0" i="0" dirty="0">
              <a:solidFill>
                <a:srgbClr val="373737"/>
              </a:solidFill>
              <a:effectLst/>
              <a:latin typeface="Helvetica Neue"/>
            </a:endParaRPr>
          </a:p>
        </p:txBody>
      </p:sp>
      <p:sp>
        <p:nvSpPr>
          <p:cNvPr id="4" name="Slide Number Placeholder 3"/>
          <p:cNvSpPr>
            <a:spLocks noGrp="1"/>
          </p:cNvSpPr>
          <p:nvPr>
            <p:ph type="sldNum" sz="quarter" idx="5"/>
          </p:nvPr>
        </p:nvSpPr>
        <p:spPr/>
        <p:txBody>
          <a:bodyPr/>
          <a:lstStyle/>
          <a:p>
            <a:fld id="{66A3BB8C-AB23-4A1E-B1D0-EE68C15812D6}" type="slidenum">
              <a:rPr lang="es-CL" smtClean="0"/>
              <a:t>19</a:t>
            </a:fld>
            <a:endParaRPr lang="es-CL"/>
          </a:p>
        </p:txBody>
      </p:sp>
    </p:spTree>
    <p:extLst>
      <p:ext uri="{BB962C8B-B14F-4D97-AF65-F5344CB8AC3E}">
        <p14:creationId xmlns:p14="http://schemas.microsoft.com/office/powerpoint/2010/main" val="4121177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Permite</a:t>
            </a:r>
            <a:r>
              <a:rPr lang="en-US" dirty="0"/>
              <a:t> </a:t>
            </a:r>
            <a:r>
              <a:rPr lang="en-US" dirty="0" err="1"/>
              <a:t>mejorar</a:t>
            </a:r>
            <a:r>
              <a:rPr lang="en-US" dirty="0"/>
              <a:t> el </a:t>
            </a:r>
            <a:r>
              <a:rPr lang="en-US" dirty="0" err="1"/>
              <a:t>desempeño</a:t>
            </a:r>
            <a:r>
              <a:rPr lang="en-US" dirty="0"/>
              <a:t> de la </a:t>
            </a:r>
            <a:r>
              <a:rPr lang="en-US" dirty="0" err="1"/>
              <a:t>recuperación</a:t>
            </a:r>
            <a:r>
              <a:rPr lang="en-US" dirty="0"/>
              <a:t> de </a:t>
            </a:r>
            <a:r>
              <a:rPr lang="en-US" dirty="0" err="1"/>
              <a:t>datos</a:t>
            </a:r>
            <a:r>
              <a:rPr lang="en-US" dirty="0"/>
              <a:t>.</a:t>
            </a:r>
          </a:p>
          <a:p>
            <a:r>
              <a:rPr lang="en-US" dirty="0"/>
              <a:t>Es </a:t>
            </a:r>
            <a:r>
              <a:rPr lang="en-US" dirty="0" err="1"/>
              <a:t>una</a:t>
            </a:r>
            <a:r>
              <a:rPr lang="en-US" dirty="0"/>
              <a:t> </a:t>
            </a:r>
            <a:r>
              <a:rPr lang="en-US" dirty="0" err="1"/>
              <a:t>alternativa</a:t>
            </a:r>
            <a:r>
              <a:rPr lang="en-US" dirty="0"/>
              <a:t> a </a:t>
            </a:r>
            <a:r>
              <a:rPr lang="en-US" dirty="0" err="1"/>
              <a:t>archivos</a:t>
            </a:r>
            <a:r>
              <a:rPr lang="en-US" dirty="0"/>
              <a:t> </a:t>
            </a:r>
            <a:r>
              <a:rPr lang="en-US" dirty="0" err="1"/>
              <a:t>secuenciales</a:t>
            </a:r>
            <a:r>
              <a:rPr lang="en-US" dirty="0"/>
              <a:t> o a </a:t>
            </a:r>
            <a:r>
              <a:rPr lang="en-US" dirty="0" err="1"/>
              <a:t>tablas</a:t>
            </a:r>
            <a:r>
              <a:rPr lang="en-US" dirty="0"/>
              <a:t> con un </a:t>
            </a:r>
            <a:r>
              <a:rPr lang="en-US" dirty="0" err="1"/>
              <a:t>índice</a:t>
            </a:r>
            <a:r>
              <a:rPr lang="en-US" dirty="0"/>
              <a:t> o con </a:t>
            </a:r>
            <a:r>
              <a:rPr lang="en-US" dirty="0" err="1"/>
              <a:t>índice</a:t>
            </a:r>
            <a:r>
              <a:rPr lang="en-US" dirty="0"/>
              <a:t> cluster, en </a:t>
            </a:r>
            <a:r>
              <a:rPr lang="en-US" dirty="0" err="1"/>
              <a:t>cuyos</a:t>
            </a:r>
            <a:r>
              <a:rPr lang="en-US" dirty="0"/>
              <a:t> </a:t>
            </a:r>
            <a:r>
              <a:rPr lang="en-US" dirty="0" err="1"/>
              <a:t>casos</a:t>
            </a:r>
            <a:r>
              <a:rPr lang="en-US" dirty="0"/>
              <a:t> se </a:t>
            </a:r>
            <a:r>
              <a:rPr lang="en-US" dirty="0" err="1"/>
              <a:t>crea</a:t>
            </a:r>
            <a:r>
              <a:rPr lang="en-US" dirty="0"/>
              <a:t> un </a:t>
            </a:r>
            <a:r>
              <a:rPr lang="en-US" dirty="0" err="1"/>
              <a:t>índice</a:t>
            </a:r>
            <a:r>
              <a:rPr lang="en-US" dirty="0"/>
              <a:t> </a:t>
            </a:r>
            <a:r>
              <a:rPr lang="en-US" dirty="0" err="1"/>
              <a:t>separado</a:t>
            </a:r>
            <a:r>
              <a:rPr lang="en-US" dirty="0"/>
              <a:t> en base a </a:t>
            </a:r>
            <a:r>
              <a:rPr lang="en-US" dirty="0" err="1"/>
              <a:t>algun</a:t>
            </a:r>
            <a:r>
              <a:rPr lang="en-US" dirty="0"/>
              <a:t> valor clave (PK).</a:t>
            </a:r>
          </a:p>
          <a:p>
            <a:r>
              <a:rPr lang="en-US" dirty="0"/>
              <a:t>Al usar Hashing se </a:t>
            </a:r>
            <a:r>
              <a:rPr lang="en-US" dirty="0" err="1"/>
              <a:t>crea</a:t>
            </a:r>
            <a:r>
              <a:rPr lang="en-US" dirty="0"/>
              <a:t> un cluster hash y </a:t>
            </a:r>
            <a:r>
              <a:rPr lang="en-US" dirty="0" err="1"/>
              <a:t>allí</a:t>
            </a:r>
            <a:r>
              <a:rPr lang="en-US" dirty="0"/>
              <a:t> se </a:t>
            </a:r>
            <a:r>
              <a:rPr lang="en-US" dirty="0" err="1"/>
              <a:t>cargan</a:t>
            </a:r>
            <a:r>
              <a:rPr lang="en-US" dirty="0"/>
              <a:t> las </a:t>
            </a:r>
            <a:r>
              <a:rPr lang="en-US" dirty="0" err="1"/>
              <a:t>tablas</a:t>
            </a:r>
            <a:r>
              <a:rPr lang="en-US" dirty="0"/>
              <a:t> para ser </a:t>
            </a:r>
            <a:r>
              <a:rPr lang="en-US" dirty="0" err="1"/>
              <a:t>recuperadas</a:t>
            </a:r>
            <a:r>
              <a:rPr lang="en-US" dirty="0"/>
              <a:t> en base a </a:t>
            </a:r>
            <a:r>
              <a:rPr lang="en-US" dirty="0" err="1"/>
              <a:t>una</a:t>
            </a:r>
            <a:r>
              <a:rPr lang="en-US" dirty="0"/>
              <a:t> </a:t>
            </a:r>
            <a:r>
              <a:rPr lang="en-US" dirty="0" err="1"/>
              <a:t>función</a:t>
            </a:r>
            <a:r>
              <a:rPr lang="en-US" dirty="0"/>
              <a:t> hashing (por </a:t>
            </a:r>
            <a:r>
              <a:rPr lang="en-US" dirty="0" err="1"/>
              <a:t>ejemplo</a:t>
            </a:r>
            <a:r>
              <a:rPr lang="en-US" dirty="0"/>
              <a:t>, Oracle </a:t>
            </a:r>
            <a:r>
              <a:rPr lang="en-US" dirty="0" err="1"/>
              <a:t>usa</a:t>
            </a:r>
            <a:r>
              <a:rPr lang="en-US" dirty="0"/>
              <a:t> </a:t>
            </a:r>
            <a:r>
              <a:rPr lang="en-US" dirty="0" err="1"/>
              <a:t>una</a:t>
            </a:r>
            <a:r>
              <a:rPr lang="en-US" dirty="0"/>
              <a:t> </a:t>
            </a:r>
            <a:r>
              <a:rPr lang="en-US" dirty="0" err="1"/>
              <a:t>función</a:t>
            </a:r>
            <a:r>
              <a:rPr lang="en-US" dirty="0"/>
              <a:t> hash que genera </a:t>
            </a:r>
            <a:r>
              <a:rPr lang="en-US" dirty="0" err="1"/>
              <a:t>una</a:t>
            </a:r>
            <a:r>
              <a:rPr lang="en-US" dirty="0"/>
              <a:t> </a:t>
            </a:r>
            <a:r>
              <a:rPr lang="en-US" dirty="0" err="1"/>
              <a:t>distribución</a:t>
            </a:r>
            <a:r>
              <a:rPr lang="en-US" dirty="0"/>
              <a:t> de </a:t>
            </a:r>
            <a:r>
              <a:rPr lang="en-US" dirty="0" err="1"/>
              <a:t>valores</a:t>
            </a:r>
            <a:r>
              <a:rPr lang="en-US" dirty="0"/>
              <a:t> </a:t>
            </a:r>
            <a:r>
              <a:rPr lang="en-US" dirty="0" err="1"/>
              <a:t>numéricos</a:t>
            </a:r>
            <a:r>
              <a:rPr lang="en-US" dirty="0"/>
              <a:t> a </a:t>
            </a:r>
            <a:r>
              <a:rPr lang="en-US" dirty="0" err="1"/>
              <a:t>partir</a:t>
            </a:r>
            <a:r>
              <a:rPr lang="en-US" dirty="0"/>
              <a:t> de </a:t>
            </a:r>
            <a:r>
              <a:rPr lang="en-US" dirty="0" err="1"/>
              <a:t>los</a:t>
            </a:r>
            <a:r>
              <a:rPr lang="en-US" dirty="0"/>
              <a:t> </a:t>
            </a:r>
            <a:r>
              <a:rPr lang="en-US" dirty="0" err="1"/>
              <a:t>valores</a:t>
            </a:r>
            <a:r>
              <a:rPr lang="en-US" dirty="0"/>
              <a:t> claves de un cluster </a:t>
            </a:r>
            <a:r>
              <a:rPr lang="en-US" dirty="0" err="1"/>
              <a:t>específico</a:t>
            </a:r>
            <a:r>
              <a:rPr lang="en-US" dirty="0"/>
              <a:t>).</a:t>
            </a:r>
          </a:p>
          <a:p>
            <a:r>
              <a:rPr lang="en-US" dirty="0"/>
              <a:t>La clave de un cluster hash </a:t>
            </a:r>
            <a:r>
              <a:rPr lang="en-US" dirty="0" err="1"/>
              <a:t>puede</a:t>
            </a:r>
            <a:r>
              <a:rPr lang="en-US" dirty="0"/>
              <a:t> ser </a:t>
            </a:r>
            <a:r>
              <a:rPr lang="en-US" dirty="0" err="1"/>
              <a:t>una</a:t>
            </a:r>
            <a:r>
              <a:rPr lang="en-US" dirty="0"/>
              <a:t> </a:t>
            </a:r>
            <a:r>
              <a:rPr lang="en-US" dirty="0" err="1"/>
              <a:t>columna</a:t>
            </a:r>
            <a:r>
              <a:rPr lang="en-US" dirty="0"/>
              <a:t> simple o </a:t>
            </a:r>
            <a:r>
              <a:rPr lang="en-US" dirty="0" err="1"/>
              <a:t>varias</a:t>
            </a:r>
            <a:r>
              <a:rPr lang="en-US" dirty="0"/>
              <a:t> </a:t>
            </a:r>
            <a:r>
              <a:rPr lang="en-US" dirty="0" err="1"/>
              <a:t>columnas</a:t>
            </a:r>
            <a:r>
              <a:rPr lang="en-US" dirty="0"/>
              <a:t>.</a:t>
            </a:r>
          </a:p>
          <a:p>
            <a:r>
              <a:rPr lang="en-US" dirty="0"/>
              <a:t>Para </a:t>
            </a:r>
            <a:r>
              <a:rPr lang="en-US" dirty="0" err="1"/>
              <a:t>almacenar</a:t>
            </a:r>
            <a:r>
              <a:rPr lang="en-US" dirty="0"/>
              <a:t> o </a:t>
            </a:r>
            <a:r>
              <a:rPr lang="en-US" dirty="0" err="1"/>
              <a:t>buscar</a:t>
            </a:r>
            <a:r>
              <a:rPr lang="en-US" dirty="0"/>
              <a:t> </a:t>
            </a:r>
            <a:r>
              <a:rPr lang="en-US" dirty="0" err="1"/>
              <a:t>una</a:t>
            </a:r>
            <a:r>
              <a:rPr lang="en-US" dirty="0"/>
              <a:t> fila en el cluster hash, el DBMS </a:t>
            </a:r>
            <a:r>
              <a:rPr lang="en-US" dirty="0" err="1"/>
              <a:t>aplica</a:t>
            </a:r>
            <a:r>
              <a:rPr lang="en-US" dirty="0"/>
              <a:t> la </a:t>
            </a:r>
            <a:r>
              <a:rPr lang="en-US" dirty="0" err="1"/>
              <a:t>función</a:t>
            </a:r>
            <a:r>
              <a:rPr lang="en-US" dirty="0"/>
              <a:t> hash al valor clave del cluster de la fila. El valor hash </a:t>
            </a:r>
            <a:r>
              <a:rPr lang="en-US" dirty="0" err="1"/>
              <a:t>resultante</a:t>
            </a:r>
            <a:r>
              <a:rPr lang="en-US" dirty="0"/>
              <a:t> </a:t>
            </a:r>
            <a:r>
              <a:rPr lang="en-US" dirty="0" err="1"/>
              <a:t>corresponde</a:t>
            </a:r>
            <a:r>
              <a:rPr lang="en-US" dirty="0"/>
              <a:t> al </a:t>
            </a:r>
            <a:r>
              <a:rPr lang="en-US" dirty="0" err="1"/>
              <a:t>bloque</a:t>
            </a:r>
            <a:r>
              <a:rPr lang="en-US" dirty="0"/>
              <a:t> de </a:t>
            </a:r>
            <a:r>
              <a:rPr lang="en-US" dirty="0" err="1"/>
              <a:t>datos</a:t>
            </a:r>
            <a:r>
              <a:rPr lang="en-US" dirty="0"/>
              <a:t> en el cluster que se </a:t>
            </a:r>
            <a:r>
              <a:rPr lang="en-US" dirty="0" err="1"/>
              <a:t>desea</a:t>
            </a:r>
            <a:r>
              <a:rPr lang="en-US" dirty="0"/>
              <a:t> leer o </a:t>
            </a:r>
            <a:r>
              <a:rPr lang="en-US" dirty="0" err="1"/>
              <a:t>escribir</a:t>
            </a:r>
            <a:r>
              <a:rPr lang="en-US" dirty="0"/>
              <a:t>.</a:t>
            </a:r>
          </a:p>
          <a:p>
            <a:endParaRPr lang="en-US" dirty="0"/>
          </a:p>
          <a:p>
            <a:r>
              <a:rPr lang="es-MX" dirty="0"/>
              <a:t>En el ejemplo, se crea un </a:t>
            </a:r>
            <a:r>
              <a:rPr lang="es-MX" dirty="0" err="1"/>
              <a:t>cluster</a:t>
            </a:r>
            <a:r>
              <a:rPr lang="es-MX" dirty="0"/>
              <a:t> para la tabla CLIENTE a la cual se le aplica un algoritmo </a:t>
            </a:r>
            <a:r>
              <a:rPr lang="es-MX" dirty="0" err="1"/>
              <a:t>hashing</a:t>
            </a:r>
            <a:r>
              <a:rPr lang="es-MX" dirty="0"/>
              <a:t> que da un valor numérico (código </a:t>
            </a:r>
            <a:r>
              <a:rPr lang="es-MX" dirty="0" err="1"/>
              <a:t>number</a:t>
            </a:r>
            <a:r>
              <a:rPr lang="es-MX" dirty="0"/>
              <a:t>) para indicar dónde guardar el registro o fila dentro de un  bloque. El tamaño del </a:t>
            </a:r>
            <a:r>
              <a:rPr lang="es-MX" dirty="0" err="1"/>
              <a:t>cluster</a:t>
            </a:r>
            <a:r>
              <a:rPr lang="es-MX" dirty="0"/>
              <a:t> es de 512KB y el valor numérico (código </a:t>
            </a:r>
            <a:r>
              <a:rPr lang="es-MX" dirty="0" err="1"/>
              <a:t>number</a:t>
            </a:r>
            <a:r>
              <a:rPr lang="es-MX" dirty="0"/>
              <a:t>) tiene como máximo 500.</a:t>
            </a:r>
          </a:p>
          <a:p>
            <a:endParaRPr lang="es-ES" b="0" i="0" dirty="0">
              <a:solidFill>
                <a:srgbClr val="373737"/>
              </a:solidFill>
              <a:effectLst/>
              <a:latin typeface="Helvetica Neue"/>
            </a:endParaRPr>
          </a:p>
        </p:txBody>
      </p:sp>
      <p:sp>
        <p:nvSpPr>
          <p:cNvPr id="4" name="Slide Number Placeholder 3"/>
          <p:cNvSpPr>
            <a:spLocks noGrp="1"/>
          </p:cNvSpPr>
          <p:nvPr>
            <p:ph type="sldNum" sz="quarter" idx="5"/>
          </p:nvPr>
        </p:nvSpPr>
        <p:spPr/>
        <p:txBody>
          <a:bodyPr/>
          <a:lstStyle/>
          <a:p>
            <a:fld id="{66A3BB8C-AB23-4A1E-B1D0-EE68C15812D6}" type="slidenum">
              <a:rPr lang="es-CL" smtClean="0"/>
              <a:t>20</a:t>
            </a:fld>
            <a:endParaRPr lang="es-CL"/>
          </a:p>
        </p:txBody>
      </p:sp>
    </p:spTree>
    <p:extLst>
      <p:ext uri="{BB962C8B-B14F-4D97-AF65-F5344CB8AC3E}">
        <p14:creationId xmlns:p14="http://schemas.microsoft.com/office/powerpoint/2010/main" val="32846615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6A147-2B59-660A-60E1-E5C0567D622A}"/>
              </a:ext>
            </a:extLst>
          </p:cNvPr>
          <p:cNvSpPr>
            <a:spLocks noGrp="1"/>
          </p:cNvSpPr>
          <p:nvPr>
            <p:ph type="ctrTitle"/>
          </p:nvPr>
        </p:nvSpPr>
        <p:spPr>
          <a:xfrm>
            <a:off x="751562" y="1516728"/>
            <a:ext cx="10688878" cy="1138585"/>
          </a:xfrm>
        </p:spPr>
        <p:txBody>
          <a:bodyPr anchor="ctr">
            <a:normAutofit/>
          </a:bodyPr>
          <a:lstStyle>
            <a:lvl1pPr algn="ctr">
              <a:defRPr sz="3600"/>
            </a:lvl1pPr>
          </a:lstStyle>
          <a:p>
            <a:r>
              <a:rPr lang="en-US" dirty="0"/>
              <a:t>Click to edit Master title style</a:t>
            </a:r>
            <a:endParaRPr lang="es-CL" dirty="0"/>
          </a:p>
        </p:txBody>
      </p:sp>
      <p:sp>
        <p:nvSpPr>
          <p:cNvPr id="3" name="Subtitle 2">
            <a:extLst>
              <a:ext uri="{FF2B5EF4-FFF2-40B4-BE49-F238E27FC236}">
                <a16:creationId xmlns:a16="http://schemas.microsoft.com/office/drawing/2014/main" id="{18932C23-158F-860B-0F88-D34489DA5393}"/>
              </a:ext>
            </a:extLst>
          </p:cNvPr>
          <p:cNvSpPr>
            <a:spLocks noGrp="1"/>
          </p:cNvSpPr>
          <p:nvPr>
            <p:ph type="subTitle" idx="1"/>
          </p:nvPr>
        </p:nvSpPr>
        <p:spPr>
          <a:xfrm>
            <a:off x="751562" y="2705941"/>
            <a:ext cx="10688878" cy="794557"/>
          </a:xfrm>
        </p:spPr>
        <p:txBody>
          <a:bodyPr anchor="ctr">
            <a:normAutofit/>
          </a:bodyPr>
          <a:lstStyle>
            <a:lvl1pPr marL="0" indent="0" algn="ctr">
              <a:lnSpc>
                <a:spcPct val="100000"/>
              </a:lnSpc>
              <a:spcBef>
                <a:spcPts val="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49" descr="USM1">
            <a:extLst>
              <a:ext uri="{FF2B5EF4-FFF2-40B4-BE49-F238E27FC236}">
                <a16:creationId xmlns:a16="http://schemas.microsoft.com/office/drawing/2014/main" id="{5C4D5269-968A-A46B-C6E7-409C0F7F4F5E}"/>
              </a:ext>
            </a:extLst>
          </p:cNvPr>
          <p:cNvPicPr>
            <a:picLocks noChangeAspect="1" noChangeArrowheads="1"/>
          </p:cNvPicPr>
          <p:nvPr userDrawn="1"/>
        </p:nvPicPr>
        <p:blipFill>
          <a:blip r:embed="rId2" cstate="print"/>
          <a:srcRect/>
          <a:stretch>
            <a:fillRect/>
          </a:stretch>
        </p:blipFill>
        <p:spPr bwMode="auto">
          <a:xfrm>
            <a:off x="0" y="4176584"/>
            <a:ext cx="12192000" cy="2760355"/>
          </a:xfrm>
          <a:prstGeom prst="rect">
            <a:avLst/>
          </a:prstGeom>
          <a:noFill/>
        </p:spPr>
      </p:pic>
      <p:pic>
        <p:nvPicPr>
          <p:cNvPr id="11" name="Picture 2">
            <a:extLst>
              <a:ext uri="{FF2B5EF4-FFF2-40B4-BE49-F238E27FC236}">
                <a16:creationId xmlns:a16="http://schemas.microsoft.com/office/drawing/2014/main" id="{4C78D4A0-E7CA-21E2-70FA-E1E81EC2F94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74931" y="60375"/>
            <a:ext cx="6242137" cy="1560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19614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6FE5-8EBA-C6F3-BBBE-599D0EFD0E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Content Placeholder 2">
            <a:extLst>
              <a:ext uri="{FF2B5EF4-FFF2-40B4-BE49-F238E27FC236}">
                <a16:creationId xmlns:a16="http://schemas.microsoft.com/office/drawing/2014/main" id="{D4136135-4793-5500-3954-37CFD5CDDF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Text Placeholder 3">
            <a:extLst>
              <a:ext uri="{FF2B5EF4-FFF2-40B4-BE49-F238E27FC236}">
                <a16:creationId xmlns:a16="http://schemas.microsoft.com/office/drawing/2014/main" id="{667F8111-C0C1-EF0F-5EC8-21B63AD48E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Rectangle 11">
            <a:extLst>
              <a:ext uri="{FF2B5EF4-FFF2-40B4-BE49-F238E27FC236}">
                <a16:creationId xmlns:a16="http://schemas.microsoft.com/office/drawing/2014/main" id="{1E4E3FEA-FA39-E519-03F2-1CC1476B8C68}"/>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26005843-E0E8-FB80-6D64-952C43D9AB41}"/>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091167BE-AA42-6E80-090A-7099178C7A2A}"/>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77AC1115-97D4-59DC-4D0E-B2427A094412}"/>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6BA124CC-D6A6-6711-1548-8D599AB37C35}"/>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DBD8B49F-7F24-A490-9117-41FE9901278C}"/>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8" name="Rectangle 17">
            <a:extLst>
              <a:ext uri="{FF2B5EF4-FFF2-40B4-BE49-F238E27FC236}">
                <a16:creationId xmlns:a16="http://schemas.microsoft.com/office/drawing/2014/main" id="{C3734270-5D58-F1D4-02C2-12417890978F}"/>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Rectangle 18">
            <a:extLst>
              <a:ext uri="{FF2B5EF4-FFF2-40B4-BE49-F238E27FC236}">
                <a16:creationId xmlns:a16="http://schemas.microsoft.com/office/drawing/2014/main" id="{1ABA96E1-21F3-A7AF-4826-0F794000A8E3}"/>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 name="Slide Number Placeholder 5">
            <a:extLst>
              <a:ext uri="{FF2B5EF4-FFF2-40B4-BE49-F238E27FC236}">
                <a16:creationId xmlns:a16="http://schemas.microsoft.com/office/drawing/2014/main" id="{D241CAF6-771C-1479-CA89-F343E5C7EC87}"/>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1" name="Date Placeholder 1">
            <a:extLst>
              <a:ext uri="{FF2B5EF4-FFF2-40B4-BE49-F238E27FC236}">
                <a16:creationId xmlns:a16="http://schemas.microsoft.com/office/drawing/2014/main" id="{ABA42C3E-249F-1098-C8F2-DB4709EE79A8}"/>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12-11-2023</a:t>
            </a:fld>
            <a:endParaRPr lang="es-CL"/>
          </a:p>
        </p:txBody>
      </p:sp>
      <p:sp>
        <p:nvSpPr>
          <p:cNvPr id="22" name="Footer Placeholder 2">
            <a:extLst>
              <a:ext uri="{FF2B5EF4-FFF2-40B4-BE49-F238E27FC236}">
                <a16:creationId xmlns:a16="http://schemas.microsoft.com/office/drawing/2014/main" id="{45E0438D-70ED-674B-EB40-59FF01751766}"/>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579778510"/>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76ED-760A-CDEA-0CE3-BC4E095D7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Picture Placeholder 2">
            <a:extLst>
              <a:ext uri="{FF2B5EF4-FFF2-40B4-BE49-F238E27FC236}">
                <a16:creationId xmlns:a16="http://schemas.microsoft.com/office/drawing/2014/main" id="{C5E7D1DA-A577-DC2E-B238-21B67D6F65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Text Placeholder 3">
            <a:extLst>
              <a:ext uri="{FF2B5EF4-FFF2-40B4-BE49-F238E27FC236}">
                <a16:creationId xmlns:a16="http://schemas.microsoft.com/office/drawing/2014/main" id="{6B63D10B-CCAF-36BE-A051-B1FA43820A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Rectangle 11">
            <a:extLst>
              <a:ext uri="{FF2B5EF4-FFF2-40B4-BE49-F238E27FC236}">
                <a16:creationId xmlns:a16="http://schemas.microsoft.com/office/drawing/2014/main" id="{3AEC45B6-10C5-281A-3025-5E1D558019F6}"/>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65E280ED-4979-0413-A2AE-23D7F845EB36}"/>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092A094C-7985-9E3F-07CA-B167CCD6AB11}"/>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0CD87FD6-21A9-4D48-1086-0A5D68A89F05}"/>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0094869F-6DEE-4F8B-E534-E5778C5253FB}"/>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8F5701D5-6559-D10C-04A6-E6BD322169FA}"/>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8" name="Rectangle 17">
            <a:extLst>
              <a:ext uri="{FF2B5EF4-FFF2-40B4-BE49-F238E27FC236}">
                <a16:creationId xmlns:a16="http://schemas.microsoft.com/office/drawing/2014/main" id="{BB2A9E69-8ED4-05ED-5086-154CECCF2B14}"/>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Rectangle 18">
            <a:extLst>
              <a:ext uri="{FF2B5EF4-FFF2-40B4-BE49-F238E27FC236}">
                <a16:creationId xmlns:a16="http://schemas.microsoft.com/office/drawing/2014/main" id="{3BCC9F2F-0BCA-2C5A-E3AE-CCF769063ACB}"/>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 name="Slide Number Placeholder 5">
            <a:extLst>
              <a:ext uri="{FF2B5EF4-FFF2-40B4-BE49-F238E27FC236}">
                <a16:creationId xmlns:a16="http://schemas.microsoft.com/office/drawing/2014/main" id="{7C57CF12-5A6C-98CC-E5D1-015F0761DCC1}"/>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1" name="Date Placeholder 1">
            <a:extLst>
              <a:ext uri="{FF2B5EF4-FFF2-40B4-BE49-F238E27FC236}">
                <a16:creationId xmlns:a16="http://schemas.microsoft.com/office/drawing/2014/main" id="{0A5A8514-0930-E485-F60E-A991B26903CE}"/>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12-11-2023</a:t>
            </a:fld>
            <a:endParaRPr lang="es-CL"/>
          </a:p>
        </p:txBody>
      </p:sp>
      <p:sp>
        <p:nvSpPr>
          <p:cNvPr id="22" name="Footer Placeholder 2">
            <a:extLst>
              <a:ext uri="{FF2B5EF4-FFF2-40B4-BE49-F238E27FC236}">
                <a16:creationId xmlns:a16="http://schemas.microsoft.com/office/drawing/2014/main" id="{DE181059-5202-B290-597B-81C523EA6B37}"/>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233783416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6610B-E71F-F049-A281-11A607D08E32}"/>
              </a:ext>
            </a:extLst>
          </p:cNvPr>
          <p:cNvSpPr>
            <a:spLocks noGrp="1"/>
          </p:cNvSpPr>
          <p:nvPr>
            <p:ph type="title"/>
          </p:nvPr>
        </p:nvSpPr>
        <p:spPr/>
        <p:txBody>
          <a:bodyPr/>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B2080122-A054-CA5C-E3B9-BC0EAAC074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11" name="Rectangle 10">
            <a:extLst>
              <a:ext uri="{FF2B5EF4-FFF2-40B4-BE49-F238E27FC236}">
                <a16:creationId xmlns:a16="http://schemas.microsoft.com/office/drawing/2014/main" id="{6D815381-7712-4C23-F2C1-5928B27C1046}"/>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angle 11">
            <a:extLst>
              <a:ext uri="{FF2B5EF4-FFF2-40B4-BE49-F238E27FC236}">
                <a16:creationId xmlns:a16="http://schemas.microsoft.com/office/drawing/2014/main" id="{C9E04DBB-B291-A1BB-AE1D-4048B0CAE625}"/>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83EAB4DE-AE12-F4EF-8008-E2307F8BACC0}"/>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1EDF9288-371A-929E-FF44-41ABACC17765}"/>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0F6D96C0-ABEA-5EC5-9118-E7CD1EF988C3}"/>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FD2BEBA2-51DB-3792-0509-000F1FA3CFE9}"/>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Rectangle 16">
            <a:extLst>
              <a:ext uri="{FF2B5EF4-FFF2-40B4-BE49-F238E27FC236}">
                <a16:creationId xmlns:a16="http://schemas.microsoft.com/office/drawing/2014/main" id="{D49C83D7-5AE8-D8D9-FCBA-C6D232D0EEAD}"/>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Rectangle 17">
            <a:extLst>
              <a:ext uri="{FF2B5EF4-FFF2-40B4-BE49-F238E27FC236}">
                <a16:creationId xmlns:a16="http://schemas.microsoft.com/office/drawing/2014/main" id="{8FED30C5-A976-4A4D-EBDF-ABB379F9681F}"/>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Slide Number Placeholder 5">
            <a:extLst>
              <a:ext uri="{FF2B5EF4-FFF2-40B4-BE49-F238E27FC236}">
                <a16:creationId xmlns:a16="http://schemas.microsoft.com/office/drawing/2014/main" id="{D005BDA8-77A3-815E-0533-D019FA8FEC4F}"/>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0" name="Date Placeholder 1">
            <a:extLst>
              <a:ext uri="{FF2B5EF4-FFF2-40B4-BE49-F238E27FC236}">
                <a16:creationId xmlns:a16="http://schemas.microsoft.com/office/drawing/2014/main" id="{A86A23E8-86A1-F74D-000D-B6B9CC51F42C}"/>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12-11-2023</a:t>
            </a:fld>
            <a:endParaRPr lang="es-CL"/>
          </a:p>
        </p:txBody>
      </p:sp>
      <p:sp>
        <p:nvSpPr>
          <p:cNvPr id="21" name="Footer Placeholder 2">
            <a:extLst>
              <a:ext uri="{FF2B5EF4-FFF2-40B4-BE49-F238E27FC236}">
                <a16:creationId xmlns:a16="http://schemas.microsoft.com/office/drawing/2014/main" id="{96C94695-D885-1B15-0477-7850D1E2C20D}"/>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268221665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EC5A2D-C738-3735-20CE-C28766DDCA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725AF3AE-9DC0-2B84-8160-01CA87792A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11" name="Rectangle 10">
            <a:extLst>
              <a:ext uri="{FF2B5EF4-FFF2-40B4-BE49-F238E27FC236}">
                <a16:creationId xmlns:a16="http://schemas.microsoft.com/office/drawing/2014/main" id="{36DE079A-48D3-E2D5-16F2-B1F5420804B4}"/>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angle 11">
            <a:extLst>
              <a:ext uri="{FF2B5EF4-FFF2-40B4-BE49-F238E27FC236}">
                <a16:creationId xmlns:a16="http://schemas.microsoft.com/office/drawing/2014/main" id="{B80EA020-D6DC-F2FE-3282-ACAB898A134F}"/>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6454E97C-F23B-0938-E133-6CE27CA68F03}"/>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1B165B46-5D4B-58AF-03C6-E9009936CBB8}"/>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9E6BF975-A4F6-188D-39AA-71FFB6F236D4}"/>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C941817E-A2DA-CB58-24E3-04B8C5F1DD12}"/>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7" name="Rectangle 16">
            <a:extLst>
              <a:ext uri="{FF2B5EF4-FFF2-40B4-BE49-F238E27FC236}">
                <a16:creationId xmlns:a16="http://schemas.microsoft.com/office/drawing/2014/main" id="{D2366A91-1BFC-9DE2-11B8-F693F8A86F71}"/>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Rectangle 17">
            <a:extLst>
              <a:ext uri="{FF2B5EF4-FFF2-40B4-BE49-F238E27FC236}">
                <a16:creationId xmlns:a16="http://schemas.microsoft.com/office/drawing/2014/main" id="{FE6236BC-C2EE-46B2-955F-A6D494B26C09}"/>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Slide Number Placeholder 5">
            <a:extLst>
              <a:ext uri="{FF2B5EF4-FFF2-40B4-BE49-F238E27FC236}">
                <a16:creationId xmlns:a16="http://schemas.microsoft.com/office/drawing/2014/main" id="{BEA4540E-C6A3-4DF3-CD1C-122103DC3B30}"/>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0" name="Date Placeholder 1">
            <a:extLst>
              <a:ext uri="{FF2B5EF4-FFF2-40B4-BE49-F238E27FC236}">
                <a16:creationId xmlns:a16="http://schemas.microsoft.com/office/drawing/2014/main" id="{1ACAD3FA-BC72-6C50-4C98-0DEB7814C2FB}"/>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12-11-2023</a:t>
            </a:fld>
            <a:endParaRPr lang="es-CL"/>
          </a:p>
        </p:txBody>
      </p:sp>
      <p:sp>
        <p:nvSpPr>
          <p:cNvPr id="21" name="Footer Placeholder 2">
            <a:extLst>
              <a:ext uri="{FF2B5EF4-FFF2-40B4-BE49-F238E27FC236}">
                <a16:creationId xmlns:a16="http://schemas.microsoft.com/office/drawing/2014/main" id="{9662B375-4E3C-9A27-BA04-5BBF5343A412}"/>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149439706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AEC6C-AE6D-EA99-9648-BABCA97A1864}"/>
              </a:ext>
            </a:extLst>
          </p:cNvPr>
          <p:cNvSpPr>
            <a:spLocks noGrp="1"/>
          </p:cNvSpPr>
          <p:nvPr>
            <p:ph type="title"/>
          </p:nvPr>
        </p:nvSpPr>
        <p:spPr/>
        <p:txBody>
          <a:bodyPr/>
          <a:lstStyle>
            <a:lvl1pPr>
              <a:defRPr b="1" cap="none" baseline="0"/>
            </a:lvl1pPr>
          </a:lstStyle>
          <a:p>
            <a:r>
              <a:rPr lang="en-US" dirty="0"/>
              <a:t>Click to edit Master title style</a:t>
            </a:r>
            <a:endParaRPr lang="es-CL" dirty="0"/>
          </a:p>
        </p:txBody>
      </p:sp>
      <p:sp>
        <p:nvSpPr>
          <p:cNvPr id="3" name="Content Placeholder 2">
            <a:extLst>
              <a:ext uri="{FF2B5EF4-FFF2-40B4-BE49-F238E27FC236}">
                <a16:creationId xmlns:a16="http://schemas.microsoft.com/office/drawing/2014/main" id="{481830C5-1ACC-8495-BBE1-34A5CAE4312A}"/>
              </a:ext>
            </a:extLst>
          </p:cNvPr>
          <p:cNvSpPr>
            <a:spLocks noGrp="1"/>
          </p:cNvSpPr>
          <p:nvPr>
            <p:ph idx="1"/>
          </p:nvPr>
        </p:nvSpPr>
        <p:spPr/>
        <p:txBody>
          <a:bodyPr/>
          <a:lstStyle>
            <a:lvl1pPr algn="just">
              <a:defRPr/>
            </a:lvl1pPr>
            <a:lvl2pPr algn="just">
              <a:defRPr/>
            </a:lvl2pPr>
            <a:lvl3pPr algn="just">
              <a:defRPr/>
            </a:lvl3pPr>
            <a:lvl4pPr algn="just">
              <a:defRPr/>
            </a:lvl4pPr>
            <a:lvl5pPr algn="ju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21" name="Rectangle 20">
            <a:extLst>
              <a:ext uri="{FF2B5EF4-FFF2-40B4-BE49-F238E27FC236}">
                <a16:creationId xmlns:a16="http://schemas.microsoft.com/office/drawing/2014/main" id="{3E68D7A9-1491-5E93-1D26-030B7C3AE03C}"/>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Rectangle 21">
            <a:extLst>
              <a:ext uri="{FF2B5EF4-FFF2-40B4-BE49-F238E27FC236}">
                <a16:creationId xmlns:a16="http://schemas.microsoft.com/office/drawing/2014/main" id="{97C1C102-7CC7-CBA1-8259-3512BDABA5ED}"/>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angle 22">
            <a:extLst>
              <a:ext uri="{FF2B5EF4-FFF2-40B4-BE49-F238E27FC236}">
                <a16:creationId xmlns:a16="http://schemas.microsoft.com/office/drawing/2014/main" id="{03540CE2-26FC-0025-3707-533F225F7C43}"/>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4" name="Rectangle 23">
            <a:extLst>
              <a:ext uri="{FF2B5EF4-FFF2-40B4-BE49-F238E27FC236}">
                <a16:creationId xmlns:a16="http://schemas.microsoft.com/office/drawing/2014/main" id="{8122316F-BADB-B173-49B5-CF50F08A0690}"/>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5" name="Rectangle 24">
            <a:extLst>
              <a:ext uri="{FF2B5EF4-FFF2-40B4-BE49-F238E27FC236}">
                <a16:creationId xmlns:a16="http://schemas.microsoft.com/office/drawing/2014/main" id="{EF010BF3-C3B0-67D9-9938-80E4D38369AF}"/>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Rectangle 25">
            <a:extLst>
              <a:ext uri="{FF2B5EF4-FFF2-40B4-BE49-F238E27FC236}">
                <a16:creationId xmlns:a16="http://schemas.microsoft.com/office/drawing/2014/main" id="{824D35EB-C96B-15AA-5034-5F3CD375D324}"/>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7" name="Rectangle 26">
            <a:extLst>
              <a:ext uri="{FF2B5EF4-FFF2-40B4-BE49-F238E27FC236}">
                <a16:creationId xmlns:a16="http://schemas.microsoft.com/office/drawing/2014/main" id="{1E47412C-E2DB-18EB-5711-4B2227574FA9}"/>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8" name="Rectangle 27">
            <a:extLst>
              <a:ext uri="{FF2B5EF4-FFF2-40B4-BE49-F238E27FC236}">
                <a16:creationId xmlns:a16="http://schemas.microsoft.com/office/drawing/2014/main" id="{9CA3B6D0-5736-CF3D-EAAF-1FFD1005381A}"/>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9" name="Slide Number Placeholder 5">
            <a:extLst>
              <a:ext uri="{FF2B5EF4-FFF2-40B4-BE49-F238E27FC236}">
                <a16:creationId xmlns:a16="http://schemas.microsoft.com/office/drawing/2014/main" id="{CCEA1911-DB53-2013-31F2-C09EFC8974B2}"/>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30" name="Date Placeholder 1">
            <a:extLst>
              <a:ext uri="{FF2B5EF4-FFF2-40B4-BE49-F238E27FC236}">
                <a16:creationId xmlns:a16="http://schemas.microsoft.com/office/drawing/2014/main" id="{3832E13D-E408-77B1-676F-9D155C2DBA6C}"/>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12-11-2023</a:t>
            </a:fld>
            <a:endParaRPr lang="es-CL"/>
          </a:p>
        </p:txBody>
      </p:sp>
      <p:sp>
        <p:nvSpPr>
          <p:cNvPr id="31" name="Footer Placeholder 2">
            <a:extLst>
              <a:ext uri="{FF2B5EF4-FFF2-40B4-BE49-F238E27FC236}">
                <a16:creationId xmlns:a16="http://schemas.microsoft.com/office/drawing/2014/main" id="{D48FE4B3-9BE2-BDE1-BFB5-92F574237D00}"/>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157683005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49" descr="USM1">
            <a:extLst>
              <a:ext uri="{FF2B5EF4-FFF2-40B4-BE49-F238E27FC236}">
                <a16:creationId xmlns:a16="http://schemas.microsoft.com/office/drawing/2014/main" id="{9A5E0078-C618-0C96-0B78-0DA8188CDF17}"/>
              </a:ext>
            </a:extLst>
          </p:cNvPr>
          <p:cNvPicPr>
            <a:picLocks noChangeAspect="1" noChangeArrowheads="1"/>
          </p:cNvPicPr>
          <p:nvPr userDrawn="1"/>
        </p:nvPicPr>
        <p:blipFill rotWithShape="1">
          <a:blip r:embed="rId2" cstate="print"/>
          <a:srcRect l="21990" r="8383"/>
          <a:stretch/>
        </p:blipFill>
        <p:spPr bwMode="auto">
          <a:xfrm>
            <a:off x="-2" y="0"/>
            <a:ext cx="12192001" cy="3964488"/>
          </a:xfrm>
          <a:prstGeom prst="rect">
            <a:avLst/>
          </a:prstGeom>
          <a:noFill/>
        </p:spPr>
      </p:pic>
      <p:sp>
        <p:nvSpPr>
          <p:cNvPr id="7" name="Rectangle 6">
            <a:extLst>
              <a:ext uri="{FF2B5EF4-FFF2-40B4-BE49-F238E27FC236}">
                <a16:creationId xmlns:a16="http://schemas.microsoft.com/office/drawing/2014/main" id="{0AC9F01A-54D5-5178-E67F-62D3CDC39AA5}"/>
              </a:ext>
            </a:extLst>
          </p:cNvPr>
          <p:cNvSpPr/>
          <p:nvPr userDrawn="1"/>
        </p:nvSpPr>
        <p:spPr>
          <a:xfrm>
            <a:off x="0" y="0"/>
            <a:ext cx="12192000" cy="3964488"/>
          </a:xfrm>
          <a:prstGeom prst="rect">
            <a:avLst/>
          </a:prstGeom>
          <a:solidFill>
            <a:srgbClr val="004B8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Title 1">
            <a:extLst>
              <a:ext uri="{FF2B5EF4-FFF2-40B4-BE49-F238E27FC236}">
                <a16:creationId xmlns:a16="http://schemas.microsoft.com/office/drawing/2014/main" id="{BB307353-99AD-BBAC-BFB6-77507156A642}"/>
              </a:ext>
            </a:extLst>
          </p:cNvPr>
          <p:cNvSpPr>
            <a:spLocks noGrp="1"/>
          </p:cNvSpPr>
          <p:nvPr>
            <p:ph type="title"/>
          </p:nvPr>
        </p:nvSpPr>
        <p:spPr>
          <a:xfrm>
            <a:off x="368386" y="2808439"/>
            <a:ext cx="11442526" cy="973768"/>
          </a:xfrm>
        </p:spPr>
        <p:txBody>
          <a:bodyPr anchor="b">
            <a:normAutofit/>
          </a:bodyPr>
          <a:lstStyle>
            <a:lvl1pPr>
              <a:defRPr sz="4400">
                <a:solidFill>
                  <a:schemeClr val="bg1"/>
                </a:solidFill>
              </a:defRPr>
            </a:lvl1pPr>
          </a:lstStyle>
          <a:p>
            <a:r>
              <a:rPr lang="en-US" dirty="0"/>
              <a:t>Click to edit Master title style</a:t>
            </a:r>
            <a:endParaRPr lang="es-CL" dirty="0"/>
          </a:p>
        </p:txBody>
      </p:sp>
      <p:pic>
        <p:nvPicPr>
          <p:cNvPr id="2050" name="Picture 2">
            <a:extLst>
              <a:ext uri="{FF2B5EF4-FFF2-40B4-BE49-F238E27FC236}">
                <a16:creationId xmlns:a16="http://schemas.microsoft.com/office/drawing/2014/main" id="{4772D5E4-A478-880C-0DFE-C141C2057F2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968581" y="4679145"/>
            <a:ext cx="6242137" cy="156053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5">
            <a:extLst>
              <a:ext uri="{FF2B5EF4-FFF2-40B4-BE49-F238E27FC236}">
                <a16:creationId xmlns:a16="http://schemas.microsoft.com/office/drawing/2014/main" id="{06A40152-65B0-F13F-EA9E-0245DE5E1769}"/>
              </a:ext>
            </a:extLst>
          </p:cNvPr>
          <p:cNvSpPr>
            <a:spLocks noGrp="1"/>
          </p:cNvSpPr>
          <p:nvPr>
            <p:ph type="sldNum" sz="quarter" idx="12"/>
          </p:nvPr>
        </p:nvSpPr>
        <p:spPr>
          <a:xfrm>
            <a:off x="11770800" y="6492875"/>
            <a:ext cx="421200" cy="365125"/>
          </a:xfrm>
        </p:spPr>
        <p:txBody>
          <a:bodyPr/>
          <a:lstStyle>
            <a:lvl1pPr algn="ctr">
              <a:defRPr>
                <a:solidFill>
                  <a:sysClr val="windowText" lastClr="000000"/>
                </a:solidFill>
              </a:defRPr>
            </a:lvl1pPr>
          </a:lstStyle>
          <a:p>
            <a:fld id="{53277F46-3D48-465E-89EF-2F849361E787}" type="slidenum">
              <a:rPr lang="es-CL" smtClean="0"/>
              <a:pPr/>
              <a:t>‹Nº›</a:t>
            </a:fld>
            <a:endParaRPr lang="es-CL" dirty="0"/>
          </a:p>
        </p:txBody>
      </p:sp>
    </p:spTree>
    <p:extLst>
      <p:ext uri="{BB962C8B-B14F-4D97-AF65-F5344CB8AC3E}">
        <p14:creationId xmlns:p14="http://schemas.microsoft.com/office/powerpoint/2010/main" val="20812039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572D-B0AD-A8D5-CCB2-3BB0266DAA09}"/>
              </a:ext>
            </a:extLst>
          </p:cNvPr>
          <p:cNvSpPr>
            <a:spLocks noGrp="1"/>
          </p:cNvSpPr>
          <p:nvPr>
            <p:ph type="title"/>
          </p:nvPr>
        </p:nvSpPr>
        <p:spPr/>
        <p:txBody>
          <a:bodyPr/>
          <a:lstStyle/>
          <a:p>
            <a:r>
              <a:rPr lang="en-US"/>
              <a:t>Click to edit Master title style</a:t>
            </a:r>
            <a:endParaRPr lang="es-CL"/>
          </a:p>
        </p:txBody>
      </p:sp>
      <p:sp>
        <p:nvSpPr>
          <p:cNvPr id="3" name="Content Placeholder 2">
            <a:extLst>
              <a:ext uri="{FF2B5EF4-FFF2-40B4-BE49-F238E27FC236}">
                <a16:creationId xmlns:a16="http://schemas.microsoft.com/office/drawing/2014/main" id="{664BD8B2-A7B5-0E69-7A43-72340FE32D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a:extLst>
              <a:ext uri="{FF2B5EF4-FFF2-40B4-BE49-F238E27FC236}">
                <a16:creationId xmlns:a16="http://schemas.microsoft.com/office/drawing/2014/main" id="{C88F8C57-2450-88A1-C181-21802CF53A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12" name="Rectangle 11">
            <a:extLst>
              <a:ext uri="{FF2B5EF4-FFF2-40B4-BE49-F238E27FC236}">
                <a16:creationId xmlns:a16="http://schemas.microsoft.com/office/drawing/2014/main" id="{3A61113C-8259-D913-2F69-228926798437}"/>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0B3049D8-A165-4808-DB7C-8085C43B723C}"/>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16E9200C-02DD-C23F-21F9-6049E2EFE5E5}"/>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1167BD0B-6CC2-2538-9308-4E6E3C08344F}"/>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B3194FBD-5CF9-ADB3-D45C-11F3EB694F88}"/>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936082F1-02DA-4D90-A4BB-3835023C4659}"/>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8" name="Rectangle 17">
            <a:extLst>
              <a:ext uri="{FF2B5EF4-FFF2-40B4-BE49-F238E27FC236}">
                <a16:creationId xmlns:a16="http://schemas.microsoft.com/office/drawing/2014/main" id="{14AF4B43-1FC4-DB4B-B942-EC5671880591}"/>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Rectangle 18">
            <a:extLst>
              <a:ext uri="{FF2B5EF4-FFF2-40B4-BE49-F238E27FC236}">
                <a16:creationId xmlns:a16="http://schemas.microsoft.com/office/drawing/2014/main" id="{6468CED9-3FE3-144F-D12A-B5538D30ADE8}"/>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0" name="Slide Number Placeholder 5">
            <a:extLst>
              <a:ext uri="{FF2B5EF4-FFF2-40B4-BE49-F238E27FC236}">
                <a16:creationId xmlns:a16="http://schemas.microsoft.com/office/drawing/2014/main" id="{27992664-04A3-E64B-8A1C-241A0384B654}"/>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1" name="Date Placeholder 1">
            <a:extLst>
              <a:ext uri="{FF2B5EF4-FFF2-40B4-BE49-F238E27FC236}">
                <a16:creationId xmlns:a16="http://schemas.microsoft.com/office/drawing/2014/main" id="{A5DD04C6-A13E-8DE9-A935-47F1B7DB5736}"/>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12-11-2023</a:t>
            </a:fld>
            <a:endParaRPr lang="es-CL"/>
          </a:p>
        </p:txBody>
      </p:sp>
      <p:sp>
        <p:nvSpPr>
          <p:cNvPr id="22" name="Footer Placeholder 2">
            <a:extLst>
              <a:ext uri="{FF2B5EF4-FFF2-40B4-BE49-F238E27FC236}">
                <a16:creationId xmlns:a16="http://schemas.microsoft.com/office/drawing/2014/main" id="{3F251A6F-614F-B2FB-659D-3F692BBF43E0}"/>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424706735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32E65-1548-1036-C878-8BDDD6E43284}"/>
              </a:ext>
            </a:extLst>
          </p:cNvPr>
          <p:cNvSpPr>
            <a:spLocks noGrp="1"/>
          </p:cNvSpPr>
          <p:nvPr>
            <p:ph type="title"/>
          </p:nvPr>
        </p:nvSpPr>
        <p:spPr>
          <a:xfrm>
            <a:off x="839788" y="365125"/>
            <a:ext cx="10515600" cy="1325563"/>
          </a:xfrm>
        </p:spPr>
        <p:txBody>
          <a:bodyPr/>
          <a:lstStyle/>
          <a:p>
            <a:r>
              <a:rPr lang="en-US"/>
              <a:t>Click to edit Master title style</a:t>
            </a:r>
            <a:endParaRPr lang="es-CL"/>
          </a:p>
        </p:txBody>
      </p:sp>
      <p:sp>
        <p:nvSpPr>
          <p:cNvPr id="3" name="Text Placeholder 2">
            <a:extLst>
              <a:ext uri="{FF2B5EF4-FFF2-40B4-BE49-F238E27FC236}">
                <a16:creationId xmlns:a16="http://schemas.microsoft.com/office/drawing/2014/main" id="{B95D926C-C010-32B0-37EE-B0F93F534E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21A66D-15DF-46EB-9EB0-4763EA7D0B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Text Placeholder 4">
            <a:extLst>
              <a:ext uri="{FF2B5EF4-FFF2-40B4-BE49-F238E27FC236}">
                <a16:creationId xmlns:a16="http://schemas.microsoft.com/office/drawing/2014/main" id="{D8FCDC2D-C637-B07C-FE85-E455DF37D6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B47DBA-0720-3E05-68CE-57B6ED25AB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14" name="Rectangle 13">
            <a:extLst>
              <a:ext uri="{FF2B5EF4-FFF2-40B4-BE49-F238E27FC236}">
                <a16:creationId xmlns:a16="http://schemas.microsoft.com/office/drawing/2014/main" id="{C75804B5-5FC5-F093-8E6B-54FE6504B94A}"/>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EEF6BDDE-81A6-9AD6-0340-BCA1BCB51DD6}"/>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7353B5CA-5FA5-8AC7-A214-FD7A775148D8}"/>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3C90C7E7-64BD-AA5F-54D9-633D45E0373B}"/>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Rectangle 17">
            <a:extLst>
              <a:ext uri="{FF2B5EF4-FFF2-40B4-BE49-F238E27FC236}">
                <a16:creationId xmlns:a16="http://schemas.microsoft.com/office/drawing/2014/main" id="{0366B2C3-AD69-86E9-3771-61E9DE268476}"/>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9" name="Rectangle 18">
            <a:extLst>
              <a:ext uri="{FF2B5EF4-FFF2-40B4-BE49-F238E27FC236}">
                <a16:creationId xmlns:a16="http://schemas.microsoft.com/office/drawing/2014/main" id="{CF1086A1-E5BE-B06F-BFEE-917AE9C9FB68}"/>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0" name="Rectangle 19">
            <a:extLst>
              <a:ext uri="{FF2B5EF4-FFF2-40B4-BE49-F238E27FC236}">
                <a16:creationId xmlns:a16="http://schemas.microsoft.com/office/drawing/2014/main" id="{63063C4D-08C9-9A91-5D6E-99AA10FD59F9}"/>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1" name="Rectangle 20">
            <a:extLst>
              <a:ext uri="{FF2B5EF4-FFF2-40B4-BE49-F238E27FC236}">
                <a16:creationId xmlns:a16="http://schemas.microsoft.com/office/drawing/2014/main" id="{6E8AE923-38D4-5734-A1FA-84515AA20A61}"/>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2" name="Slide Number Placeholder 5">
            <a:extLst>
              <a:ext uri="{FF2B5EF4-FFF2-40B4-BE49-F238E27FC236}">
                <a16:creationId xmlns:a16="http://schemas.microsoft.com/office/drawing/2014/main" id="{46076EE9-22B3-936E-93ED-F3BF54422E5D}"/>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23" name="Date Placeholder 1">
            <a:extLst>
              <a:ext uri="{FF2B5EF4-FFF2-40B4-BE49-F238E27FC236}">
                <a16:creationId xmlns:a16="http://schemas.microsoft.com/office/drawing/2014/main" id="{C46ABC67-8E09-45D7-621B-F8E37DF2C674}"/>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12-11-2023</a:t>
            </a:fld>
            <a:endParaRPr lang="es-CL"/>
          </a:p>
        </p:txBody>
      </p:sp>
      <p:sp>
        <p:nvSpPr>
          <p:cNvPr id="24" name="Footer Placeholder 2">
            <a:extLst>
              <a:ext uri="{FF2B5EF4-FFF2-40B4-BE49-F238E27FC236}">
                <a16:creationId xmlns:a16="http://schemas.microsoft.com/office/drawing/2014/main" id="{89C91B41-CEF4-699C-69EE-417814FD0D86}"/>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350799989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FF751-BCCE-41F9-8B08-914C6F2830B5}"/>
              </a:ext>
            </a:extLst>
          </p:cNvPr>
          <p:cNvSpPr>
            <a:spLocks noGrp="1"/>
          </p:cNvSpPr>
          <p:nvPr>
            <p:ph type="title"/>
          </p:nvPr>
        </p:nvSpPr>
        <p:spPr/>
        <p:txBody>
          <a:bodyPr/>
          <a:lstStyle/>
          <a:p>
            <a:r>
              <a:rPr lang="en-US"/>
              <a:t>Click to edit Master title style</a:t>
            </a:r>
            <a:endParaRPr lang="es-CL"/>
          </a:p>
        </p:txBody>
      </p:sp>
      <p:sp>
        <p:nvSpPr>
          <p:cNvPr id="10" name="Rectangle 9">
            <a:extLst>
              <a:ext uri="{FF2B5EF4-FFF2-40B4-BE49-F238E27FC236}">
                <a16:creationId xmlns:a16="http://schemas.microsoft.com/office/drawing/2014/main" id="{B7D55AA9-702E-1DD0-1240-E5B4EBE8F638}"/>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angle 10">
            <a:extLst>
              <a:ext uri="{FF2B5EF4-FFF2-40B4-BE49-F238E27FC236}">
                <a16:creationId xmlns:a16="http://schemas.microsoft.com/office/drawing/2014/main" id="{643B9913-6B51-C9B0-6678-974714F073D3}"/>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angle 11">
            <a:extLst>
              <a:ext uri="{FF2B5EF4-FFF2-40B4-BE49-F238E27FC236}">
                <a16:creationId xmlns:a16="http://schemas.microsoft.com/office/drawing/2014/main" id="{5AEE55EA-9CAE-49BD-5895-D7AB0AF78ABD}"/>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2CDFE273-1FB3-4DA3-2442-851E499ED970}"/>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46A6D7BB-86B2-0EE1-67E7-025FA6087AC6}"/>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257ADAA5-5F8F-EE97-4B27-84E442889574}"/>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Rectangle 15">
            <a:extLst>
              <a:ext uri="{FF2B5EF4-FFF2-40B4-BE49-F238E27FC236}">
                <a16:creationId xmlns:a16="http://schemas.microsoft.com/office/drawing/2014/main" id="{ADF61D8F-3DA3-DD32-58CD-B8E156C0AA2A}"/>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E42C1348-D817-2E73-AE64-E5D0B2500CEE}"/>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Slide Number Placeholder 5">
            <a:extLst>
              <a:ext uri="{FF2B5EF4-FFF2-40B4-BE49-F238E27FC236}">
                <a16:creationId xmlns:a16="http://schemas.microsoft.com/office/drawing/2014/main" id="{5E49DB52-990D-54CC-9D84-DEC5CA6B1CD7}"/>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19" name="Date Placeholder 1">
            <a:extLst>
              <a:ext uri="{FF2B5EF4-FFF2-40B4-BE49-F238E27FC236}">
                <a16:creationId xmlns:a16="http://schemas.microsoft.com/office/drawing/2014/main" id="{3E9E62CE-D39A-C5BB-3BEE-029066C1F540}"/>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12-11-2023</a:t>
            </a:fld>
            <a:endParaRPr lang="es-CL"/>
          </a:p>
        </p:txBody>
      </p:sp>
      <p:sp>
        <p:nvSpPr>
          <p:cNvPr id="20" name="Footer Placeholder 2">
            <a:extLst>
              <a:ext uri="{FF2B5EF4-FFF2-40B4-BE49-F238E27FC236}">
                <a16:creationId xmlns:a16="http://schemas.microsoft.com/office/drawing/2014/main" id="{A9FC85E6-B2E2-7755-261B-24F2F6F103AB}"/>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6680426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able of contents">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C00DD25-6041-7657-59CE-12FF1E7B830D}"/>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0924" r="40948"/>
          <a:stretch/>
        </p:blipFill>
        <p:spPr bwMode="auto">
          <a:xfrm>
            <a:off x="0" y="0"/>
            <a:ext cx="2893514"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FFF751-BCCE-41F9-8B08-914C6F2830B5}"/>
              </a:ext>
            </a:extLst>
          </p:cNvPr>
          <p:cNvSpPr>
            <a:spLocks noGrp="1"/>
          </p:cNvSpPr>
          <p:nvPr>
            <p:ph type="title"/>
          </p:nvPr>
        </p:nvSpPr>
        <p:spPr/>
        <p:txBody>
          <a:bodyPr/>
          <a:lstStyle>
            <a:lvl1pPr algn="r">
              <a:defRPr/>
            </a:lvl1pPr>
          </a:lstStyle>
          <a:p>
            <a:r>
              <a:rPr lang="en-US" dirty="0"/>
              <a:t>Click to edit Master title style</a:t>
            </a:r>
            <a:endParaRPr lang="es-CL" dirty="0"/>
          </a:p>
        </p:txBody>
      </p:sp>
      <p:sp>
        <p:nvSpPr>
          <p:cNvPr id="6" name="Slide Number Placeholder 5">
            <a:extLst>
              <a:ext uri="{FF2B5EF4-FFF2-40B4-BE49-F238E27FC236}">
                <a16:creationId xmlns:a16="http://schemas.microsoft.com/office/drawing/2014/main" id="{D7FBC159-FA59-D229-44BB-7F4FAF12CB01}"/>
              </a:ext>
            </a:extLst>
          </p:cNvPr>
          <p:cNvSpPr>
            <a:spLocks noGrp="1"/>
          </p:cNvSpPr>
          <p:nvPr>
            <p:ph type="sldNum" sz="quarter" idx="12"/>
          </p:nvPr>
        </p:nvSpPr>
        <p:spPr>
          <a:xfrm>
            <a:off x="11770800" y="6492875"/>
            <a:ext cx="421200" cy="365125"/>
          </a:xfrm>
        </p:spPr>
        <p:txBody>
          <a:bodyPr/>
          <a:lstStyle>
            <a:lvl1pPr algn="ctr">
              <a:defRPr>
                <a:solidFill>
                  <a:sysClr val="windowText" lastClr="000000"/>
                </a:solidFill>
              </a:defRPr>
            </a:lvl1pPr>
          </a:lstStyle>
          <a:p>
            <a:fld id="{53277F46-3D48-465E-89EF-2F849361E787}" type="slidenum">
              <a:rPr lang="es-CL" smtClean="0"/>
              <a:pPr/>
              <a:t>‹Nº›</a:t>
            </a:fld>
            <a:endParaRPr lang="es-CL" dirty="0"/>
          </a:p>
        </p:txBody>
      </p:sp>
    </p:spTree>
    <p:extLst>
      <p:ext uri="{BB962C8B-B14F-4D97-AF65-F5344CB8AC3E}">
        <p14:creationId xmlns:p14="http://schemas.microsoft.com/office/powerpoint/2010/main" val="299707840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773284-726A-0A7F-B705-1911B104DABE}"/>
              </a:ext>
            </a:extLst>
          </p:cNvPr>
          <p:cNvSpPr/>
          <p:nvPr userDrawn="1"/>
        </p:nvSpPr>
        <p:spPr>
          <a:xfrm rot="16200000">
            <a:off x="1344599" y="-1344600"/>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1" name="Rectangle 10">
            <a:extLst>
              <a:ext uri="{FF2B5EF4-FFF2-40B4-BE49-F238E27FC236}">
                <a16:creationId xmlns:a16="http://schemas.microsoft.com/office/drawing/2014/main" id="{B665B76F-B187-6601-F364-F06A835A9C1D}"/>
              </a:ext>
            </a:extLst>
          </p:cNvPr>
          <p:cNvSpPr/>
          <p:nvPr userDrawn="1"/>
        </p:nvSpPr>
        <p:spPr>
          <a:xfrm rot="5400000">
            <a:off x="7438203" y="-13445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2" name="Rectangle 11">
            <a:extLst>
              <a:ext uri="{FF2B5EF4-FFF2-40B4-BE49-F238E27FC236}">
                <a16:creationId xmlns:a16="http://schemas.microsoft.com/office/drawing/2014/main" id="{C621EE3B-886E-0C62-AF73-7FE8FC27F219}"/>
              </a:ext>
            </a:extLst>
          </p:cNvPr>
          <p:cNvSpPr/>
          <p:nvPr userDrawn="1"/>
        </p:nvSpPr>
        <p:spPr>
          <a:xfrm rot="5400000">
            <a:off x="4393799" y="-1344599"/>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3" name="Rectangle 12">
            <a:extLst>
              <a:ext uri="{FF2B5EF4-FFF2-40B4-BE49-F238E27FC236}">
                <a16:creationId xmlns:a16="http://schemas.microsoft.com/office/drawing/2014/main" id="{0160ECCE-2B13-1B51-B072-31AAFCE9C6D4}"/>
              </a:ext>
            </a:extLst>
          </p:cNvPr>
          <p:cNvSpPr/>
          <p:nvPr userDrawn="1"/>
        </p:nvSpPr>
        <p:spPr>
          <a:xfrm rot="5400000">
            <a:off x="10487403" y="-1344601"/>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angle 13">
            <a:extLst>
              <a:ext uri="{FF2B5EF4-FFF2-40B4-BE49-F238E27FC236}">
                <a16:creationId xmlns:a16="http://schemas.microsoft.com/office/drawing/2014/main" id="{EA81C670-C6AD-73CB-5E27-83227C46A2BC}"/>
              </a:ext>
            </a:extLst>
          </p:cNvPr>
          <p:cNvSpPr/>
          <p:nvPr userDrawn="1"/>
        </p:nvSpPr>
        <p:spPr>
          <a:xfrm rot="16200000">
            <a:off x="10487403" y="5161083"/>
            <a:ext cx="360000" cy="30492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5" name="Rectangle 14">
            <a:extLst>
              <a:ext uri="{FF2B5EF4-FFF2-40B4-BE49-F238E27FC236}">
                <a16:creationId xmlns:a16="http://schemas.microsoft.com/office/drawing/2014/main" id="{631B9E01-9C3E-9307-CB3B-8208C093311E}"/>
              </a:ext>
            </a:extLst>
          </p:cNvPr>
          <p:cNvSpPr/>
          <p:nvPr userDrawn="1"/>
        </p:nvSpPr>
        <p:spPr>
          <a:xfrm rot="5400000">
            <a:off x="4393799" y="5153399"/>
            <a:ext cx="360000" cy="3049200"/>
          </a:xfrm>
          <a:prstGeom prst="rect">
            <a:avLst/>
          </a:prstGeom>
          <a:solidFill>
            <a:srgbClr val="F7AE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16" name="Rectangle 15">
            <a:extLst>
              <a:ext uri="{FF2B5EF4-FFF2-40B4-BE49-F238E27FC236}">
                <a16:creationId xmlns:a16="http://schemas.microsoft.com/office/drawing/2014/main" id="{14279177-F672-C02B-39E5-8DABB51E95B6}"/>
              </a:ext>
            </a:extLst>
          </p:cNvPr>
          <p:cNvSpPr/>
          <p:nvPr userDrawn="1"/>
        </p:nvSpPr>
        <p:spPr>
          <a:xfrm rot="5400000">
            <a:off x="7438203" y="5153400"/>
            <a:ext cx="360000" cy="3049200"/>
          </a:xfrm>
          <a:prstGeom prst="rect">
            <a:avLst/>
          </a:prstGeom>
          <a:solidFill>
            <a:srgbClr val="0084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A8F00BE9-FDD7-EC54-EA7D-1CD649C0696A}"/>
              </a:ext>
            </a:extLst>
          </p:cNvPr>
          <p:cNvSpPr/>
          <p:nvPr userDrawn="1"/>
        </p:nvSpPr>
        <p:spPr>
          <a:xfrm rot="5400000">
            <a:off x="1344600" y="5153399"/>
            <a:ext cx="360000" cy="3049200"/>
          </a:xfrm>
          <a:prstGeom prst="rect">
            <a:avLst/>
          </a:prstGeom>
          <a:solidFill>
            <a:srgbClr val="D600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8" name="Slide Number Placeholder 5">
            <a:extLst>
              <a:ext uri="{FF2B5EF4-FFF2-40B4-BE49-F238E27FC236}">
                <a16:creationId xmlns:a16="http://schemas.microsoft.com/office/drawing/2014/main" id="{FE14271D-DB79-FF99-766A-9D042B822FB9}"/>
              </a:ext>
            </a:extLst>
          </p:cNvPr>
          <p:cNvSpPr>
            <a:spLocks noGrp="1"/>
          </p:cNvSpPr>
          <p:nvPr>
            <p:ph type="sldNum" sz="quarter" idx="12"/>
          </p:nvPr>
        </p:nvSpPr>
        <p:spPr>
          <a:xfrm>
            <a:off x="11766006" y="6497997"/>
            <a:ext cx="421200" cy="365125"/>
          </a:xfrm>
        </p:spPr>
        <p:txBody>
          <a:bodyPr/>
          <a:lstStyle>
            <a:lvl1pPr algn="ctr">
              <a:defRPr>
                <a:solidFill>
                  <a:schemeClr val="bg1"/>
                </a:solidFill>
              </a:defRPr>
            </a:lvl1pPr>
          </a:lstStyle>
          <a:p>
            <a:fld id="{53277F46-3D48-465E-89EF-2F849361E787}" type="slidenum">
              <a:rPr lang="es-CL" smtClean="0"/>
              <a:pPr/>
              <a:t>‹Nº›</a:t>
            </a:fld>
            <a:endParaRPr lang="es-CL" dirty="0"/>
          </a:p>
        </p:txBody>
      </p:sp>
      <p:sp>
        <p:nvSpPr>
          <p:cNvPr id="19" name="Date Placeholder 1">
            <a:extLst>
              <a:ext uri="{FF2B5EF4-FFF2-40B4-BE49-F238E27FC236}">
                <a16:creationId xmlns:a16="http://schemas.microsoft.com/office/drawing/2014/main" id="{D20F3428-611A-61FD-2AEE-D549BA6F7C3C}"/>
              </a:ext>
            </a:extLst>
          </p:cNvPr>
          <p:cNvSpPr>
            <a:spLocks noGrp="1"/>
          </p:cNvSpPr>
          <p:nvPr>
            <p:ph type="dt" sz="half" idx="10"/>
          </p:nvPr>
        </p:nvSpPr>
        <p:spPr>
          <a:xfrm>
            <a:off x="4794" y="6497997"/>
            <a:ext cx="948243" cy="365125"/>
          </a:xfrm>
        </p:spPr>
        <p:txBody>
          <a:bodyPr/>
          <a:lstStyle>
            <a:lvl1pPr>
              <a:defRPr>
                <a:solidFill>
                  <a:schemeClr val="bg1"/>
                </a:solidFill>
              </a:defRPr>
            </a:lvl1pPr>
          </a:lstStyle>
          <a:p>
            <a:fld id="{29AB88CE-0D47-4437-84BC-A218A62F6033}" type="datetime1">
              <a:rPr lang="es-CL" smtClean="0"/>
              <a:pPr/>
              <a:t>12-11-2023</a:t>
            </a:fld>
            <a:endParaRPr lang="es-CL"/>
          </a:p>
        </p:txBody>
      </p:sp>
      <p:sp>
        <p:nvSpPr>
          <p:cNvPr id="20" name="Footer Placeholder 2">
            <a:extLst>
              <a:ext uri="{FF2B5EF4-FFF2-40B4-BE49-F238E27FC236}">
                <a16:creationId xmlns:a16="http://schemas.microsoft.com/office/drawing/2014/main" id="{C7B7EEC5-2774-9CC7-D7A0-CF6AB905EDDD}"/>
              </a:ext>
            </a:extLst>
          </p:cNvPr>
          <p:cNvSpPr>
            <a:spLocks noGrp="1"/>
          </p:cNvSpPr>
          <p:nvPr>
            <p:ph type="ftr" sz="quarter" idx="11"/>
          </p:nvPr>
        </p:nvSpPr>
        <p:spPr>
          <a:xfrm>
            <a:off x="3053994" y="6497997"/>
            <a:ext cx="6084012" cy="224775"/>
          </a:xfrm>
        </p:spPr>
        <p:txBody>
          <a:bodyPr/>
          <a:lstStyle>
            <a:lvl1pPr>
              <a:defRPr>
                <a:solidFill>
                  <a:schemeClr val="bg1"/>
                </a:solidFill>
              </a:defRPr>
            </a:lvl1pPr>
          </a:lstStyle>
          <a:p>
            <a:endParaRPr lang="es-CL" dirty="0"/>
          </a:p>
        </p:txBody>
      </p:sp>
    </p:spTree>
    <p:extLst>
      <p:ext uri="{BB962C8B-B14F-4D97-AF65-F5344CB8AC3E}">
        <p14:creationId xmlns:p14="http://schemas.microsoft.com/office/powerpoint/2010/main" val="3835784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19542356-B723-E6B1-E2B3-508B30AA2A63}"/>
              </a:ext>
            </a:extLst>
          </p:cNvPr>
          <p:cNvSpPr>
            <a:spLocks noGrp="1"/>
          </p:cNvSpPr>
          <p:nvPr>
            <p:ph type="sldNum" sz="quarter" idx="12"/>
          </p:nvPr>
        </p:nvSpPr>
        <p:spPr>
          <a:xfrm>
            <a:off x="11770800" y="6492875"/>
            <a:ext cx="421200" cy="365125"/>
          </a:xfrm>
        </p:spPr>
        <p:txBody>
          <a:bodyPr/>
          <a:lstStyle>
            <a:lvl1pPr algn="ctr">
              <a:defRPr>
                <a:solidFill>
                  <a:sysClr val="windowText" lastClr="000000"/>
                </a:solidFill>
              </a:defRPr>
            </a:lvl1pPr>
          </a:lstStyle>
          <a:p>
            <a:fld id="{53277F46-3D48-465E-89EF-2F849361E787}" type="slidenum">
              <a:rPr lang="es-CL" smtClean="0"/>
              <a:pPr/>
              <a:t>‹Nº›</a:t>
            </a:fld>
            <a:endParaRPr lang="es-CL" dirty="0"/>
          </a:p>
        </p:txBody>
      </p:sp>
    </p:spTree>
    <p:extLst>
      <p:ext uri="{BB962C8B-B14F-4D97-AF65-F5344CB8AC3E}">
        <p14:creationId xmlns:p14="http://schemas.microsoft.com/office/powerpoint/2010/main" val="209458126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42DB17-FF37-0B04-6EA5-8E2692CF01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s-CL" dirty="0"/>
          </a:p>
        </p:txBody>
      </p:sp>
      <p:sp>
        <p:nvSpPr>
          <p:cNvPr id="3" name="Text Placeholder 2">
            <a:extLst>
              <a:ext uri="{FF2B5EF4-FFF2-40B4-BE49-F238E27FC236}">
                <a16:creationId xmlns:a16="http://schemas.microsoft.com/office/drawing/2014/main" id="{808B0EFB-1C5C-7BFE-5172-019419907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CL" dirty="0"/>
          </a:p>
        </p:txBody>
      </p:sp>
      <p:sp>
        <p:nvSpPr>
          <p:cNvPr id="4" name="Date Placeholder 3">
            <a:extLst>
              <a:ext uri="{FF2B5EF4-FFF2-40B4-BE49-F238E27FC236}">
                <a16:creationId xmlns:a16="http://schemas.microsoft.com/office/drawing/2014/main" id="{3327B295-7207-D77C-DFD8-A08C138C26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E4AD5-A773-4363-90CB-B6706D86F58D}" type="datetime1">
              <a:rPr lang="es-CL" smtClean="0"/>
              <a:t>12-11-2023</a:t>
            </a:fld>
            <a:endParaRPr lang="es-CL"/>
          </a:p>
        </p:txBody>
      </p:sp>
      <p:sp>
        <p:nvSpPr>
          <p:cNvPr id="5" name="Footer Placeholder 4">
            <a:extLst>
              <a:ext uri="{FF2B5EF4-FFF2-40B4-BE49-F238E27FC236}">
                <a16:creationId xmlns:a16="http://schemas.microsoft.com/office/drawing/2014/main" id="{D1E1DC38-8E18-6DF5-67EF-1347D231E3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L"/>
          </a:p>
        </p:txBody>
      </p:sp>
      <p:sp>
        <p:nvSpPr>
          <p:cNvPr id="6" name="Slide Number Placeholder 5">
            <a:extLst>
              <a:ext uri="{FF2B5EF4-FFF2-40B4-BE49-F238E27FC236}">
                <a16:creationId xmlns:a16="http://schemas.microsoft.com/office/drawing/2014/main" id="{FEEB1804-8F30-70B2-381B-165D795D9824}"/>
              </a:ext>
            </a:extLst>
          </p:cNvPr>
          <p:cNvSpPr>
            <a:spLocks noGrp="1"/>
          </p:cNvSpPr>
          <p:nvPr>
            <p:ph type="sldNum" sz="quarter" idx="4"/>
          </p:nvPr>
        </p:nvSpPr>
        <p:spPr>
          <a:xfrm>
            <a:off x="9302931" y="6356350"/>
            <a:ext cx="2743200" cy="365125"/>
          </a:xfrm>
          <a:prstGeom prst="rect">
            <a:avLst/>
          </a:prstGeom>
        </p:spPr>
        <p:txBody>
          <a:bodyPr vert="horz" lIns="91440" tIns="45720" rIns="91440" bIns="45720" rtlCol="0" anchor="ctr"/>
          <a:lstStyle>
            <a:lvl1pPr algn="r">
              <a:defRPr sz="1200" b="1">
                <a:solidFill>
                  <a:schemeClr val="tx1">
                    <a:tint val="75000"/>
                  </a:schemeClr>
                </a:solidFill>
              </a:defRPr>
            </a:lvl1pPr>
          </a:lstStyle>
          <a:p>
            <a:fld id="{53277F46-3D48-465E-89EF-2F849361E787}" type="slidenum">
              <a:rPr lang="es-CL" smtClean="0"/>
              <a:pPr/>
              <a:t>‹Nº›</a:t>
            </a:fld>
            <a:endParaRPr lang="es-CL" dirty="0"/>
          </a:p>
        </p:txBody>
      </p:sp>
    </p:spTree>
    <p:extLst>
      <p:ext uri="{BB962C8B-B14F-4D97-AF65-F5344CB8AC3E}">
        <p14:creationId xmlns:p14="http://schemas.microsoft.com/office/powerpoint/2010/main" val="1855951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60" r:id="rId7"/>
    <p:sldLayoutId id="2147483655" r:id="rId8"/>
    <p:sldLayoutId id="2147483661" r:id="rId9"/>
    <p:sldLayoutId id="2147483656" r:id="rId10"/>
    <p:sldLayoutId id="2147483657" r:id="rId11"/>
    <p:sldLayoutId id="2147483658" r:id="rId12"/>
    <p:sldLayoutId id="2147483659" r:id="rId13"/>
  </p:sldLayoutIdLst>
  <p:transition>
    <p:fade/>
  </p:transition>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4B8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4B8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4B8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docs.oracle.com/cd/E11882_01/server.112/e40540/physical.htm#CNCPT003" TargetMode="External"/><Relationship Id="rId2" Type="http://schemas.openxmlformats.org/officeDocument/2006/relationships/hyperlink" Target="http://docs.oracle.com/cd/B28359_01/server.111/b28310/tables.htm#i1008063"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BA48-DD6F-C285-F641-2374995277B1}"/>
              </a:ext>
            </a:extLst>
          </p:cNvPr>
          <p:cNvSpPr>
            <a:spLocks noGrp="1"/>
          </p:cNvSpPr>
          <p:nvPr>
            <p:ph type="ctrTitle"/>
          </p:nvPr>
        </p:nvSpPr>
        <p:spPr>
          <a:xfrm>
            <a:off x="1240971" y="1574752"/>
            <a:ext cx="9710057" cy="1380007"/>
          </a:xfrm>
        </p:spPr>
        <p:txBody>
          <a:bodyPr/>
          <a:lstStyle/>
          <a:p>
            <a:r>
              <a:rPr lang="es-CL" dirty="0"/>
              <a:t>Unidad IV</a:t>
            </a:r>
            <a:br>
              <a:rPr lang="es-CL" dirty="0"/>
            </a:br>
            <a:r>
              <a:rPr lang="es-CL" dirty="0"/>
              <a:t>Diseño Físico de Bases de Datos Relacionales</a:t>
            </a:r>
          </a:p>
        </p:txBody>
      </p:sp>
      <p:sp>
        <p:nvSpPr>
          <p:cNvPr id="3" name="Subtitle 2">
            <a:extLst>
              <a:ext uri="{FF2B5EF4-FFF2-40B4-BE49-F238E27FC236}">
                <a16:creationId xmlns:a16="http://schemas.microsoft.com/office/drawing/2014/main" id="{0F3E855E-49BB-770A-DFFC-C0A0184B019A}"/>
              </a:ext>
            </a:extLst>
          </p:cNvPr>
          <p:cNvSpPr>
            <a:spLocks noGrp="1"/>
          </p:cNvSpPr>
          <p:nvPr>
            <p:ph type="subTitle" idx="4294967295"/>
          </p:nvPr>
        </p:nvSpPr>
        <p:spPr>
          <a:xfrm>
            <a:off x="1524000" y="3059705"/>
            <a:ext cx="9144000" cy="742938"/>
          </a:xfrm>
        </p:spPr>
        <p:txBody>
          <a:bodyPr>
            <a:normAutofit/>
          </a:bodyPr>
          <a:lstStyle/>
          <a:p>
            <a:pPr marL="0" indent="0" algn="ctr">
              <a:lnSpc>
                <a:spcPct val="100000"/>
              </a:lnSpc>
              <a:spcBef>
                <a:spcPts val="0"/>
              </a:spcBef>
              <a:buNone/>
            </a:pPr>
            <a:r>
              <a:rPr lang="es-MX" sz="1400" dirty="0"/>
              <a:t>INF-239 Bases de Datos  </a:t>
            </a:r>
          </a:p>
          <a:p>
            <a:pPr marL="0" marR="0" lvl="0" indent="0" algn="ctr" rtl="0">
              <a:lnSpc>
                <a:spcPct val="100000"/>
              </a:lnSpc>
              <a:spcBef>
                <a:spcPts val="0"/>
              </a:spcBef>
              <a:spcAft>
                <a:spcPts val="0"/>
              </a:spcAft>
              <a:buClr>
                <a:srgbClr val="004B85"/>
              </a:buClr>
              <a:buSzPts val="1400"/>
              <a:buFont typeface="Noto Sans Symbols"/>
              <a:buNone/>
            </a:pPr>
            <a:r>
              <a:rPr lang="es-MX" sz="1400" b="0" i="0" u="none" strike="noStrike" cap="none">
                <a:solidFill>
                  <a:schemeClr val="dk1"/>
                </a:solidFill>
                <a:latin typeface="Calibri"/>
                <a:ea typeface="Calibri"/>
                <a:cs typeface="Calibri"/>
                <a:sym typeface="Calibri"/>
              </a:rPr>
              <a:t>Profesor Rodrigo Olavarría – Campus San Joaquín </a:t>
            </a:r>
            <a:endParaRPr lang="es-MX" sz="1400"/>
          </a:p>
          <a:p>
            <a:pPr marL="0" indent="0" algn="ctr">
              <a:lnSpc>
                <a:spcPct val="100000"/>
              </a:lnSpc>
              <a:spcBef>
                <a:spcPts val="0"/>
              </a:spcBef>
              <a:buNone/>
            </a:pPr>
            <a:r>
              <a:rPr lang="es-MX" sz="1400"/>
              <a:t>Diapositivas </a:t>
            </a:r>
            <a:r>
              <a:rPr lang="es-MX" sz="1400" dirty="0"/>
              <a:t>realizadas con la colaboración Prof. José Luis Martí – Campus San Joaquín</a:t>
            </a:r>
          </a:p>
        </p:txBody>
      </p:sp>
    </p:spTree>
    <p:extLst>
      <p:ext uri="{BB962C8B-B14F-4D97-AF65-F5344CB8AC3E}">
        <p14:creationId xmlns:p14="http://schemas.microsoft.com/office/powerpoint/2010/main" val="272095119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237A-F32F-1224-DDF2-A89C91B6D871}"/>
              </a:ext>
            </a:extLst>
          </p:cNvPr>
          <p:cNvSpPr>
            <a:spLocks noGrp="1"/>
          </p:cNvSpPr>
          <p:nvPr>
            <p:ph type="title"/>
          </p:nvPr>
        </p:nvSpPr>
        <p:spPr/>
        <p:txBody>
          <a:bodyPr/>
          <a:lstStyle/>
          <a:p>
            <a:r>
              <a:rPr lang="es-CL" dirty="0"/>
              <a:t>4.2 Organización de archivos</a:t>
            </a:r>
          </a:p>
        </p:txBody>
      </p:sp>
      <p:sp>
        <p:nvSpPr>
          <p:cNvPr id="3" name="Slide Number Placeholder 2">
            <a:extLst>
              <a:ext uri="{FF2B5EF4-FFF2-40B4-BE49-F238E27FC236}">
                <a16:creationId xmlns:a16="http://schemas.microsoft.com/office/drawing/2014/main" id="{3F8B8384-1662-CDA3-7713-6BF4AE32EE7F}"/>
              </a:ext>
            </a:extLst>
          </p:cNvPr>
          <p:cNvSpPr>
            <a:spLocks noGrp="1"/>
          </p:cNvSpPr>
          <p:nvPr>
            <p:ph type="sldNum" sz="quarter" idx="12"/>
          </p:nvPr>
        </p:nvSpPr>
        <p:spPr/>
        <p:txBody>
          <a:bodyPr/>
          <a:lstStyle/>
          <a:p>
            <a:fld id="{53277F46-3D48-465E-89EF-2F849361E787}" type="slidenum">
              <a:rPr lang="es-CL" smtClean="0"/>
              <a:t>10</a:t>
            </a:fld>
            <a:endParaRPr lang="es-CL" dirty="0"/>
          </a:p>
        </p:txBody>
      </p:sp>
    </p:spTree>
    <p:extLst>
      <p:ext uri="{BB962C8B-B14F-4D97-AF65-F5344CB8AC3E}">
        <p14:creationId xmlns:p14="http://schemas.microsoft.com/office/powerpoint/2010/main" val="348859279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D6B5-DA6C-5A68-021C-52553D012E7C}"/>
              </a:ext>
            </a:extLst>
          </p:cNvPr>
          <p:cNvSpPr>
            <a:spLocks noGrp="1"/>
          </p:cNvSpPr>
          <p:nvPr>
            <p:ph type="title"/>
          </p:nvPr>
        </p:nvSpPr>
        <p:spPr/>
        <p:txBody>
          <a:bodyPr/>
          <a:lstStyle/>
          <a:p>
            <a:r>
              <a:rPr lang="es-CL" dirty="0"/>
              <a:t>Archivos secuenciales</a:t>
            </a:r>
          </a:p>
        </p:txBody>
      </p:sp>
      <p:sp>
        <p:nvSpPr>
          <p:cNvPr id="4" name="Slide Number Placeholder 3">
            <a:extLst>
              <a:ext uri="{FF2B5EF4-FFF2-40B4-BE49-F238E27FC236}">
                <a16:creationId xmlns:a16="http://schemas.microsoft.com/office/drawing/2014/main" id="{F55D65AF-088D-4EE6-980F-4E065AEDE4A9}"/>
              </a:ext>
            </a:extLst>
          </p:cNvPr>
          <p:cNvSpPr>
            <a:spLocks noGrp="1"/>
          </p:cNvSpPr>
          <p:nvPr>
            <p:ph type="sldNum" sz="quarter" idx="12"/>
          </p:nvPr>
        </p:nvSpPr>
        <p:spPr/>
        <p:txBody>
          <a:bodyPr/>
          <a:lstStyle/>
          <a:p>
            <a:fld id="{53277F46-3D48-465E-89EF-2F849361E787}" type="slidenum">
              <a:rPr lang="es-CL" smtClean="0"/>
              <a:t>11</a:t>
            </a:fld>
            <a:endParaRPr lang="es-CL"/>
          </a:p>
        </p:txBody>
      </p:sp>
      <p:sp>
        <p:nvSpPr>
          <p:cNvPr id="3" name="Content Placeholder 2">
            <a:extLst>
              <a:ext uri="{FF2B5EF4-FFF2-40B4-BE49-F238E27FC236}">
                <a16:creationId xmlns:a16="http://schemas.microsoft.com/office/drawing/2014/main" id="{64C3E370-CDB8-69BD-1FF4-AD34EE712DC0}"/>
              </a:ext>
            </a:extLst>
          </p:cNvPr>
          <p:cNvSpPr>
            <a:spLocks noGrp="1"/>
          </p:cNvSpPr>
          <p:nvPr>
            <p:ph idx="1"/>
          </p:nvPr>
        </p:nvSpPr>
        <p:spPr>
          <a:xfrm>
            <a:off x="838200" y="1825625"/>
            <a:ext cx="10515600" cy="4351338"/>
          </a:xfrm>
        </p:spPr>
        <p:txBody>
          <a:bodyPr anchor="t">
            <a:normAutofit/>
          </a:bodyPr>
          <a:lstStyle/>
          <a:p>
            <a:pPr>
              <a:buFont typeface="Wingdings" panose="05000000000000000000" pitchFamily="2" charset="2"/>
              <a:buChar char="ü"/>
            </a:pPr>
            <a:r>
              <a:rPr lang="es-ES" sz="2600" dirty="0"/>
              <a:t>Una de las organizaciones de archivos más tradicionales es la secuencial. </a:t>
            </a:r>
          </a:p>
          <a:p>
            <a:pPr>
              <a:buFont typeface="Wingdings" panose="05000000000000000000" pitchFamily="2" charset="2"/>
              <a:buChar char="ü"/>
            </a:pPr>
            <a:r>
              <a:rPr lang="es-ES" sz="2600" dirty="0"/>
              <a:t>Se base en almacenar cada registro de un archivo o fila de una tabla, una al lado de la otra. </a:t>
            </a:r>
          </a:p>
          <a:p>
            <a:pPr>
              <a:buFont typeface="Wingdings" panose="05000000000000000000" pitchFamily="2" charset="2"/>
              <a:buChar char="ü"/>
            </a:pPr>
            <a:r>
              <a:rPr lang="es-ES" sz="2600" dirty="0"/>
              <a:t>Se agrupan estas filas en bloques para una mejor recuperación de los datos, en el sentido de no tener que estar llevando a memoria principal de una fila en una, se transfieren varias filas en conjunto (es decir, un bloque), de tal manera de ahorrar tiempos. </a:t>
            </a:r>
          </a:p>
          <a:p>
            <a:pPr>
              <a:buFont typeface="Wingdings" panose="05000000000000000000" pitchFamily="2" charset="2"/>
              <a:buChar char="ü"/>
            </a:pPr>
            <a:r>
              <a:rPr lang="es-ES" sz="2600" dirty="0"/>
              <a:t>El tamaño del bloque (o cantidad de filas que puede tener) es configurable para cada tabla a través del comando CREATE TABLE. </a:t>
            </a:r>
          </a:p>
        </p:txBody>
      </p:sp>
    </p:spTree>
    <p:extLst>
      <p:ext uri="{BB962C8B-B14F-4D97-AF65-F5344CB8AC3E}">
        <p14:creationId xmlns:p14="http://schemas.microsoft.com/office/powerpoint/2010/main" val="31092886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D6B5-DA6C-5A68-021C-52553D012E7C}"/>
              </a:ext>
            </a:extLst>
          </p:cNvPr>
          <p:cNvSpPr>
            <a:spLocks noGrp="1"/>
          </p:cNvSpPr>
          <p:nvPr>
            <p:ph type="title"/>
          </p:nvPr>
        </p:nvSpPr>
        <p:spPr/>
        <p:txBody>
          <a:bodyPr/>
          <a:lstStyle/>
          <a:p>
            <a:r>
              <a:rPr lang="es-CL" dirty="0"/>
              <a:t>Archivos secuenciales</a:t>
            </a:r>
          </a:p>
        </p:txBody>
      </p:sp>
      <p:sp>
        <p:nvSpPr>
          <p:cNvPr id="4" name="Slide Number Placeholder 3">
            <a:extLst>
              <a:ext uri="{FF2B5EF4-FFF2-40B4-BE49-F238E27FC236}">
                <a16:creationId xmlns:a16="http://schemas.microsoft.com/office/drawing/2014/main" id="{F55D65AF-088D-4EE6-980F-4E065AEDE4A9}"/>
              </a:ext>
            </a:extLst>
          </p:cNvPr>
          <p:cNvSpPr>
            <a:spLocks noGrp="1"/>
          </p:cNvSpPr>
          <p:nvPr>
            <p:ph type="sldNum" sz="quarter" idx="12"/>
          </p:nvPr>
        </p:nvSpPr>
        <p:spPr/>
        <p:txBody>
          <a:bodyPr/>
          <a:lstStyle/>
          <a:p>
            <a:fld id="{53277F46-3D48-465E-89EF-2F849361E787}" type="slidenum">
              <a:rPr lang="es-CL" smtClean="0"/>
              <a:t>12</a:t>
            </a:fld>
            <a:endParaRPr lang="es-CL"/>
          </a:p>
        </p:txBody>
      </p:sp>
      <p:sp>
        <p:nvSpPr>
          <p:cNvPr id="9" name="Rectángulo 8">
            <a:extLst>
              <a:ext uri="{FF2B5EF4-FFF2-40B4-BE49-F238E27FC236}">
                <a16:creationId xmlns:a16="http://schemas.microsoft.com/office/drawing/2014/main" id="{A99F71A2-EAB0-9668-201E-2FD661BB6CE4}"/>
              </a:ext>
            </a:extLst>
          </p:cNvPr>
          <p:cNvSpPr/>
          <p:nvPr/>
        </p:nvSpPr>
        <p:spPr>
          <a:xfrm>
            <a:off x="1993349" y="6076767"/>
            <a:ext cx="2520626" cy="402546"/>
          </a:xfrm>
          <a:prstGeom prst="rect">
            <a:avLst/>
          </a:prstGeom>
        </p:spPr>
        <p:txBody>
          <a:bodyPr wrap="none">
            <a:spAutoFit/>
          </a:bodyPr>
          <a:lstStyle/>
          <a:p>
            <a:pPr algn="ctr" eaLnBrk="0" hangingPunct="0">
              <a:lnSpc>
                <a:spcPct val="120000"/>
              </a:lnSpc>
              <a:buClr>
                <a:schemeClr val="accent2"/>
              </a:buClr>
            </a:pPr>
            <a:r>
              <a:rPr lang="es-MX" b="1" dirty="0">
                <a:solidFill>
                  <a:srgbClr val="004B85"/>
                </a:solidFill>
              </a:rPr>
              <a:t>Secuencial Desordenado</a:t>
            </a:r>
            <a:endParaRPr lang="es-ES" dirty="0">
              <a:solidFill>
                <a:srgbClr val="004B85"/>
              </a:solidFill>
            </a:endParaRPr>
          </a:p>
        </p:txBody>
      </p:sp>
      <p:sp>
        <p:nvSpPr>
          <p:cNvPr id="10" name="Rectángulo 9">
            <a:extLst>
              <a:ext uri="{FF2B5EF4-FFF2-40B4-BE49-F238E27FC236}">
                <a16:creationId xmlns:a16="http://schemas.microsoft.com/office/drawing/2014/main" id="{E1EC456F-244E-14D6-12D5-D7D1773E3CA5}"/>
              </a:ext>
            </a:extLst>
          </p:cNvPr>
          <p:cNvSpPr/>
          <p:nvPr/>
        </p:nvSpPr>
        <p:spPr>
          <a:xfrm>
            <a:off x="7838325" y="6076767"/>
            <a:ext cx="2200025" cy="402546"/>
          </a:xfrm>
          <a:prstGeom prst="rect">
            <a:avLst/>
          </a:prstGeom>
        </p:spPr>
        <p:txBody>
          <a:bodyPr wrap="none">
            <a:spAutoFit/>
          </a:bodyPr>
          <a:lstStyle/>
          <a:p>
            <a:pPr algn="ctr" eaLnBrk="0" hangingPunct="0">
              <a:lnSpc>
                <a:spcPct val="120000"/>
              </a:lnSpc>
              <a:buClr>
                <a:schemeClr val="accent2"/>
              </a:buClr>
            </a:pPr>
            <a:r>
              <a:rPr lang="es-MX" b="1" dirty="0">
                <a:solidFill>
                  <a:srgbClr val="004B85"/>
                </a:solidFill>
              </a:rPr>
              <a:t>Secuencial Ordenado</a:t>
            </a:r>
            <a:endParaRPr lang="es-ES" dirty="0">
              <a:solidFill>
                <a:srgbClr val="004B85"/>
              </a:solidFill>
            </a:endParaRPr>
          </a:p>
        </p:txBody>
      </p:sp>
      <p:pic>
        <p:nvPicPr>
          <p:cNvPr id="19" name="Picture 18" descr="Calendar&#10;&#10;Description automatically generated">
            <a:extLst>
              <a:ext uri="{FF2B5EF4-FFF2-40B4-BE49-F238E27FC236}">
                <a16:creationId xmlns:a16="http://schemas.microsoft.com/office/drawing/2014/main" id="{0F441992-F3AD-4AD7-5670-4867CFB2D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00" y="1396767"/>
            <a:ext cx="5243525" cy="4680000"/>
          </a:xfrm>
          <a:prstGeom prst="rect">
            <a:avLst/>
          </a:prstGeom>
        </p:spPr>
      </p:pic>
      <p:pic>
        <p:nvPicPr>
          <p:cNvPr id="21" name="Picture 20" descr="Calendar&#10;&#10;Description automatically generated">
            <a:extLst>
              <a:ext uri="{FF2B5EF4-FFF2-40B4-BE49-F238E27FC236}">
                <a16:creationId xmlns:a16="http://schemas.microsoft.com/office/drawing/2014/main" id="{2CFA5ACA-A84F-AD5C-4C50-C60FEC602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576" y="1396767"/>
            <a:ext cx="5243524" cy="4680000"/>
          </a:xfrm>
          <a:prstGeom prst="rect">
            <a:avLst/>
          </a:prstGeom>
        </p:spPr>
      </p:pic>
    </p:spTree>
    <p:extLst>
      <p:ext uri="{BB962C8B-B14F-4D97-AF65-F5344CB8AC3E}">
        <p14:creationId xmlns:p14="http://schemas.microsoft.com/office/powerpoint/2010/main" val="32111789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D6B5-DA6C-5A68-021C-52553D012E7C}"/>
              </a:ext>
            </a:extLst>
          </p:cNvPr>
          <p:cNvSpPr>
            <a:spLocks noGrp="1"/>
          </p:cNvSpPr>
          <p:nvPr>
            <p:ph type="title"/>
          </p:nvPr>
        </p:nvSpPr>
        <p:spPr/>
        <p:txBody>
          <a:bodyPr/>
          <a:lstStyle/>
          <a:p>
            <a:r>
              <a:rPr lang="es-CL" dirty="0"/>
              <a:t>Archivos secuenciales</a:t>
            </a:r>
          </a:p>
        </p:txBody>
      </p:sp>
      <p:sp>
        <p:nvSpPr>
          <p:cNvPr id="4" name="Slide Number Placeholder 3">
            <a:extLst>
              <a:ext uri="{FF2B5EF4-FFF2-40B4-BE49-F238E27FC236}">
                <a16:creationId xmlns:a16="http://schemas.microsoft.com/office/drawing/2014/main" id="{F55D65AF-088D-4EE6-980F-4E065AEDE4A9}"/>
              </a:ext>
            </a:extLst>
          </p:cNvPr>
          <p:cNvSpPr>
            <a:spLocks noGrp="1"/>
          </p:cNvSpPr>
          <p:nvPr>
            <p:ph type="sldNum" sz="quarter" idx="12"/>
          </p:nvPr>
        </p:nvSpPr>
        <p:spPr/>
        <p:txBody>
          <a:bodyPr/>
          <a:lstStyle/>
          <a:p>
            <a:fld id="{53277F46-3D48-465E-89EF-2F849361E787}" type="slidenum">
              <a:rPr lang="es-CL" smtClean="0"/>
              <a:t>13</a:t>
            </a:fld>
            <a:endParaRPr lang="es-CL"/>
          </a:p>
        </p:txBody>
      </p:sp>
      <p:sp>
        <p:nvSpPr>
          <p:cNvPr id="9" name="Rectángulo 8">
            <a:extLst>
              <a:ext uri="{FF2B5EF4-FFF2-40B4-BE49-F238E27FC236}">
                <a16:creationId xmlns:a16="http://schemas.microsoft.com/office/drawing/2014/main" id="{A99F71A2-EAB0-9668-201E-2FD661BB6CE4}"/>
              </a:ext>
            </a:extLst>
          </p:cNvPr>
          <p:cNvSpPr/>
          <p:nvPr/>
        </p:nvSpPr>
        <p:spPr>
          <a:xfrm>
            <a:off x="1993349" y="6076767"/>
            <a:ext cx="2520626" cy="402546"/>
          </a:xfrm>
          <a:prstGeom prst="rect">
            <a:avLst/>
          </a:prstGeom>
        </p:spPr>
        <p:txBody>
          <a:bodyPr wrap="none">
            <a:spAutoFit/>
          </a:bodyPr>
          <a:lstStyle/>
          <a:p>
            <a:pPr algn="ctr" eaLnBrk="0" hangingPunct="0">
              <a:lnSpc>
                <a:spcPct val="120000"/>
              </a:lnSpc>
              <a:buClr>
                <a:schemeClr val="accent2"/>
              </a:buClr>
            </a:pPr>
            <a:r>
              <a:rPr lang="es-MX" b="1" dirty="0">
                <a:solidFill>
                  <a:srgbClr val="004B85"/>
                </a:solidFill>
              </a:rPr>
              <a:t>Secuencial Desordenado</a:t>
            </a:r>
            <a:endParaRPr lang="es-ES" dirty="0">
              <a:solidFill>
                <a:srgbClr val="004B85"/>
              </a:solidFill>
            </a:endParaRPr>
          </a:p>
        </p:txBody>
      </p:sp>
      <p:pic>
        <p:nvPicPr>
          <p:cNvPr id="19" name="Picture 18" descr="Calendar&#10;&#10;Description automatically generated">
            <a:extLst>
              <a:ext uri="{FF2B5EF4-FFF2-40B4-BE49-F238E27FC236}">
                <a16:creationId xmlns:a16="http://schemas.microsoft.com/office/drawing/2014/main" id="{0F441992-F3AD-4AD7-5670-4867CFB2D5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900" y="1396767"/>
            <a:ext cx="5243525" cy="4680000"/>
          </a:xfrm>
          <a:prstGeom prst="rect">
            <a:avLst/>
          </a:prstGeom>
        </p:spPr>
      </p:pic>
      <p:sp>
        <p:nvSpPr>
          <p:cNvPr id="3" name="CuadroTexto 2">
            <a:extLst>
              <a:ext uri="{FF2B5EF4-FFF2-40B4-BE49-F238E27FC236}">
                <a16:creationId xmlns:a16="http://schemas.microsoft.com/office/drawing/2014/main" id="{7F466965-B414-4614-4105-40EB1244C5B2}"/>
              </a:ext>
            </a:extLst>
          </p:cNvPr>
          <p:cNvSpPr txBox="1"/>
          <p:nvPr/>
        </p:nvSpPr>
        <p:spPr>
          <a:xfrm>
            <a:off x="7457218" y="2009759"/>
            <a:ext cx="2862470" cy="3318216"/>
          </a:xfrm>
          <a:prstGeom prst="rect">
            <a:avLst/>
          </a:prstGeom>
          <a:noFill/>
        </p:spPr>
        <p:txBody>
          <a:bodyPr wrap="square">
            <a:spAutoFit/>
          </a:bodyPr>
          <a:lstStyle/>
          <a:p>
            <a:pPr marL="342900" lvl="1" indent="-342900" eaLnBrk="0" hangingPunct="0">
              <a:lnSpc>
                <a:spcPct val="120000"/>
              </a:lnSpc>
              <a:spcBef>
                <a:spcPts val="1000"/>
              </a:spcBef>
              <a:buClr>
                <a:schemeClr val="accent2"/>
              </a:buClr>
              <a:buFont typeface="Wingdings" panose="05000000000000000000" pitchFamily="2" charset="2"/>
              <a:buChar char="§"/>
            </a:pPr>
            <a:r>
              <a:rPr lang="es-ES" dirty="0">
                <a:solidFill>
                  <a:schemeClr val="bg1">
                    <a:lumMod val="50000"/>
                  </a:schemeClr>
                </a:solidFill>
              </a:rPr>
              <a:t>Almacena las filas como van llegando, una detrás de la otra, y se van asignando los bloques en forma consecutiva. </a:t>
            </a:r>
          </a:p>
          <a:p>
            <a:pPr marL="342900" lvl="1" indent="-342900" eaLnBrk="0" hangingPunct="0">
              <a:lnSpc>
                <a:spcPct val="120000"/>
              </a:lnSpc>
              <a:spcBef>
                <a:spcPts val="1000"/>
              </a:spcBef>
              <a:buClr>
                <a:schemeClr val="accent2"/>
              </a:buClr>
              <a:buFont typeface="Wingdings" panose="05000000000000000000" pitchFamily="2" charset="2"/>
              <a:buChar char="§"/>
            </a:pPr>
            <a:r>
              <a:rPr lang="es-ES" dirty="0">
                <a:solidFill>
                  <a:schemeClr val="bg1">
                    <a:lumMod val="50000"/>
                  </a:schemeClr>
                </a:solidFill>
              </a:rPr>
              <a:t>En el ejemplo están almacenados en bloques de tamaño 4. </a:t>
            </a:r>
          </a:p>
          <a:p>
            <a:pPr marL="342900" lvl="1" indent="-342900" eaLnBrk="0" hangingPunct="0">
              <a:lnSpc>
                <a:spcPct val="120000"/>
              </a:lnSpc>
              <a:spcBef>
                <a:spcPts val="1000"/>
              </a:spcBef>
              <a:buClr>
                <a:schemeClr val="accent2"/>
              </a:buClr>
              <a:buFont typeface="Wingdings" panose="05000000000000000000" pitchFamily="2" charset="2"/>
              <a:buChar char="§"/>
            </a:pPr>
            <a:endParaRPr lang="es-ES" sz="1800" dirty="0">
              <a:solidFill>
                <a:schemeClr val="bg1">
                  <a:lumMod val="50000"/>
                </a:schemeClr>
              </a:solidFill>
            </a:endParaRPr>
          </a:p>
        </p:txBody>
      </p:sp>
    </p:spTree>
    <p:extLst>
      <p:ext uri="{BB962C8B-B14F-4D97-AF65-F5344CB8AC3E}">
        <p14:creationId xmlns:p14="http://schemas.microsoft.com/office/powerpoint/2010/main" val="26073972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D6B5-DA6C-5A68-021C-52553D012E7C}"/>
              </a:ext>
            </a:extLst>
          </p:cNvPr>
          <p:cNvSpPr>
            <a:spLocks noGrp="1"/>
          </p:cNvSpPr>
          <p:nvPr>
            <p:ph type="title"/>
          </p:nvPr>
        </p:nvSpPr>
        <p:spPr/>
        <p:txBody>
          <a:bodyPr/>
          <a:lstStyle/>
          <a:p>
            <a:r>
              <a:rPr lang="es-CL" dirty="0"/>
              <a:t>Archivos secuenciales</a:t>
            </a:r>
          </a:p>
        </p:txBody>
      </p:sp>
      <p:sp>
        <p:nvSpPr>
          <p:cNvPr id="4" name="Slide Number Placeholder 3">
            <a:extLst>
              <a:ext uri="{FF2B5EF4-FFF2-40B4-BE49-F238E27FC236}">
                <a16:creationId xmlns:a16="http://schemas.microsoft.com/office/drawing/2014/main" id="{F55D65AF-088D-4EE6-980F-4E065AEDE4A9}"/>
              </a:ext>
            </a:extLst>
          </p:cNvPr>
          <p:cNvSpPr>
            <a:spLocks noGrp="1"/>
          </p:cNvSpPr>
          <p:nvPr>
            <p:ph type="sldNum" sz="quarter" idx="12"/>
          </p:nvPr>
        </p:nvSpPr>
        <p:spPr/>
        <p:txBody>
          <a:bodyPr/>
          <a:lstStyle/>
          <a:p>
            <a:fld id="{53277F46-3D48-465E-89EF-2F849361E787}" type="slidenum">
              <a:rPr lang="es-CL" smtClean="0"/>
              <a:t>14</a:t>
            </a:fld>
            <a:endParaRPr lang="es-CL"/>
          </a:p>
        </p:txBody>
      </p:sp>
      <p:sp>
        <p:nvSpPr>
          <p:cNvPr id="10" name="Rectángulo 9">
            <a:extLst>
              <a:ext uri="{FF2B5EF4-FFF2-40B4-BE49-F238E27FC236}">
                <a16:creationId xmlns:a16="http://schemas.microsoft.com/office/drawing/2014/main" id="{E1EC456F-244E-14D6-12D5-D7D1773E3CA5}"/>
              </a:ext>
            </a:extLst>
          </p:cNvPr>
          <p:cNvSpPr/>
          <p:nvPr/>
        </p:nvSpPr>
        <p:spPr>
          <a:xfrm>
            <a:off x="7838325" y="6076767"/>
            <a:ext cx="2200025" cy="402546"/>
          </a:xfrm>
          <a:prstGeom prst="rect">
            <a:avLst/>
          </a:prstGeom>
        </p:spPr>
        <p:txBody>
          <a:bodyPr wrap="none">
            <a:spAutoFit/>
          </a:bodyPr>
          <a:lstStyle/>
          <a:p>
            <a:pPr algn="ctr" eaLnBrk="0" hangingPunct="0">
              <a:lnSpc>
                <a:spcPct val="120000"/>
              </a:lnSpc>
              <a:buClr>
                <a:schemeClr val="accent2"/>
              </a:buClr>
            </a:pPr>
            <a:r>
              <a:rPr lang="es-MX" b="1" dirty="0">
                <a:solidFill>
                  <a:srgbClr val="004B85"/>
                </a:solidFill>
              </a:rPr>
              <a:t>Secuencial Ordenado</a:t>
            </a:r>
            <a:endParaRPr lang="es-ES" dirty="0">
              <a:solidFill>
                <a:srgbClr val="004B85"/>
              </a:solidFill>
            </a:endParaRPr>
          </a:p>
        </p:txBody>
      </p:sp>
      <p:pic>
        <p:nvPicPr>
          <p:cNvPr id="21" name="Picture 20" descr="Calendar&#10;&#10;Description automatically generated">
            <a:extLst>
              <a:ext uri="{FF2B5EF4-FFF2-40B4-BE49-F238E27FC236}">
                <a16:creationId xmlns:a16="http://schemas.microsoft.com/office/drawing/2014/main" id="{2CFA5ACA-A84F-AD5C-4C50-C60FEC602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6576" y="1396767"/>
            <a:ext cx="5243524" cy="4680000"/>
          </a:xfrm>
          <a:prstGeom prst="rect">
            <a:avLst/>
          </a:prstGeom>
        </p:spPr>
      </p:pic>
      <p:sp>
        <p:nvSpPr>
          <p:cNvPr id="3" name="CuadroTexto 2">
            <a:extLst>
              <a:ext uri="{FF2B5EF4-FFF2-40B4-BE49-F238E27FC236}">
                <a16:creationId xmlns:a16="http://schemas.microsoft.com/office/drawing/2014/main" id="{32DEE312-1FC2-C1DD-D5E9-603BEC057A78}"/>
              </a:ext>
            </a:extLst>
          </p:cNvPr>
          <p:cNvSpPr txBox="1"/>
          <p:nvPr/>
        </p:nvSpPr>
        <p:spPr>
          <a:xfrm>
            <a:off x="1802282" y="1720154"/>
            <a:ext cx="3220292" cy="3854773"/>
          </a:xfrm>
          <a:prstGeom prst="rect">
            <a:avLst/>
          </a:prstGeom>
          <a:noFill/>
        </p:spPr>
        <p:txBody>
          <a:bodyPr wrap="square">
            <a:spAutoFit/>
          </a:bodyPr>
          <a:lstStyle/>
          <a:p>
            <a:pPr marL="342900" lvl="1" indent="-342900" eaLnBrk="0" hangingPunct="0">
              <a:lnSpc>
                <a:spcPct val="120000"/>
              </a:lnSpc>
              <a:spcBef>
                <a:spcPts val="1000"/>
              </a:spcBef>
              <a:buClr>
                <a:schemeClr val="accent2"/>
              </a:buClr>
              <a:buFont typeface="Wingdings" panose="05000000000000000000" pitchFamily="2" charset="2"/>
              <a:buChar char="§"/>
            </a:pPr>
            <a:r>
              <a:rPr lang="es-ES" dirty="0">
                <a:solidFill>
                  <a:schemeClr val="bg1">
                    <a:lumMod val="50000"/>
                  </a:schemeClr>
                </a:solidFill>
              </a:rPr>
              <a:t>Almacena las filas manteniendo un orden en base a algún atributo propio del archivo, y se van asignando los bloques en forma consecutiva. </a:t>
            </a:r>
          </a:p>
          <a:p>
            <a:pPr marL="342900" lvl="1" indent="-342900" eaLnBrk="0" hangingPunct="0">
              <a:lnSpc>
                <a:spcPct val="120000"/>
              </a:lnSpc>
              <a:spcBef>
                <a:spcPts val="1000"/>
              </a:spcBef>
              <a:buClr>
                <a:schemeClr val="accent2"/>
              </a:buClr>
              <a:buFont typeface="Wingdings" panose="05000000000000000000" pitchFamily="2" charset="2"/>
              <a:buChar char="§"/>
            </a:pPr>
            <a:r>
              <a:rPr lang="es-ES" dirty="0">
                <a:solidFill>
                  <a:schemeClr val="bg1">
                    <a:lumMod val="50000"/>
                  </a:schemeClr>
                </a:solidFill>
              </a:rPr>
              <a:t>En el ejemplo están almacenados ordenados en forma alfabética por NOMBRE, y en bloques de tamaño 4. </a:t>
            </a:r>
          </a:p>
        </p:txBody>
      </p:sp>
    </p:spTree>
    <p:extLst>
      <p:ext uri="{BB962C8B-B14F-4D97-AF65-F5344CB8AC3E}">
        <p14:creationId xmlns:p14="http://schemas.microsoft.com/office/powerpoint/2010/main" val="23620945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4A87-703C-9BAE-BD05-E30679BDEFEF}"/>
              </a:ext>
            </a:extLst>
          </p:cNvPr>
          <p:cNvSpPr>
            <a:spLocks noGrp="1"/>
          </p:cNvSpPr>
          <p:nvPr>
            <p:ph type="title"/>
          </p:nvPr>
        </p:nvSpPr>
        <p:spPr/>
        <p:txBody>
          <a:bodyPr/>
          <a:lstStyle/>
          <a:p>
            <a:r>
              <a:rPr lang="es-CL" dirty="0"/>
              <a:t>Archivos secuenciales</a:t>
            </a:r>
            <a:endParaRPr lang="es-CL" sz="2800" dirty="0">
              <a:solidFill>
                <a:srgbClr val="004B85"/>
              </a:solidFill>
            </a:endParaRPr>
          </a:p>
        </p:txBody>
      </p:sp>
      <p:sp>
        <p:nvSpPr>
          <p:cNvPr id="3" name="Content Placeholder 2">
            <a:extLst>
              <a:ext uri="{FF2B5EF4-FFF2-40B4-BE49-F238E27FC236}">
                <a16:creationId xmlns:a16="http://schemas.microsoft.com/office/drawing/2014/main" id="{447C3288-4300-DEA2-0B7B-7E477C13D172}"/>
              </a:ext>
            </a:extLst>
          </p:cNvPr>
          <p:cNvSpPr>
            <a:spLocks noGrp="1"/>
          </p:cNvSpPr>
          <p:nvPr>
            <p:ph idx="1"/>
          </p:nvPr>
        </p:nvSpPr>
        <p:spPr>
          <a:xfrm>
            <a:off x="838200" y="1825625"/>
            <a:ext cx="10515600" cy="1757468"/>
          </a:xfrm>
        </p:spPr>
        <p:txBody>
          <a:bodyPr anchor="t"/>
          <a:lstStyle/>
          <a:p>
            <a:r>
              <a:rPr lang="es-ES" dirty="0"/>
              <a:t>Archivos secuenciales recomendables en aplicaciones con:</a:t>
            </a:r>
          </a:p>
          <a:p>
            <a:pPr lvl="1"/>
            <a:r>
              <a:rPr lang="es-ES" dirty="0"/>
              <a:t>alta tasa de volatilidad de inserción (escrituras al final del archivo)</a:t>
            </a:r>
          </a:p>
          <a:p>
            <a:pPr lvl="1"/>
            <a:r>
              <a:rPr lang="es-ES" dirty="0"/>
              <a:t>alta tasa de actividad</a:t>
            </a:r>
          </a:p>
          <a:p>
            <a:pPr lvl="1"/>
            <a:r>
              <a:rPr lang="es-ES" dirty="0"/>
              <a:t>particularmente ordenados, en consultas de rango</a:t>
            </a:r>
          </a:p>
        </p:txBody>
      </p:sp>
      <p:sp>
        <p:nvSpPr>
          <p:cNvPr id="4" name="Slide Number Placeholder 3">
            <a:extLst>
              <a:ext uri="{FF2B5EF4-FFF2-40B4-BE49-F238E27FC236}">
                <a16:creationId xmlns:a16="http://schemas.microsoft.com/office/drawing/2014/main" id="{80FADD34-0C0B-B4E6-6CFD-AFDE2734993E}"/>
              </a:ext>
            </a:extLst>
          </p:cNvPr>
          <p:cNvSpPr>
            <a:spLocks noGrp="1"/>
          </p:cNvSpPr>
          <p:nvPr>
            <p:ph type="sldNum" sz="quarter" idx="12"/>
          </p:nvPr>
        </p:nvSpPr>
        <p:spPr/>
        <p:txBody>
          <a:bodyPr/>
          <a:lstStyle/>
          <a:p>
            <a:fld id="{53277F46-3D48-465E-89EF-2F849361E787}" type="slidenum">
              <a:rPr lang="es-CL" smtClean="0"/>
              <a:t>15</a:t>
            </a:fld>
            <a:endParaRPr lang="es-CL"/>
          </a:p>
        </p:txBody>
      </p:sp>
      <p:sp>
        <p:nvSpPr>
          <p:cNvPr id="5" name="Rectangle 3" descr="Rectangle: Click to edit Master text styles&#10;Second level&#10;Third level&#10;Fourth level&#10;Fifth level">
            <a:extLst>
              <a:ext uri="{FF2B5EF4-FFF2-40B4-BE49-F238E27FC236}">
                <a16:creationId xmlns:a16="http://schemas.microsoft.com/office/drawing/2014/main" id="{444D3E3A-70F0-71C7-03AE-CF5376B0379C}"/>
              </a:ext>
            </a:extLst>
          </p:cNvPr>
          <p:cNvSpPr>
            <a:spLocks noChangeArrowheads="1"/>
          </p:cNvSpPr>
          <p:nvPr/>
        </p:nvSpPr>
        <p:spPr bwMode="auto">
          <a:xfrm>
            <a:off x="3970964" y="3718030"/>
            <a:ext cx="4250071" cy="1570303"/>
          </a:xfrm>
          <a:prstGeom prst="rect">
            <a:avLst/>
          </a:prstGeom>
          <a:noFill/>
          <a:ln w="9525">
            <a:noFill/>
            <a:miter lim="800000"/>
            <a:headEnd/>
            <a:tailEnd/>
          </a:ln>
        </p:spPr>
        <p:txBody>
          <a:bodyPr wrap="square" lIns="92075" tIns="46038" rIns="92075" bIns="46038">
            <a:spAutoFit/>
          </a:bodyPr>
          <a:lstStyle/>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create table cliente(</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RUT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char</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(9)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primary</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key</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Nombre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varchar</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(35)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not</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null</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Direccion</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varchar</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(50)</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Sexo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char</a:t>
            </a:r>
            <a:endParaRPr lang="es-ES_tradnl" sz="1600" dirty="0">
              <a:latin typeface="Cascadia Code PL" panose="020B0609020000020004" pitchFamily="49" charset="0"/>
              <a:ea typeface="Cascadia Code PL" panose="020B0609020000020004" pitchFamily="49" charset="0"/>
              <a:cs typeface="Cascadia Code PL" panose="020B0609020000020004" pitchFamily="49" charset="0"/>
            </a:endParaRP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p>
        </p:txBody>
      </p:sp>
    </p:spTree>
    <p:extLst>
      <p:ext uri="{BB962C8B-B14F-4D97-AF65-F5344CB8AC3E}">
        <p14:creationId xmlns:p14="http://schemas.microsoft.com/office/powerpoint/2010/main" val="39912190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4A87-703C-9BAE-BD05-E30679BDEFEF}"/>
              </a:ext>
            </a:extLst>
          </p:cNvPr>
          <p:cNvSpPr>
            <a:spLocks noGrp="1"/>
          </p:cNvSpPr>
          <p:nvPr>
            <p:ph type="title"/>
          </p:nvPr>
        </p:nvSpPr>
        <p:spPr/>
        <p:txBody>
          <a:bodyPr/>
          <a:lstStyle/>
          <a:p>
            <a:r>
              <a:rPr lang="es-CL" dirty="0"/>
              <a:t>Archivos </a:t>
            </a:r>
            <a:r>
              <a:rPr lang="es-CL" i="1" dirty="0" err="1"/>
              <a:t>hashing</a:t>
            </a:r>
            <a:r>
              <a:rPr lang="es-CL" dirty="0"/>
              <a:t> (directos)</a:t>
            </a:r>
            <a:endParaRPr lang="es-CL" sz="2800" dirty="0">
              <a:solidFill>
                <a:srgbClr val="004B85"/>
              </a:solidFill>
            </a:endParaRPr>
          </a:p>
        </p:txBody>
      </p:sp>
      <p:sp>
        <p:nvSpPr>
          <p:cNvPr id="4" name="Slide Number Placeholder 3">
            <a:extLst>
              <a:ext uri="{FF2B5EF4-FFF2-40B4-BE49-F238E27FC236}">
                <a16:creationId xmlns:a16="http://schemas.microsoft.com/office/drawing/2014/main" id="{80FADD34-0C0B-B4E6-6CFD-AFDE2734993E}"/>
              </a:ext>
            </a:extLst>
          </p:cNvPr>
          <p:cNvSpPr>
            <a:spLocks noGrp="1"/>
          </p:cNvSpPr>
          <p:nvPr>
            <p:ph type="sldNum" sz="quarter" idx="12"/>
          </p:nvPr>
        </p:nvSpPr>
        <p:spPr/>
        <p:txBody>
          <a:bodyPr/>
          <a:lstStyle/>
          <a:p>
            <a:fld id="{53277F46-3D48-465E-89EF-2F849361E787}" type="slidenum">
              <a:rPr lang="es-CL" smtClean="0"/>
              <a:t>16</a:t>
            </a:fld>
            <a:endParaRPr lang="es-CL"/>
          </a:p>
        </p:txBody>
      </p:sp>
      <p:sp>
        <p:nvSpPr>
          <p:cNvPr id="3" name="Content Placeholder 2">
            <a:extLst>
              <a:ext uri="{FF2B5EF4-FFF2-40B4-BE49-F238E27FC236}">
                <a16:creationId xmlns:a16="http://schemas.microsoft.com/office/drawing/2014/main" id="{3E6884EC-DCFF-0F85-59B7-078E476D2BE8}"/>
              </a:ext>
            </a:extLst>
          </p:cNvPr>
          <p:cNvSpPr>
            <a:spLocks noGrp="1"/>
          </p:cNvSpPr>
          <p:nvPr>
            <p:ph idx="1"/>
          </p:nvPr>
        </p:nvSpPr>
        <p:spPr>
          <a:xfrm>
            <a:off x="838200" y="1825625"/>
            <a:ext cx="10515600" cy="4351338"/>
          </a:xfrm>
        </p:spPr>
        <p:txBody>
          <a:bodyPr anchor="t">
            <a:normAutofit/>
          </a:bodyPr>
          <a:lstStyle/>
          <a:p>
            <a:pPr>
              <a:buFont typeface="Wingdings" panose="05000000000000000000" pitchFamily="2" charset="2"/>
              <a:buChar char="ü"/>
            </a:pPr>
            <a:r>
              <a:rPr lang="es-ES" sz="2600" dirty="0"/>
              <a:t>Lo contrario a una organización secuencial sería una organización directa que permita encontrar un registro o fila sin necesidad de tener que pasar por los que están almacenados antes de él como ocurre en una organización secuencial. </a:t>
            </a:r>
          </a:p>
          <a:p>
            <a:pPr>
              <a:buFont typeface="Wingdings" panose="05000000000000000000" pitchFamily="2" charset="2"/>
              <a:buChar char="ü"/>
            </a:pPr>
            <a:r>
              <a:rPr lang="es-ES" sz="2600" dirty="0"/>
              <a:t>Esto se logra gracias a que el archivo o tabla tiene un atributo como clave primaria (PK), al cual se le aplica algún algoritmo </a:t>
            </a:r>
            <a:r>
              <a:rPr lang="es-ES" sz="2600" dirty="0" err="1"/>
              <a:t>hashing</a:t>
            </a:r>
            <a:r>
              <a:rPr lang="es-ES" sz="2600" dirty="0"/>
              <a:t> que es capaz de transformar el valor de ese atributo en una dirección de algún bloque dentro del área de almacenamiento, de tal manera de llegar en forma más directa al registro o fila buscada. </a:t>
            </a:r>
          </a:p>
        </p:txBody>
      </p:sp>
    </p:spTree>
    <p:extLst>
      <p:ext uri="{BB962C8B-B14F-4D97-AF65-F5344CB8AC3E}">
        <p14:creationId xmlns:p14="http://schemas.microsoft.com/office/powerpoint/2010/main" val="679474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4A87-703C-9BAE-BD05-E30679BDEFEF}"/>
              </a:ext>
            </a:extLst>
          </p:cNvPr>
          <p:cNvSpPr>
            <a:spLocks noGrp="1"/>
          </p:cNvSpPr>
          <p:nvPr>
            <p:ph type="title"/>
          </p:nvPr>
        </p:nvSpPr>
        <p:spPr/>
        <p:txBody>
          <a:bodyPr/>
          <a:lstStyle/>
          <a:p>
            <a:r>
              <a:rPr lang="es-CL" dirty="0"/>
              <a:t>Archivos </a:t>
            </a:r>
            <a:r>
              <a:rPr lang="es-CL" i="1" dirty="0" err="1"/>
              <a:t>hashing</a:t>
            </a:r>
            <a:r>
              <a:rPr lang="es-CL" dirty="0"/>
              <a:t> (directos)</a:t>
            </a:r>
            <a:endParaRPr lang="es-CL" sz="2800" dirty="0">
              <a:solidFill>
                <a:srgbClr val="004B85"/>
              </a:solidFill>
            </a:endParaRPr>
          </a:p>
        </p:txBody>
      </p:sp>
      <p:sp>
        <p:nvSpPr>
          <p:cNvPr id="4" name="Slide Number Placeholder 3">
            <a:extLst>
              <a:ext uri="{FF2B5EF4-FFF2-40B4-BE49-F238E27FC236}">
                <a16:creationId xmlns:a16="http://schemas.microsoft.com/office/drawing/2014/main" id="{80FADD34-0C0B-B4E6-6CFD-AFDE2734993E}"/>
              </a:ext>
            </a:extLst>
          </p:cNvPr>
          <p:cNvSpPr>
            <a:spLocks noGrp="1"/>
          </p:cNvSpPr>
          <p:nvPr>
            <p:ph type="sldNum" sz="quarter" idx="12"/>
          </p:nvPr>
        </p:nvSpPr>
        <p:spPr/>
        <p:txBody>
          <a:bodyPr/>
          <a:lstStyle/>
          <a:p>
            <a:fld id="{53277F46-3D48-465E-89EF-2F849361E787}" type="slidenum">
              <a:rPr lang="es-CL" smtClean="0"/>
              <a:t>17</a:t>
            </a:fld>
            <a:endParaRPr lang="es-CL"/>
          </a:p>
        </p:txBody>
      </p:sp>
      <p:sp>
        <p:nvSpPr>
          <p:cNvPr id="8" name="Rectángulo 8">
            <a:extLst>
              <a:ext uri="{FF2B5EF4-FFF2-40B4-BE49-F238E27FC236}">
                <a16:creationId xmlns:a16="http://schemas.microsoft.com/office/drawing/2014/main" id="{F8E3958C-2A6C-BA6B-8077-59ED7B31AF09}"/>
              </a:ext>
            </a:extLst>
          </p:cNvPr>
          <p:cNvSpPr/>
          <p:nvPr/>
        </p:nvSpPr>
        <p:spPr>
          <a:xfrm>
            <a:off x="2179319" y="5975676"/>
            <a:ext cx="2726184" cy="402546"/>
          </a:xfrm>
          <a:prstGeom prst="rect">
            <a:avLst/>
          </a:prstGeom>
        </p:spPr>
        <p:txBody>
          <a:bodyPr wrap="square">
            <a:spAutoFit/>
          </a:bodyPr>
          <a:lstStyle/>
          <a:p>
            <a:pPr algn="ctr" eaLnBrk="0" hangingPunct="0">
              <a:lnSpc>
                <a:spcPct val="120000"/>
              </a:lnSpc>
              <a:buClr>
                <a:schemeClr val="accent2"/>
              </a:buClr>
            </a:pPr>
            <a:r>
              <a:rPr lang="es-MX" b="1" dirty="0">
                <a:solidFill>
                  <a:srgbClr val="004B85"/>
                </a:solidFill>
              </a:rPr>
              <a:t>Estático</a:t>
            </a:r>
            <a:endParaRPr lang="es-ES" dirty="0">
              <a:solidFill>
                <a:srgbClr val="004B85"/>
              </a:solidFill>
            </a:endParaRPr>
          </a:p>
        </p:txBody>
      </p:sp>
      <p:sp>
        <p:nvSpPr>
          <p:cNvPr id="9" name="Rectángulo 9">
            <a:extLst>
              <a:ext uri="{FF2B5EF4-FFF2-40B4-BE49-F238E27FC236}">
                <a16:creationId xmlns:a16="http://schemas.microsoft.com/office/drawing/2014/main" id="{9EC0195A-4139-B557-2A91-EF8E9577369E}"/>
              </a:ext>
            </a:extLst>
          </p:cNvPr>
          <p:cNvSpPr/>
          <p:nvPr/>
        </p:nvSpPr>
        <p:spPr>
          <a:xfrm>
            <a:off x="6432891" y="5975676"/>
            <a:ext cx="4313977" cy="402546"/>
          </a:xfrm>
          <a:prstGeom prst="rect">
            <a:avLst/>
          </a:prstGeom>
        </p:spPr>
        <p:txBody>
          <a:bodyPr wrap="square">
            <a:spAutoFit/>
          </a:bodyPr>
          <a:lstStyle/>
          <a:p>
            <a:pPr algn="ctr" eaLnBrk="0" hangingPunct="0">
              <a:lnSpc>
                <a:spcPct val="120000"/>
              </a:lnSpc>
              <a:buClr>
                <a:schemeClr val="accent2"/>
              </a:buClr>
            </a:pPr>
            <a:r>
              <a:rPr lang="es-MX" b="1" dirty="0">
                <a:solidFill>
                  <a:srgbClr val="004B85"/>
                </a:solidFill>
              </a:rPr>
              <a:t>Con Expansión Dinámica</a:t>
            </a:r>
            <a:endParaRPr lang="es-ES" dirty="0">
              <a:solidFill>
                <a:srgbClr val="004B85"/>
              </a:solidFill>
            </a:endParaRPr>
          </a:p>
        </p:txBody>
      </p:sp>
      <p:pic>
        <p:nvPicPr>
          <p:cNvPr id="13" name="Picture 12" descr="Table&#10;&#10;Description automatically generated">
            <a:extLst>
              <a:ext uri="{FF2B5EF4-FFF2-40B4-BE49-F238E27FC236}">
                <a16:creationId xmlns:a16="http://schemas.microsoft.com/office/drawing/2014/main" id="{83CBA840-EE52-6E6D-4A4F-2D8F53150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319" y="1415627"/>
            <a:ext cx="2726183" cy="4560050"/>
          </a:xfrm>
          <a:prstGeom prst="rect">
            <a:avLst/>
          </a:prstGeom>
        </p:spPr>
      </p:pic>
      <p:pic>
        <p:nvPicPr>
          <p:cNvPr id="15" name="Picture 14" descr="Calendar&#10;&#10;Description automatically generated">
            <a:extLst>
              <a:ext uri="{FF2B5EF4-FFF2-40B4-BE49-F238E27FC236}">
                <a16:creationId xmlns:a16="http://schemas.microsoft.com/office/drawing/2014/main" id="{1548AAF1-45EE-65E7-1D94-F66C2972B2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39385" y="1415627"/>
            <a:ext cx="2900988" cy="4560049"/>
          </a:xfrm>
          <a:prstGeom prst="rect">
            <a:avLst/>
          </a:prstGeom>
        </p:spPr>
      </p:pic>
    </p:spTree>
    <p:extLst>
      <p:ext uri="{BB962C8B-B14F-4D97-AF65-F5344CB8AC3E}">
        <p14:creationId xmlns:p14="http://schemas.microsoft.com/office/powerpoint/2010/main" val="32622260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4A87-703C-9BAE-BD05-E30679BDEFEF}"/>
              </a:ext>
            </a:extLst>
          </p:cNvPr>
          <p:cNvSpPr>
            <a:spLocks noGrp="1"/>
          </p:cNvSpPr>
          <p:nvPr>
            <p:ph type="title"/>
          </p:nvPr>
        </p:nvSpPr>
        <p:spPr/>
        <p:txBody>
          <a:bodyPr/>
          <a:lstStyle/>
          <a:p>
            <a:r>
              <a:rPr lang="es-CL" dirty="0"/>
              <a:t>Archivos </a:t>
            </a:r>
            <a:r>
              <a:rPr lang="es-CL" i="1" dirty="0" err="1"/>
              <a:t>hashing</a:t>
            </a:r>
            <a:r>
              <a:rPr lang="es-CL" dirty="0"/>
              <a:t> (directos)</a:t>
            </a:r>
            <a:endParaRPr lang="es-CL" sz="2800" dirty="0">
              <a:solidFill>
                <a:srgbClr val="004B85"/>
              </a:solidFill>
            </a:endParaRPr>
          </a:p>
        </p:txBody>
      </p:sp>
      <p:sp>
        <p:nvSpPr>
          <p:cNvPr id="4" name="Slide Number Placeholder 3">
            <a:extLst>
              <a:ext uri="{FF2B5EF4-FFF2-40B4-BE49-F238E27FC236}">
                <a16:creationId xmlns:a16="http://schemas.microsoft.com/office/drawing/2014/main" id="{80FADD34-0C0B-B4E6-6CFD-AFDE2734993E}"/>
              </a:ext>
            </a:extLst>
          </p:cNvPr>
          <p:cNvSpPr>
            <a:spLocks noGrp="1"/>
          </p:cNvSpPr>
          <p:nvPr>
            <p:ph type="sldNum" sz="quarter" idx="12"/>
          </p:nvPr>
        </p:nvSpPr>
        <p:spPr/>
        <p:txBody>
          <a:bodyPr/>
          <a:lstStyle/>
          <a:p>
            <a:fld id="{53277F46-3D48-465E-89EF-2F849361E787}" type="slidenum">
              <a:rPr lang="es-CL" smtClean="0"/>
              <a:t>18</a:t>
            </a:fld>
            <a:endParaRPr lang="es-CL"/>
          </a:p>
        </p:txBody>
      </p:sp>
      <p:sp>
        <p:nvSpPr>
          <p:cNvPr id="8" name="Rectángulo 8">
            <a:extLst>
              <a:ext uri="{FF2B5EF4-FFF2-40B4-BE49-F238E27FC236}">
                <a16:creationId xmlns:a16="http://schemas.microsoft.com/office/drawing/2014/main" id="{F8E3958C-2A6C-BA6B-8077-59ED7B31AF09}"/>
              </a:ext>
            </a:extLst>
          </p:cNvPr>
          <p:cNvSpPr/>
          <p:nvPr/>
        </p:nvSpPr>
        <p:spPr>
          <a:xfrm>
            <a:off x="2179319" y="5975676"/>
            <a:ext cx="2726184" cy="402546"/>
          </a:xfrm>
          <a:prstGeom prst="rect">
            <a:avLst/>
          </a:prstGeom>
        </p:spPr>
        <p:txBody>
          <a:bodyPr wrap="square">
            <a:spAutoFit/>
          </a:bodyPr>
          <a:lstStyle/>
          <a:p>
            <a:pPr algn="ctr" eaLnBrk="0" hangingPunct="0">
              <a:lnSpc>
                <a:spcPct val="120000"/>
              </a:lnSpc>
              <a:buClr>
                <a:schemeClr val="accent2"/>
              </a:buClr>
            </a:pPr>
            <a:r>
              <a:rPr lang="es-MX" b="1" dirty="0">
                <a:solidFill>
                  <a:srgbClr val="004B85"/>
                </a:solidFill>
              </a:rPr>
              <a:t>Estático</a:t>
            </a:r>
            <a:endParaRPr lang="es-ES" dirty="0">
              <a:solidFill>
                <a:srgbClr val="004B85"/>
              </a:solidFill>
            </a:endParaRPr>
          </a:p>
        </p:txBody>
      </p:sp>
      <p:pic>
        <p:nvPicPr>
          <p:cNvPr id="13" name="Picture 12" descr="Table&#10;&#10;Description automatically generated">
            <a:extLst>
              <a:ext uri="{FF2B5EF4-FFF2-40B4-BE49-F238E27FC236}">
                <a16:creationId xmlns:a16="http://schemas.microsoft.com/office/drawing/2014/main" id="{83CBA840-EE52-6E6D-4A4F-2D8F53150B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9319" y="1415627"/>
            <a:ext cx="2726183" cy="4560050"/>
          </a:xfrm>
          <a:prstGeom prst="rect">
            <a:avLst/>
          </a:prstGeom>
        </p:spPr>
      </p:pic>
      <p:sp>
        <p:nvSpPr>
          <p:cNvPr id="3" name="CuadroTexto 2">
            <a:extLst>
              <a:ext uri="{FF2B5EF4-FFF2-40B4-BE49-F238E27FC236}">
                <a16:creationId xmlns:a16="http://schemas.microsoft.com/office/drawing/2014/main" id="{EF24C73D-7832-5B4A-E97C-9145EC28FBF1}"/>
              </a:ext>
            </a:extLst>
          </p:cNvPr>
          <p:cNvSpPr txBox="1"/>
          <p:nvPr/>
        </p:nvSpPr>
        <p:spPr>
          <a:xfrm>
            <a:off x="6124382" y="1971825"/>
            <a:ext cx="4972435" cy="3318216"/>
          </a:xfrm>
          <a:prstGeom prst="rect">
            <a:avLst/>
          </a:prstGeom>
          <a:noFill/>
        </p:spPr>
        <p:txBody>
          <a:bodyPr wrap="square">
            <a:spAutoFit/>
          </a:bodyPr>
          <a:lstStyle/>
          <a:p>
            <a:pPr marL="342900" lvl="1" indent="-342900" eaLnBrk="0" hangingPunct="0">
              <a:lnSpc>
                <a:spcPct val="120000"/>
              </a:lnSpc>
              <a:spcBef>
                <a:spcPts val="1000"/>
              </a:spcBef>
              <a:buClr>
                <a:schemeClr val="accent2"/>
              </a:buClr>
              <a:buFont typeface="Wingdings" panose="05000000000000000000" pitchFamily="2" charset="2"/>
              <a:buChar char="§"/>
            </a:pPr>
            <a:r>
              <a:rPr lang="es-ES" dirty="0">
                <a:solidFill>
                  <a:schemeClr val="bg1">
                    <a:lumMod val="50000"/>
                  </a:schemeClr>
                </a:solidFill>
              </a:rPr>
              <a:t>Almacena las filas como van llegando en algún bloque que el algoritmo </a:t>
            </a:r>
            <a:r>
              <a:rPr lang="es-ES" dirty="0" err="1">
                <a:solidFill>
                  <a:schemeClr val="bg1">
                    <a:lumMod val="50000"/>
                  </a:schemeClr>
                </a:solidFill>
              </a:rPr>
              <a:t>hashing</a:t>
            </a:r>
            <a:r>
              <a:rPr lang="es-ES" dirty="0">
                <a:solidFill>
                  <a:schemeClr val="bg1">
                    <a:lumMod val="50000"/>
                  </a:schemeClr>
                </a:solidFill>
              </a:rPr>
              <a:t> le indique. </a:t>
            </a:r>
          </a:p>
          <a:p>
            <a:pPr marL="342900" lvl="1" indent="-342900" eaLnBrk="0" hangingPunct="0">
              <a:lnSpc>
                <a:spcPct val="120000"/>
              </a:lnSpc>
              <a:spcBef>
                <a:spcPts val="1000"/>
              </a:spcBef>
              <a:buClr>
                <a:schemeClr val="accent2"/>
              </a:buClr>
              <a:buFont typeface="Wingdings" panose="05000000000000000000" pitchFamily="2" charset="2"/>
              <a:buChar char="§"/>
            </a:pPr>
            <a:r>
              <a:rPr lang="es-ES" dirty="0">
                <a:solidFill>
                  <a:schemeClr val="bg1">
                    <a:lumMod val="50000"/>
                  </a:schemeClr>
                </a:solidFill>
              </a:rPr>
              <a:t>El algoritmo requiere tener definido el tamaño total del área de datos (expresada en bloques) para poder generar direcciones dentro de esa área, teniéndose un número estático de bloques asignados desde que se crea el archivo.</a:t>
            </a:r>
          </a:p>
          <a:p>
            <a:pPr marL="342900" lvl="1" indent="-342900" eaLnBrk="0" hangingPunct="0">
              <a:lnSpc>
                <a:spcPct val="120000"/>
              </a:lnSpc>
              <a:spcBef>
                <a:spcPts val="1000"/>
              </a:spcBef>
              <a:buClr>
                <a:schemeClr val="accent2"/>
              </a:buClr>
              <a:buFont typeface="Wingdings" panose="05000000000000000000" pitchFamily="2" charset="2"/>
              <a:buChar char="§"/>
            </a:pPr>
            <a:r>
              <a:rPr lang="es-ES" dirty="0">
                <a:solidFill>
                  <a:schemeClr val="bg1">
                    <a:lumMod val="50000"/>
                  </a:schemeClr>
                </a:solidFill>
              </a:rPr>
              <a:t>En el ejemplo el área de datos es de tamaño 10 y cada bloque de tamaño 2. </a:t>
            </a:r>
            <a:endParaRPr lang="es-ES" sz="1800" dirty="0">
              <a:solidFill>
                <a:schemeClr val="bg1">
                  <a:lumMod val="50000"/>
                </a:schemeClr>
              </a:solidFill>
            </a:endParaRPr>
          </a:p>
        </p:txBody>
      </p:sp>
    </p:spTree>
    <p:extLst>
      <p:ext uri="{BB962C8B-B14F-4D97-AF65-F5344CB8AC3E}">
        <p14:creationId xmlns:p14="http://schemas.microsoft.com/office/powerpoint/2010/main" val="27649018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4A87-703C-9BAE-BD05-E30679BDEFEF}"/>
              </a:ext>
            </a:extLst>
          </p:cNvPr>
          <p:cNvSpPr>
            <a:spLocks noGrp="1"/>
          </p:cNvSpPr>
          <p:nvPr>
            <p:ph type="title"/>
          </p:nvPr>
        </p:nvSpPr>
        <p:spPr/>
        <p:txBody>
          <a:bodyPr/>
          <a:lstStyle/>
          <a:p>
            <a:r>
              <a:rPr lang="es-CL" dirty="0"/>
              <a:t>Archivos </a:t>
            </a:r>
            <a:r>
              <a:rPr lang="es-CL" i="1" dirty="0" err="1"/>
              <a:t>hashing</a:t>
            </a:r>
            <a:r>
              <a:rPr lang="es-CL" dirty="0"/>
              <a:t> (directos)</a:t>
            </a:r>
            <a:endParaRPr lang="es-CL" sz="2800" dirty="0">
              <a:solidFill>
                <a:srgbClr val="004B85"/>
              </a:solidFill>
            </a:endParaRPr>
          </a:p>
        </p:txBody>
      </p:sp>
      <p:sp>
        <p:nvSpPr>
          <p:cNvPr id="4" name="Slide Number Placeholder 3">
            <a:extLst>
              <a:ext uri="{FF2B5EF4-FFF2-40B4-BE49-F238E27FC236}">
                <a16:creationId xmlns:a16="http://schemas.microsoft.com/office/drawing/2014/main" id="{80FADD34-0C0B-B4E6-6CFD-AFDE2734993E}"/>
              </a:ext>
            </a:extLst>
          </p:cNvPr>
          <p:cNvSpPr>
            <a:spLocks noGrp="1"/>
          </p:cNvSpPr>
          <p:nvPr>
            <p:ph type="sldNum" sz="quarter" idx="12"/>
          </p:nvPr>
        </p:nvSpPr>
        <p:spPr/>
        <p:txBody>
          <a:bodyPr/>
          <a:lstStyle/>
          <a:p>
            <a:fld id="{53277F46-3D48-465E-89EF-2F849361E787}" type="slidenum">
              <a:rPr lang="es-CL" smtClean="0"/>
              <a:t>19</a:t>
            </a:fld>
            <a:endParaRPr lang="es-CL"/>
          </a:p>
        </p:txBody>
      </p:sp>
      <p:sp>
        <p:nvSpPr>
          <p:cNvPr id="9" name="Rectángulo 9">
            <a:extLst>
              <a:ext uri="{FF2B5EF4-FFF2-40B4-BE49-F238E27FC236}">
                <a16:creationId xmlns:a16="http://schemas.microsoft.com/office/drawing/2014/main" id="{9EC0195A-4139-B557-2A91-EF8E9577369E}"/>
              </a:ext>
            </a:extLst>
          </p:cNvPr>
          <p:cNvSpPr/>
          <p:nvPr/>
        </p:nvSpPr>
        <p:spPr>
          <a:xfrm>
            <a:off x="6432891" y="5975676"/>
            <a:ext cx="4313977" cy="402546"/>
          </a:xfrm>
          <a:prstGeom prst="rect">
            <a:avLst/>
          </a:prstGeom>
        </p:spPr>
        <p:txBody>
          <a:bodyPr wrap="square">
            <a:spAutoFit/>
          </a:bodyPr>
          <a:lstStyle/>
          <a:p>
            <a:pPr algn="ctr" eaLnBrk="0" hangingPunct="0">
              <a:lnSpc>
                <a:spcPct val="120000"/>
              </a:lnSpc>
              <a:buClr>
                <a:schemeClr val="accent2"/>
              </a:buClr>
            </a:pPr>
            <a:r>
              <a:rPr lang="es-MX" b="1" dirty="0">
                <a:solidFill>
                  <a:srgbClr val="004B85"/>
                </a:solidFill>
              </a:rPr>
              <a:t>Con Expansión Dinámica</a:t>
            </a:r>
            <a:endParaRPr lang="es-ES" dirty="0">
              <a:solidFill>
                <a:srgbClr val="004B85"/>
              </a:solidFill>
            </a:endParaRPr>
          </a:p>
        </p:txBody>
      </p:sp>
      <p:pic>
        <p:nvPicPr>
          <p:cNvPr id="15" name="Picture 14" descr="Calendar&#10;&#10;Description automatically generated">
            <a:extLst>
              <a:ext uri="{FF2B5EF4-FFF2-40B4-BE49-F238E27FC236}">
                <a16:creationId xmlns:a16="http://schemas.microsoft.com/office/drawing/2014/main" id="{1548AAF1-45EE-65E7-1D94-F66C2972B2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385" y="1415627"/>
            <a:ext cx="2900988" cy="4560049"/>
          </a:xfrm>
          <a:prstGeom prst="rect">
            <a:avLst/>
          </a:prstGeom>
        </p:spPr>
      </p:pic>
      <p:sp>
        <p:nvSpPr>
          <p:cNvPr id="3" name="CuadroTexto 2">
            <a:extLst>
              <a:ext uri="{FF2B5EF4-FFF2-40B4-BE49-F238E27FC236}">
                <a16:creationId xmlns:a16="http://schemas.microsoft.com/office/drawing/2014/main" id="{46224596-DE5D-292F-E71D-6E9F84693801}"/>
              </a:ext>
            </a:extLst>
          </p:cNvPr>
          <p:cNvSpPr txBox="1"/>
          <p:nvPr/>
        </p:nvSpPr>
        <p:spPr>
          <a:xfrm>
            <a:off x="675862" y="1690688"/>
            <a:ext cx="5277264" cy="4443652"/>
          </a:xfrm>
          <a:prstGeom prst="rect">
            <a:avLst/>
          </a:prstGeom>
          <a:noFill/>
        </p:spPr>
        <p:txBody>
          <a:bodyPr wrap="square">
            <a:spAutoFit/>
          </a:bodyPr>
          <a:lstStyle/>
          <a:p>
            <a:pPr marL="342900" lvl="1" indent="-342900" eaLnBrk="0" hangingPunct="0">
              <a:lnSpc>
                <a:spcPct val="120000"/>
              </a:lnSpc>
              <a:spcBef>
                <a:spcPts val="1000"/>
              </a:spcBef>
              <a:buClr>
                <a:schemeClr val="accent2"/>
              </a:buClr>
              <a:buFont typeface="Wingdings" panose="05000000000000000000" pitchFamily="2" charset="2"/>
              <a:buChar char="§"/>
            </a:pPr>
            <a:r>
              <a:rPr lang="es-ES" dirty="0">
                <a:solidFill>
                  <a:schemeClr val="bg1">
                    <a:lumMod val="50000"/>
                  </a:schemeClr>
                </a:solidFill>
              </a:rPr>
              <a:t>Requiere de un área de datos y un directorio o área de índices. </a:t>
            </a:r>
          </a:p>
          <a:p>
            <a:pPr marL="342900" lvl="1" indent="-342900" eaLnBrk="0" hangingPunct="0">
              <a:lnSpc>
                <a:spcPct val="120000"/>
              </a:lnSpc>
              <a:spcBef>
                <a:spcPts val="1000"/>
              </a:spcBef>
              <a:buClr>
                <a:schemeClr val="accent2"/>
              </a:buClr>
              <a:buFont typeface="Wingdings" panose="05000000000000000000" pitchFamily="2" charset="2"/>
              <a:buChar char="§"/>
            </a:pPr>
            <a:r>
              <a:rPr lang="es-ES" dirty="0">
                <a:solidFill>
                  <a:schemeClr val="bg1">
                    <a:lumMod val="50000"/>
                  </a:schemeClr>
                </a:solidFill>
              </a:rPr>
              <a:t>Se almacenan las filas como van llegando en algún bloque que el algoritmo </a:t>
            </a:r>
            <a:r>
              <a:rPr lang="es-ES" dirty="0" err="1">
                <a:solidFill>
                  <a:schemeClr val="bg1">
                    <a:lumMod val="50000"/>
                  </a:schemeClr>
                </a:solidFill>
              </a:rPr>
              <a:t>hashing</a:t>
            </a:r>
            <a:r>
              <a:rPr lang="es-ES" dirty="0">
                <a:solidFill>
                  <a:schemeClr val="bg1">
                    <a:lumMod val="50000"/>
                  </a:schemeClr>
                </a:solidFill>
              </a:rPr>
              <a:t> le indique. </a:t>
            </a:r>
          </a:p>
          <a:p>
            <a:pPr marL="342900" lvl="1" indent="-342900" eaLnBrk="0" hangingPunct="0">
              <a:lnSpc>
                <a:spcPct val="120000"/>
              </a:lnSpc>
              <a:spcBef>
                <a:spcPts val="1000"/>
              </a:spcBef>
              <a:buClr>
                <a:schemeClr val="accent2"/>
              </a:buClr>
              <a:buFont typeface="Wingdings" panose="05000000000000000000" pitchFamily="2" charset="2"/>
              <a:buChar char="§"/>
            </a:pPr>
            <a:r>
              <a:rPr lang="es-ES" dirty="0">
                <a:solidFill>
                  <a:schemeClr val="bg1">
                    <a:lumMod val="50000"/>
                  </a:schemeClr>
                </a:solidFill>
              </a:rPr>
              <a:t>El algoritmo a través de un árbol binario maneja el área de índices, que le permite encontrar la ubicación de los bloques donde está cada registro y va asignando en forma dinámica nuevos bloques cuando el archivo va creciendo. </a:t>
            </a:r>
          </a:p>
          <a:p>
            <a:pPr marL="342900" lvl="1" indent="-342900" eaLnBrk="0" hangingPunct="0">
              <a:lnSpc>
                <a:spcPct val="120000"/>
              </a:lnSpc>
              <a:spcBef>
                <a:spcPts val="1000"/>
              </a:spcBef>
              <a:buClr>
                <a:schemeClr val="accent2"/>
              </a:buClr>
              <a:buFont typeface="Wingdings" panose="05000000000000000000" pitchFamily="2" charset="2"/>
              <a:buChar char="§"/>
            </a:pPr>
            <a:r>
              <a:rPr lang="es-ES" dirty="0">
                <a:solidFill>
                  <a:schemeClr val="bg1">
                    <a:lumMod val="50000"/>
                  </a:schemeClr>
                </a:solidFill>
              </a:rPr>
              <a:t>En el ejemplo el área de datos es de tamaño 6 y cada bloque de tamaño 4, además del área de directorio o índice que tiene un árbol de 3 niveles. </a:t>
            </a:r>
          </a:p>
        </p:txBody>
      </p:sp>
    </p:spTree>
    <p:extLst>
      <p:ext uri="{BB962C8B-B14F-4D97-AF65-F5344CB8AC3E}">
        <p14:creationId xmlns:p14="http://schemas.microsoft.com/office/powerpoint/2010/main" val="284511280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E88B-313F-B540-C488-66C1183BA31B}"/>
              </a:ext>
            </a:extLst>
          </p:cNvPr>
          <p:cNvSpPr>
            <a:spLocks noGrp="1"/>
          </p:cNvSpPr>
          <p:nvPr>
            <p:ph type="title"/>
          </p:nvPr>
        </p:nvSpPr>
        <p:spPr/>
        <p:txBody>
          <a:bodyPr/>
          <a:lstStyle/>
          <a:p>
            <a:r>
              <a:rPr lang="es-CL" dirty="0"/>
              <a:t>Temario Unidad IV</a:t>
            </a:r>
          </a:p>
        </p:txBody>
      </p:sp>
      <p:sp>
        <p:nvSpPr>
          <p:cNvPr id="19" name="Slide Number Placeholder 18">
            <a:extLst>
              <a:ext uri="{FF2B5EF4-FFF2-40B4-BE49-F238E27FC236}">
                <a16:creationId xmlns:a16="http://schemas.microsoft.com/office/drawing/2014/main" id="{A60517FF-93B9-3A85-2503-F446F301C8C9}"/>
              </a:ext>
            </a:extLst>
          </p:cNvPr>
          <p:cNvSpPr>
            <a:spLocks noGrp="1"/>
          </p:cNvSpPr>
          <p:nvPr>
            <p:ph type="sldNum" sz="quarter" idx="12"/>
          </p:nvPr>
        </p:nvSpPr>
        <p:spPr/>
        <p:txBody>
          <a:bodyPr/>
          <a:lstStyle/>
          <a:p>
            <a:fld id="{53277F46-3D48-465E-89EF-2F849361E787}" type="slidenum">
              <a:rPr lang="es-CL" smtClean="0"/>
              <a:t>2</a:t>
            </a:fld>
            <a:endParaRPr lang="es-CL" dirty="0"/>
          </a:p>
        </p:txBody>
      </p:sp>
      <p:grpSp>
        <p:nvGrpSpPr>
          <p:cNvPr id="15" name="Group 14">
            <a:extLst>
              <a:ext uri="{FF2B5EF4-FFF2-40B4-BE49-F238E27FC236}">
                <a16:creationId xmlns:a16="http://schemas.microsoft.com/office/drawing/2014/main" id="{FEA957D7-6CEB-79E4-1DBA-CFF075812481}"/>
              </a:ext>
            </a:extLst>
          </p:cNvPr>
          <p:cNvGrpSpPr/>
          <p:nvPr/>
        </p:nvGrpSpPr>
        <p:grpSpPr>
          <a:xfrm>
            <a:off x="3594538" y="2194737"/>
            <a:ext cx="7132320" cy="540000"/>
            <a:chOff x="3594538" y="1891862"/>
            <a:chExt cx="7132320" cy="540000"/>
          </a:xfrm>
        </p:grpSpPr>
        <p:sp>
          <p:nvSpPr>
            <p:cNvPr id="3" name="Rectangle 2">
              <a:extLst>
                <a:ext uri="{FF2B5EF4-FFF2-40B4-BE49-F238E27FC236}">
                  <a16:creationId xmlns:a16="http://schemas.microsoft.com/office/drawing/2014/main" id="{A819BF56-44C1-9E99-7CB6-83080642D173}"/>
                </a:ext>
              </a:extLst>
            </p:cNvPr>
            <p:cNvSpPr/>
            <p:nvPr/>
          </p:nvSpPr>
          <p:spPr>
            <a:xfrm>
              <a:off x="3594538" y="1891862"/>
              <a:ext cx="540000" cy="5400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4.1</a:t>
              </a:r>
            </a:p>
          </p:txBody>
        </p:sp>
        <p:sp>
          <p:nvSpPr>
            <p:cNvPr id="11" name="Rectangle 10">
              <a:extLst>
                <a:ext uri="{FF2B5EF4-FFF2-40B4-BE49-F238E27FC236}">
                  <a16:creationId xmlns:a16="http://schemas.microsoft.com/office/drawing/2014/main" id="{65CD68AF-930F-AA90-84EE-2607034FACBF}"/>
                </a:ext>
              </a:extLst>
            </p:cNvPr>
            <p:cNvSpPr/>
            <p:nvPr/>
          </p:nvSpPr>
          <p:spPr>
            <a:xfrm>
              <a:off x="4370200" y="1891862"/>
              <a:ext cx="6356658"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a:solidFill>
                    <a:schemeClr val="tx1"/>
                  </a:solidFill>
                </a:rPr>
                <a:t>Contexto diseño físico</a:t>
              </a:r>
            </a:p>
          </p:txBody>
        </p:sp>
      </p:grpSp>
      <p:grpSp>
        <p:nvGrpSpPr>
          <p:cNvPr id="16" name="Group 15">
            <a:extLst>
              <a:ext uri="{FF2B5EF4-FFF2-40B4-BE49-F238E27FC236}">
                <a16:creationId xmlns:a16="http://schemas.microsoft.com/office/drawing/2014/main" id="{85C07599-EECB-97E4-5627-8778DDA32728}"/>
              </a:ext>
            </a:extLst>
          </p:cNvPr>
          <p:cNvGrpSpPr/>
          <p:nvPr/>
        </p:nvGrpSpPr>
        <p:grpSpPr>
          <a:xfrm>
            <a:off x="3594538" y="3082013"/>
            <a:ext cx="7541548" cy="540000"/>
            <a:chOff x="3594538" y="2971862"/>
            <a:chExt cx="7541548" cy="540000"/>
          </a:xfrm>
        </p:grpSpPr>
        <p:sp>
          <p:nvSpPr>
            <p:cNvPr id="6" name="Rectangle 5">
              <a:extLst>
                <a:ext uri="{FF2B5EF4-FFF2-40B4-BE49-F238E27FC236}">
                  <a16:creationId xmlns:a16="http://schemas.microsoft.com/office/drawing/2014/main" id="{210C44A6-10FD-B73F-6744-71EE68D6CCDD}"/>
                </a:ext>
              </a:extLst>
            </p:cNvPr>
            <p:cNvSpPr/>
            <p:nvPr/>
          </p:nvSpPr>
          <p:spPr>
            <a:xfrm>
              <a:off x="3594538" y="2971862"/>
              <a:ext cx="540000" cy="5400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4.2</a:t>
              </a:r>
            </a:p>
          </p:txBody>
        </p:sp>
        <p:sp>
          <p:nvSpPr>
            <p:cNvPr id="12" name="Rectangle 11">
              <a:extLst>
                <a:ext uri="{FF2B5EF4-FFF2-40B4-BE49-F238E27FC236}">
                  <a16:creationId xmlns:a16="http://schemas.microsoft.com/office/drawing/2014/main" id="{BA98A2A2-4409-931D-829F-CDD4826A9841}"/>
                </a:ext>
              </a:extLst>
            </p:cNvPr>
            <p:cNvSpPr/>
            <p:nvPr/>
          </p:nvSpPr>
          <p:spPr>
            <a:xfrm>
              <a:off x="4370199" y="2971862"/>
              <a:ext cx="6765887"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a:solidFill>
                    <a:schemeClr val="tx1"/>
                  </a:solidFill>
                </a:rPr>
                <a:t>Organización de archivos</a:t>
              </a:r>
            </a:p>
          </p:txBody>
        </p:sp>
      </p:grpSp>
      <p:grpSp>
        <p:nvGrpSpPr>
          <p:cNvPr id="4" name="Group 3">
            <a:extLst>
              <a:ext uri="{FF2B5EF4-FFF2-40B4-BE49-F238E27FC236}">
                <a16:creationId xmlns:a16="http://schemas.microsoft.com/office/drawing/2014/main" id="{DB0CEFC4-4622-C252-2A0A-635FD4206336}"/>
              </a:ext>
            </a:extLst>
          </p:cNvPr>
          <p:cNvGrpSpPr/>
          <p:nvPr/>
        </p:nvGrpSpPr>
        <p:grpSpPr>
          <a:xfrm>
            <a:off x="3594538" y="3969289"/>
            <a:ext cx="7132320" cy="540000"/>
            <a:chOff x="3594538" y="5131862"/>
            <a:chExt cx="7132320" cy="540000"/>
          </a:xfrm>
        </p:grpSpPr>
        <p:sp>
          <p:nvSpPr>
            <p:cNvPr id="8" name="Rectangle 7">
              <a:extLst>
                <a:ext uri="{FF2B5EF4-FFF2-40B4-BE49-F238E27FC236}">
                  <a16:creationId xmlns:a16="http://schemas.microsoft.com/office/drawing/2014/main" id="{6F024822-D061-9A14-396B-4DB425BE33D2}"/>
                </a:ext>
              </a:extLst>
            </p:cNvPr>
            <p:cNvSpPr/>
            <p:nvPr/>
          </p:nvSpPr>
          <p:spPr>
            <a:xfrm>
              <a:off x="3594538" y="5131862"/>
              <a:ext cx="540000" cy="5400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4.3</a:t>
              </a:r>
            </a:p>
          </p:txBody>
        </p:sp>
        <p:sp>
          <p:nvSpPr>
            <p:cNvPr id="9" name="Rectangle 8">
              <a:extLst>
                <a:ext uri="{FF2B5EF4-FFF2-40B4-BE49-F238E27FC236}">
                  <a16:creationId xmlns:a16="http://schemas.microsoft.com/office/drawing/2014/main" id="{FE249075-E763-9877-B053-F6A634285531}"/>
                </a:ext>
              </a:extLst>
            </p:cNvPr>
            <p:cNvSpPr/>
            <p:nvPr/>
          </p:nvSpPr>
          <p:spPr>
            <a:xfrm>
              <a:off x="4370199" y="5131862"/>
              <a:ext cx="6356659"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a:solidFill>
                    <a:schemeClr val="tx1"/>
                  </a:solidFill>
                </a:rPr>
                <a:t>Índices</a:t>
              </a:r>
            </a:p>
          </p:txBody>
        </p:sp>
      </p:grpSp>
      <p:grpSp>
        <p:nvGrpSpPr>
          <p:cNvPr id="10" name="Group 9">
            <a:extLst>
              <a:ext uri="{FF2B5EF4-FFF2-40B4-BE49-F238E27FC236}">
                <a16:creationId xmlns:a16="http://schemas.microsoft.com/office/drawing/2014/main" id="{D6BC64A8-5881-FF56-0903-F9AB9AC39350}"/>
              </a:ext>
            </a:extLst>
          </p:cNvPr>
          <p:cNvGrpSpPr/>
          <p:nvPr/>
        </p:nvGrpSpPr>
        <p:grpSpPr>
          <a:xfrm>
            <a:off x="3594538" y="4856565"/>
            <a:ext cx="7132320" cy="540000"/>
            <a:chOff x="3594538" y="5131862"/>
            <a:chExt cx="7132320" cy="540000"/>
          </a:xfrm>
        </p:grpSpPr>
        <p:sp>
          <p:nvSpPr>
            <p:cNvPr id="20" name="Rectangle 19">
              <a:extLst>
                <a:ext uri="{FF2B5EF4-FFF2-40B4-BE49-F238E27FC236}">
                  <a16:creationId xmlns:a16="http://schemas.microsoft.com/office/drawing/2014/main" id="{47C230D9-4EE7-59F6-6F8A-FC30A920A8DB}"/>
                </a:ext>
              </a:extLst>
            </p:cNvPr>
            <p:cNvSpPr/>
            <p:nvPr/>
          </p:nvSpPr>
          <p:spPr>
            <a:xfrm>
              <a:off x="3594538" y="5131862"/>
              <a:ext cx="540000" cy="540000"/>
            </a:xfrm>
            <a:prstGeom prst="rect">
              <a:avLst/>
            </a:prstGeom>
            <a:solidFill>
              <a:srgbClr val="004B8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dirty="0"/>
                <a:t>4.3</a:t>
              </a:r>
            </a:p>
          </p:txBody>
        </p:sp>
        <p:sp>
          <p:nvSpPr>
            <p:cNvPr id="21" name="Rectangle 20">
              <a:extLst>
                <a:ext uri="{FF2B5EF4-FFF2-40B4-BE49-F238E27FC236}">
                  <a16:creationId xmlns:a16="http://schemas.microsoft.com/office/drawing/2014/main" id="{A97B1212-ED47-ED1F-A547-B136E3D849D4}"/>
                </a:ext>
              </a:extLst>
            </p:cNvPr>
            <p:cNvSpPr/>
            <p:nvPr/>
          </p:nvSpPr>
          <p:spPr>
            <a:xfrm>
              <a:off x="4370199" y="5131862"/>
              <a:ext cx="6356659" cy="5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CL" dirty="0">
                  <a:solidFill>
                    <a:schemeClr val="tx1"/>
                  </a:solidFill>
                </a:rPr>
                <a:t>Métodos para el diseño físico de una BDR</a:t>
              </a:r>
            </a:p>
          </p:txBody>
        </p:sp>
      </p:grpSp>
    </p:spTree>
    <p:extLst>
      <p:ext uri="{BB962C8B-B14F-4D97-AF65-F5344CB8AC3E}">
        <p14:creationId xmlns:p14="http://schemas.microsoft.com/office/powerpoint/2010/main" val="13616557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par>
                          <p:cTn id="8" fill="hold">
                            <p:stCondLst>
                              <p:cond delay="750"/>
                            </p:stCondLst>
                            <p:childTnLst>
                              <p:par>
                                <p:cTn id="9" presetID="42" presetClass="entr" presetSubtype="0" fill="hold"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anim calcmode="lin" valueType="num">
                                      <p:cBhvr>
                                        <p:cTn id="12" dur="500" fill="hold"/>
                                        <p:tgtEl>
                                          <p:spTgt spid="15"/>
                                        </p:tgtEl>
                                        <p:attrNameLst>
                                          <p:attrName>ppt_x</p:attrName>
                                        </p:attrNameLst>
                                      </p:cBhvr>
                                      <p:tavLst>
                                        <p:tav tm="0">
                                          <p:val>
                                            <p:strVal val="#ppt_x"/>
                                          </p:val>
                                        </p:tav>
                                        <p:tav tm="100000">
                                          <p:val>
                                            <p:strVal val="#ppt_x"/>
                                          </p:val>
                                        </p:tav>
                                      </p:tavLst>
                                    </p:anim>
                                    <p:anim calcmode="lin" valueType="num">
                                      <p:cBhvr>
                                        <p:cTn id="13" dur="500" fill="hold"/>
                                        <p:tgtEl>
                                          <p:spTgt spid="15"/>
                                        </p:tgtEl>
                                        <p:attrNameLst>
                                          <p:attrName>ppt_y</p:attrName>
                                        </p:attrNameLst>
                                      </p:cBhvr>
                                      <p:tavLst>
                                        <p:tav tm="0">
                                          <p:val>
                                            <p:strVal val="#ppt_y+.1"/>
                                          </p:val>
                                        </p:tav>
                                        <p:tav tm="100000">
                                          <p:val>
                                            <p:strVal val="#ppt_y"/>
                                          </p:val>
                                        </p:tav>
                                      </p:tavLst>
                                    </p:anim>
                                  </p:childTnLst>
                                </p:cTn>
                              </p:par>
                            </p:childTnLst>
                          </p:cTn>
                        </p:par>
                        <p:par>
                          <p:cTn id="14" fill="hold">
                            <p:stCondLst>
                              <p:cond delay="1250"/>
                            </p:stCondLst>
                            <p:childTnLst>
                              <p:par>
                                <p:cTn id="15" presetID="42" presetClass="entr" presetSubtype="0"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anim calcmode="lin" valueType="num">
                                      <p:cBhvr>
                                        <p:cTn id="18" dur="500" fill="hold"/>
                                        <p:tgtEl>
                                          <p:spTgt spid="16"/>
                                        </p:tgtEl>
                                        <p:attrNameLst>
                                          <p:attrName>ppt_x</p:attrName>
                                        </p:attrNameLst>
                                      </p:cBhvr>
                                      <p:tavLst>
                                        <p:tav tm="0">
                                          <p:val>
                                            <p:strVal val="#ppt_x"/>
                                          </p:val>
                                        </p:tav>
                                        <p:tav tm="100000">
                                          <p:val>
                                            <p:strVal val="#ppt_x"/>
                                          </p:val>
                                        </p:tav>
                                      </p:tavLst>
                                    </p:anim>
                                    <p:anim calcmode="lin" valueType="num">
                                      <p:cBhvr>
                                        <p:cTn id="19" dur="500" fill="hold"/>
                                        <p:tgtEl>
                                          <p:spTgt spid="16"/>
                                        </p:tgtEl>
                                        <p:attrNameLst>
                                          <p:attrName>ppt_y</p:attrName>
                                        </p:attrNameLst>
                                      </p:cBhvr>
                                      <p:tavLst>
                                        <p:tav tm="0">
                                          <p:val>
                                            <p:strVal val="#ppt_y+.1"/>
                                          </p:val>
                                        </p:tav>
                                        <p:tav tm="100000">
                                          <p:val>
                                            <p:strVal val="#ppt_y"/>
                                          </p:val>
                                        </p:tav>
                                      </p:tavLst>
                                    </p:anim>
                                  </p:childTnLst>
                                </p:cTn>
                              </p:par>
                            </p:childTnLst>
                          </p:cTn>
                        </p:par>
                        <p:par>
                          <p:cTn id="20" fill="hold">
                            <p:stCondLst>
                              <p:cond delay="1750"/>
                            </p:stCondLst>
                            <p:childTnLst>
                              <p:par>
                                <p:cTn id="21" presetID="42"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anim calcmode="lin" valueType="num">
                                      <p:cBhvr>
                                        <p:cTn id="24" dur="500" fill="hold"/>
                                        <p:tgtEl>
                                          <p:spTgt spid="4"/>
                                        </p:tgtEl>
                                        <p:attrNameLst>
                                          <p:attrName>ppt_x</p:attrName>
                                        </p:attrNameLst>
                                      </p:cBhvr>
                                      <p:tavLst>
                                        <p:tav tm="0">
                                          <p:val>
                                            <p:strVal val="#ppt_x"/>
                                          </p:val>
                                        </p:tav>
                                        <p:tav tm="100000">
                                          <p:val>
                                            <p:strVal val="#ppt_x"/>
                                          </p:val>
                                        </p:tav>
                                      </p:tavLst>
                                    </p:anim>
                                    <p:anim calcmode="lin" valueType="num">
                                      <p:cBhvr>
                                        <p:cTn id="25" dur="500" fill="hold"/>
                                        <p:tgtEl>
                                          <p:spTgt spid="4"/>
                                        </p:tgtEl>
                                        <p:attrNameLst>
                                          <p:attrName>ppt_y</p:attrName>
                                        </p:attrNameLst>
                                      </p:cBhvr>
                                      <p:tavLst>
                                        <p:tav tm="0">
                                          <p:val>
                                            <p:strVal val="#ppt_y+.1"/>
                                          </p:val>
                                        </p:tav>
                                        <p:tav tm="100000">
                                          <p:val>
                                            <p:strVal val="#ppt_y"/>
                                          </p:val>
                                        </p:tav>
                                      </p:tavLst>
                                    </p:anim>
                                  </p:childTnLst>
                                </p:cTn>
                              </p:par>
                            </p:childTnLst>
                          </p:cTn>
                        </p:par>
                        <p:par>
                          <p:cTn id="26" fill="hold">
                            <p:stCondLst>
                              <p:cond delay="2250"/>
                            </p:stCondLst>
                            <p:childTnLst>
                              <p:par>
                                <p:cTn id="27" presetID="42" presetClass="entr" presetSubtype="0" fill="hold"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anim calcmode="lin" valueType="num">
                                      <p:cBhvr>
                                        <p:cTn id="30" dur="500" fill="hold"/>
                                        <p:tgtEl>
                                          <p:spTgt spid="10"/>
                                        </p:tgtEl>
                                        <p:attrNameLst>
                                          <p:attrName>ppt_x</p:attrName>
                                        </p:attrNameLst>
                                      </p:cBhvr>
                                      <p:tavLst>
                                        <p:tav tm="0">
                                          <p:val>
                                            <p:strVal val="#ppt_x"/>
                                          </p:val>
                                        </p:tav>
                                        <p:tav tm="100000">
                                          <p:val>
                                            <p:strVal val="#ppt_x"/>
                                          </p:val>
                                        </p:tav>
                                      </p:tavLst>
                                    </p:anim>
                                    <p:anim calcmode="lin" valueType="num">
                                      <p:cBhvr>
                                        <p:cTn id="31" dur="5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4A87-703C-9BAE-BD05-E30679BDEFEF}"/>
              </a:ext>
            </a:extLst>
          </p:cNvPr>
          <p:cNvSpPr>
            <a:spLocks noGrp="1"/>
          </p:cNvSpPr>
          <p:nvPr>
            <p:ph type="title"/>
          </p:nvPr>
        </p:nvSpPr>
        <p:spPr/>
        <p:txBody>
          <a:bodyPr/>
          <a:lstStyle/>
          <a:p>
            <a:r>
              <a:rPr lang="es-CL" dirty="0"/>
              <a:t>Archivos </a:t>
            </a:r>
            <a:r>
              <a:rPr lang="es-CL" i="1" dirty="0" err="1"/>
              <a:t>hashing</a:t>
            </a:r>
            <a:r>
              <a:rPr lang="es-CL" dirty="0"/>
              <a:t> (directos)</a:t>
            </a:r>
            <a:endParaRPr lang="es-CL" sz="2800" dirty="0">
              <a:solidFill>
                <a:srgbClr val="004B85"/>
              </a:solidFill>
            </a:endParaRPr>
          </a:p>
        </p:txBody>
      </p:sp>
      <p:sp>
        <p:nvSpPr>
          <p:cNvPr id="3" name="Content Placeholder 2">
            <a:extLst>
              <a:ext uri="{FF2B5EF4-FFF2-40B4-BE49-F238E27FC236}">
                <a16:creationId xmlns:a16="http://schemas.microsoft.com/office/drawing/2014/main" id="{12FF93CD-2BE9-683E-8B5D-F0AC849053C0}"/>
              </a:ext>
            </a:extLst>
          </p:cNvPr>
          <p:cNvSpPr>
            <a:spLocks noGrp="1"/>
          </p:cNvSpPr>
          <p:nvPr>
            <p:ph idx="1"/>
          </p:nvPr>
        </p:nvSpPr>
        <p:spPr>
          <a:xfrm>
            <a:off x="838200" y="1825625"/>
            <a:ext cx="10515600" cy="1791335"/>
          </a:xfrm>
        </p:spPr>
        <p:txBody>
          <a:bodyPr/>
          <a:lstStyle/>
          <a:p>
            <a:r>
              <a:rPr lang="es-ES" sz="2600" dirty="0"/>
              <a:t>Archivos </a:t>
            </a:r>
            <a:r>
              <a:rPr lang="es-ES" sz="2600" b="1" i="1" dirty="0" err="1">
                <a:solidFill>
                  <a:srgbClr val="004B85"/>
                </a:solidFill>
              </a:rPr>
              <a:t>hashing</a:t>
            </a:r>
            <a:r>
              <a:rPr lang="es-ES" sz="2600" b="1" dirty="0">
                <a:solidFill>
                  <a:srgbClr val="004B85"/>
                </a:solidFill>
              </a:rPr>
              <a:t> recomendables</a:t>
            </a:r>
            <a:r>
              <a:rPr lang="es-ES" sz="2600" dirty="0"/>
              <a:t> en aplicaciones con:</a:t>
            </a:r>
          </a:p>
          <a:p>
            <a:pPr lvl="1"/>
            <a:r>
              <a:rPr lang="es-ES" dirty="0"/>
              <a:t>alta tasa de volatilidad, en archivos con expansión dinámica</a:t>
            </a:r>
          </a:p>
          <a:p>
            <a:pPr lvl="1"/>
            <a:r>
              <a:rPr lang="es-ES" dirty="0"/>
              <a:t>baja tasa de actividad</a:t>
            </a:r>
          </a:p>
          <a:p>
            <a:pPr lvl="1"/>
            <a:r>
              <a:rPr lang="es-ES" dirty="0"/>
              <a:t>no sirve, normalmente, para salidas ordenadas</a:t>
            </a:r>
          </a:p>
        </p:txBody>
      </p:sp>
      <p:sp>
        <p:nvSpPr>
          <p:cNvPr id="4" name="Slide Number Placeholder 3">
            <a:extLst>
              <a:ext uri="{FF2B5EF4-FFF2-40B4-BE49-F238E27FC236}">
                <a16:creationId xmlns:a16="http://schemas.microsoft.com/office/drawing/2014/main" id="{80FADD34-0C0B-B4E6-6CFD-AFDE2734993E}"/>
              </a:ext>
            </a:extLst>
          </p:cNvPr>
          <p:cNvSpPr>
            <a:spLocks noGrp="1"/>
          </p:cNvSpPr>
          <p:nvPr>
            <p:ph type="sldNum" sz="quarter" idx="12"/>
          </p:nvPr>
        </p:nvSpPr>
        <p:spPr/>
        <p:txBody>
          <a:bodyPr/>
          <a:lstStyle/>
          <a:p>
            <a:fld id="{53277F46-3D48-465E-89EF-2F849361E787}" type="slidenum">
              <a:rPr lang="es-CL" smtClean="0"/>
              <a:t>20</a:t>
            </a:fld>
            <a:endParaRPr lang="es-CL"/>
          </a:p>
        </p:txBody>
      </p:sp>
      <p:sp>
        <p:nvSpPr>
          <p:cNvPr id="5" name="Rectangle 3" descr="Rectangle: Click to edit Master text styles&#10;Second level&#10;Third level&#10;Fourth level&#10;Fifth level">
            <a:extLst>
              <a:ext uri="{FF2B5EF4-FFF2-40B4-BE49-F238E27FC236}">
                <a16:creationId xmlns:a16="http://schemas.microsoft.com/office/drawing/2014/main" id="{1919D040-77F3-28D8-2AE7-2444501A70F6}"/>
              </a:ext>
            </a:extLst>
          </p:cNvPr>
          <p:cNvSpPr>
            <a:spLocks noChangeArrowheads="1"/>
          </p:cNvSpPr>
          <p:nvPr/>
        </p:nvSpPr>
        <p:spPr bwMode="auto">
          <a:xfrm>
            <a:off x="3600922" y="3661939"/>
            <a:ext cx="4990156" cy="1816524"/>
          </a:xfrm>
          <a:prstGeom prst="rect">
            <a:avLst/>
          </a:prstGeom>
          <a:noFill/>
          <a:ln w="9525">
            <a:noFill/>
            <a:miter lim="800000"/>
            <a:headEnd/>
            <a:tailEnd/>
          </a:ln>
        </p:spPr>
        <p:txBody>
          <a:bodyPr wrap="square" lIns="92075" tIns="46038" rIns="92075" bIns="46038">
            <a:spAutoFit/>
          </a:bodyPr>
          <a:lstStyle/>
          <a:p>
            <a:pPr marL="0" lvl="1" algn="just">
              <a:buClr>
                <a:schemeClr val="accent1"/>
              </a:buClr>
            </a:pPr>
            <a:r>
              <a:rPr lang="es-ES_tradnl" sz="1600" b="1" dirty="0">
                <a:latin typeface="Cascadia Code PL" panose="020B0609020000020004" pitchFamily="49" charset="0"/>
                <a:ea typeface="Cascadia Code PL" panose="020B0609020000020004" pitchFamily="49" charset="0"/>
                <a:cs typeface="Cascadia Code PL" panose="020B0609020000020004" pitchFamily="49" charset="0"/>
              </a:rPr>
              <a:t>create </a:t>
            </a:r>
            <a:r>
              <a:rPr lang="es-ES_tradnl" sz="1600" b="1" dirty="0" err="1">
                <a:latin typeface="Cascadia Code PL" panose="020B0609020000020004" pitchFamily="49" charset="0"/>
                <a:ea typeface="Cascadia Code PL" panose="020B0609020000020004" pitchFamily="49" charset="0"/>
                <a:cs typeface="Cascadia Code PL" panose="020B0609020000020004" pitchFamily="49" charset="0"/>
              </a:rPr>
              <a:t>cluster</a:t>
            </a:r>
            <a:r>
              <a:rPr lang="es-ES_tradnl" sz="1600" b="1" dirty="0">
                <a:latin typeface="Cascadia Code PL" panose="020B0609020000020004" pitchFamily="49" charset="0"/>
                <a:ea typeface="Cascadia Code PL" panose="020B0609020000020004" pitchFamily="49" charset="0"/>
                <a:cs typeface="Cascadia Code PL" panose="020B0609020000020004" pitchFamily="49" charset="0"/>
              </a:rPr>
              <a:t> cliente</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codigo</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number</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RUT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char</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(9)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primary</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key</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Nombre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varchar</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(35)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not</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null</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Direccion</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varchar</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(50),</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sexo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char</a:t>
            </a:r>
            <a:endParaRPr lang="es-ES_tradnl" sz="1600" dirty="0">
              <a:latin typeface="Cascadia Code PL" panose="020B0609020000020004" pitchFamily="49" charset="0"/>
              <a:ea typeface="Cascadia Code PL" panose="020B0609020000020004" pitchFamily="49" charset="0"/>
              <a:cs typeface="Cascadia Code PL" panose="020B0609020000020004" pitchFamily="49" charset="0"/>
            </a:endParaRP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size</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512 </a:t>
            </a:r>
            <a:r>
              <a:rPr lang="es-ES_tradnl" sz="1600" b="1" dirty="0">
                <a:latin typeface="Cascadia Code PL" panose="020B0609020000020004" pitchFamily="49" charset="0"/>
                <a:ea typeface="Cascadia Code PL" panose="020B0609020000020004" pitchFamily="49" charset="0"/>
                <a:cs typeface="Cascadia Code PL" panose="020B0609020000020004" pitchFamily="49" charset="0"/>
              </a:rPr>
              <a:t>single table </a:t>
            </a:r>
            <a:r>
              <a:rPr lang="es-ES_tradnl" sz="1600" b="1" dirty="0" err="1">
                <a:latin typeface="Cascadia Code PL" panose="020B0609020000020004" pitchFamily="49" charset="0"/>
                <a:ea typeface="Cascadia Code PL" panose="020B0609020000020004" pitchFamily="49" charset="0"/>
                <a:cs typeface="Cascadia Code PL" panose="020B0609020000020004" pitchFamily="49" charset="0"/>
              </a:rPr>
              <a:t>hashkeys</a:t>
            </a:r>
            <a:r>
              <a:rPr lang="es-ES_tradnl" sz="1600" b="1"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500;</a:t>
            </a:r>
          </a:p>
        </p:txBody>
      </p:sp>
      <p:sp>
        <p:nvSpPr>
          <p:cNvPr id="6" name="CuadroTexto 5">
            <a:extLst>
              <a:ext uri="{FF2B5EF4-FFF2-40B4-BE49-F238E27FC236}">
                <a16:creationId xmlns:a16="http://schemas.microsoft.com/office/drawing/2014/main" id="{CB4A2681-2933-FD22-48DD-D73C043B59BA}"/>
              </a:ext>
            </a:extLst>
          </p:cNvPr>
          <p:cNvSpPr txBox="1"/>
          <p:nvPr/>
        </p:nvSpPr>
        <p:spPr>
          <a:xfrm>
            <a:off x="8610600" y="3532802"/>
            <a:ext cx="3180522" cy="3046988"/>
          </a:xfrm>
          <a:prstGeom prst="rect">
            <a:avLst/>
          </a:prstGeom>
          <a:noFill/>
        </p:spPr>
        <p:txBody>
          <a:bodyPr wrap="square">
            <a:spAutoFit/>
          </a:bodyPr>
          <a:lstStyle/>
          <a:p>
            <a:pPr marL="285750" indent="-285750">
              <a:buFont typeface="Wingdings" panose="05000000000000000000" pitchFamily="2" charset="2"/>
              <a:buChar char="§"/>
            </a:pPr>
            <a:r>
              <a:rPr lang="es-ES" sz="1600" dirty="0">
                <a:solidFill>
                  <a:schemeClr val="bg1">
                    <a:lumMod val="50000"/>
                  </a:schemeClr>
                </a:solidFill>
              </a:rPr>
              <a:t>Se crea un </a:t>
            </a:r>
            <a:r>
              <a:rPr lang="es-ES" sz="1600" dirty="0" err="1">
                <a:solidFill>
                  <a:schemeClr val="bg1">
                    <a:lumMod val="50000"/>
                  </a:schemeClr>
                </a:solidFill>
              </a:rPr>
              <a:t>cluster</a:t>
            </a:r>
            <a:r>
              <a:rPr lang="es-ES" sz="1600" dirty="0">
                <a:solidFill>
                  <a:schemeClr val="bg1">
                    <a:lumMod val="50000"/>
                  </a:schemeClr>
                </a:solidFill>
              </a:rPr>
              <a:t> para tabla CLIENTE</a:t>
            </a:r>
          </a:p>
          <a:p>
            <a:pPr marL="285750" indent="-285750">
              <a:buFont typeface="Wingdings" panose="05000000000000000000" pitchFamily="2" charset="2"/>
              <a:buChar char="§"/>
            </a:pPr>
            <a:r>
              <a:rPr lang="es-ES" sz="1600" dirty="0">
                <a:solidFill>
                  <a:schemeClr val="bg1">
                    <a:lumMod val="50000"/>
                  </a:schemeClr>
                </a:solidFill>
              </a:rPr>
              <a:t>Se le aplica un algoritmo </a:t>
            </a:r>
            <a:r>
              <a:rPr lang="es-ES" sz="1600" dirty="0" err="1">
                <a:solidFill>
                  <a:schemeClr val="bg1">
                    <a:lumMod val="50000"/>
                  </a:schemeClr>
                </a:solidFill>
              </a:rPr>
              <a:t>hashing</a:t>
            </a:r>
            <a:r>
              <a:rPr lang="es-ES" sz="1600" dirty="0">
                <a:solidFill>
                  <a:schemeClr val="bg1">
                    <a:lumMod val="50000"/>
                  </a:schemeClr>
                </a:solidFill>
              </a:rPr>
              <a:t> que da un valor numérico (código </a:t>
            </a:r>
            <a:r>
              <a:rPr lang="es-ES" sz="1600" dirty="0" err="1">
                <a:solidFill>
                  <a:schemeClr val="bg1">
                    <a:lumMod val="50000"/>
                  </a:schemeClr>
                </a:solidFill>
              </a:rPr>
              <a:t>number</a:t>
            </a:r>
            <a:r>
              <a:rPr lang="es-ES" sz="1600" dirty="0">
                <a:solidFill>
                  <a:schemeClr val="bg1">
                    <a:lumMod val="50000"/>
                  </a:schemeClr>
                </a:solidFill>
              </a:rPr>
              <a:t>) para indicar dónde guardar el registro o fila dentro de un bloque. </a:t>
            </a:r>
          </a:p>
          <a:p>
            <a:pPr marL="285750" indent="-285750">
              <a:buFont typeface="Wingdings" panose="05000000000000000000" pitchFamily="2" charset="2"/>
              <a:buChar char="§"/>
            </a:pPr>
            <a:r>
              <a:rPr lang="es-ES" sz="1600" dirty="0">
                <a:solidFill>
                  <a:schemeClr val="bg1">
                    <a:lumMod val="50000"/>
                  </a:schemeClr>
                </a:solidFill>
              </a:rPr>
              <a:t>El tamaño del </a:t>
            </a:r>
            <a:r>
              <a:rPr lang="es-ES" sz="1600" dirty="0" err="1">
                <a:solidFill>
                  <a:schemeClr val="bg1">
                    <a:lumMod val="50000"/>
                  </a:schemeClr>
                </a:solidFill>
              </a:rPr>
              <a:t>cluster</a:t>
            </a:r>
            <a:r>
              <a:rPr lang="es-ES" sz="1600" dirty="0">
                <a:solidFill>
                  <a:schemeClr val="bg1">
                    <a:lumMod val="50000"/>
                  </a:schemeClr>
                </a:solidFill>
              </a:rPr>
              <a:t> es de 512KB </a:t>
            </a:r>
          </a:p>
          <a:p>
            <a:pPr marL="285750" indent="-285750">
              <a:buFont typeface="Wingdings" panose="05000000000000000000" pitchFamily="2" charset="2"/>
              <a:buChar char="§"/>
            </a:pPr>
            <a:r>
              <a:rPr lang="es-ES" sz="1600" dirty="0">
                <a:solidFill>
                  <a:schemeClr val="bg1">
                    <a:lumMod val="50000"/>
                  </a:schemeClr>
                </a:solidFill>
              </a:rPr>
              <a:t>El valor numérico (código </a:t>
            </a:r>
            <a:r>
              <a:rPr lang="es-ES" sz="1600" dirty="0" err="1">
                <a:solidFill>
                  <a:schemeClr val="bg1">
                    <a:lumMod val="50000"/>
                  </a:schemeClr>
                </a:solidFill>
              </a:rPr>
              <a:t>number</a:t>
            </a:r>
            <a:r>
              <a:rPr lang="es-ES" sz="1600" dirty="0">
                <a:solidFill>
                  <a:schemeClr val="bg1">
                    <a:lumMod val="50000"/>
                  </a:schemeClr>
                </a:solidFill>
              </a:rPr>
              <a:t>) tiene como máximo 500. </a:t>
            </a:r>
            <a:endParaRPr lang="es-ES_tradnl" sz="1600" dirty="0">
              <a:solidFill>
                <a:schemeClr val="bg1">
                  <a:lumMod val="50000"/>
                </a:schemeClr>
              </a:solidFill>
            </a:endParaRPr>
          </a:p>
        </p:txBody>
      </p:sp>
    </p:spTree>
    <p:extLst>
      <p:ext uri="{BB962C8B-B14F-4D97-AF65-F5344CB8AC3E}">
        <p14:creationId xmlns:p14="http://schemas.microsoft.com/office/powerpoint/2010/main" val="22996305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4A87-703C-9BAE-BD05-E30679BDEFEF}"/>
              </a:ext>
            </a:extLst>
          </p:cNvPr>
          <p:cNvSpPr>
            <a:spLocks noGrp="1"/>
          </p:cNvSpPr>
          <p:nvPr>
            <p:ph type="title"/>
          </p:nvPr>
        </p:nvSpPr>
        <p:spPr/>
        <p:txBody>
          <a:bodyPr/>
          <a:lstStyle/>
          <a:p>
            <a:r>
              <a:rPr lang="es-CL" dirty="0"/>
              <a:t>Archivos organizados como árboles</a:t>
            </a:r>
            <a:endParaRPr lang="es-CL" sz="2800" dirty="0">
              <a:solidFill>
                <a:srgbClr val="004B85"/>
              </a:solidFill>
            </a:endParaRPr>
          </a:p>
        </p:txBody>
      </p:sp>
      <p:sp>
        <p:nvSpPr>
          <p:cNvPr id="4" name="Slide Number Placeholder 3">
            <a:extLst>
              <a:ext uri="{FF2B5EF4-FFF2-40B4-BE49-F238E27FC236}">
                <a16:creationId xmlns:a16="http://schemas.microsoft.com/office/drawing/2014/main" id="{80FADD34-0C0B-B4E6-6CFD-AFDE2734993E}"/>
              </a:ext>
            </a:extLst>
          </p:cNvPr>
          <p:cNvSpPr>
            <a:spLocks noGrp="1"/>
          </p:cNvSpPr>
          <p:nvPr>
            <p:ph type="sldNum" sz="quarter" idx="12"/>
          </p:nvPr>
        </p:nvSpPr>
        <p:spPr/>
        <p:txBody>
          <a:bodyPr/>
          <a:lstStyle/>
          <a:p>
            <a:fld id="{53277F46-3D48-465E-89EF-2F849361E787}" type="slidenum">
              <a:rPr lang="es-CL" smtClean="0"/>
              <a:t>21</a:t>
            </a:fld>
            <a:endParaRPr lang="es-CL"/>
          </a:p>
        </p:txBody>
      </p:sp>
      <p:pic>
        <p:nvPicPr>
          <p:cNvPr id="80" name="Picture 79" descr="Graphical user interface, application, Teams&#10;&#10;Description automatically generated">
            <a:extLst>
              <a:ext uri="{FF2B5EF4-FFF2-40B4-BE49-F238E27FC236}">
                <a16:creationId xmlns:a16="http://schemas.microsoft.com/office/drawing/2014/main" id="{1BFFDAA7-BC67-9E81-D8BF-2309D8DA05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2127041"/>
            <a:ext cx="10464800" cy="2603917"/>
          </a:xfrm>
          <a:prstGeom prst="rect">
            <a:avLst/>
          </a:prstGeom>
        </p:spPr>
      </p:pic>
    </p:spTree>
    <p:extLst>
      <p:ext uri="{BB962C8B-B14F-4D97-AF65-F5344CB8AC3E}">
        <p14:creationId xmlns:p14="http://schemas.microsoft.com/office/powerpoint/2010/main" val="7899493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4A87-703C-9BAE-BD05-E30679BDEFEF}"/>
              </a:ext>
            </a:extLst>
          </p:cNvPr>
          <p:cNvSpPr>
            <a:spLocks noGrp="1"/>
          </p:cNvSpPr>
          <p:nvPr>
            <p:ph type="title"/>
          </p:nvPr>
        </p:nvSpPr>
        <p:spPr/>
        <p:txBody>
          <a:bodyPr/>
          <a:lstStyle/>
          <a:p>
            <a:r>
              <a:rPr lang="es-CL" dirty="0"/>
              <a:t>Archivos organizados como árboles</a:t>
            </a:r>
            <a:endParaRPr lang="es-CL" sz="2800" dirty="0">
              <a:solidFill>
                <a:srgbClr val="004B85"/>
              </a:solidFill>
            </a:endParaRPr>
          </a:p>
        </p:txBody>
      </p:sp>
      <p:sp>
        <p:nvSpPr>
          <p:cNvPr id="4" name="Slide Number Placeholder 3">
            <a:extLst>
              <a:ext uri="{FF2B5EF4-FFF2-40B4-BE49-F238E27FC236}">
                <a16:creationId xmlns:a16="http://schemas.microsoft.com/office/drawing/2014/main" id="{80FADD34-0C0B-B4E6-6CFD-AFDE2734993E}"/>
              </a:ext>
            </a:extLst>
          </p:cNvPr>
          <p:cNvSpPr>
            <a:spLocks noGrp="1"/>
          </p:cNvSpPr>
          <p:nvPr>
            <p:ph type="sldNum" sz="quarter" idx="12"/>
          </p:nvPr>
        </p:nvSpPr>
        <p:spPr/>
        <p:txBody>
          <a:bodyPr/>
          <a:lstStyle/>
          <a:p>
            <a:fld id="{53277F46-3D48-465E-89EF-2F849361E787}" type="slidenum">
              <a:rPr lang="es-CL" smtClean="0"/>
              <a:t>22</a:t>
            </a:fld>
            <a:endParaRPr lang="es-CL"/>
          </a:p>
        </p:txBody>
      </p:sp>
      <p:sp>
        <p:nvSpPr>
          <p:cNvPr id="3" name="Content Placeholder 2">
            <a:extLst>
              <a:ext uri="{FF2B5EF4-FFF2-40B4-BE49-F238E27FC236}">
                <a16:creationId xmlns:a16="http://schemas.microsoft.com/office/drawing/2014/main" id="{85C63E3D-DC59-2D03-29E8-169947D9E637}"/>
              </a:ext>
            </a:extLst>
          </p:cNvPr>
          <p:cNvSpPr>
            <a:spLocks noGrp="1"/>
          </p:cNvSpPr>
          <p:nvPr>
            <p:ph idx="1"/>
          </p:nvPr>
        </p:nvSpPr>
        <p:spPr>
          <a:xfrm>
            <a:off x="838200" y="3326295"/>
            <a:ext cx="10515600" cy="2850667"/>
          </a:xfrm>
        </p:spPr>
        <p:txBody>
          <a:bodyPr anchor="t">
            <a:normAutofit fontScale="92500" lnSpcReduction="10000"/>
          </a:bodyPr>
          <a:lstStyle/>
          <a:p>
            <a:pPr>
              <a:buFont typeface="Wingdings" panose="05000000000000000000" pitchFamily="2" charset="2"/>
              <a:buChar char="ü"/>
            </a:pPr>
            <a:r>
              <a:rPr lang="es-ES" sz="2600" dirty="0"/>
              <a:t>Cada nodo almacena una fila de la tabla, y tiene dos punteros, uno hacia el lado izquierdo del árbol y otro hacia el lado derecho. </a:t>
            </a:r>
          </a:p>
          <a:p>
            <a:pPr>
              <a:buFont typeface="Wingdings" panose="05000000000000000000" pitchFamily="2" charset="2"/>
              <a:buChar char="ü"/>
            </a:pPr>
            <a:r>
              <a:rPr lang="es-ES" sz="2600" dirty="0"/>
              <a:t>Es importante en esta organización de archivos tener algún atributo que sea clave primaria (PK), y que los datos sean almacenados en forma ordenada por ese atributo, de tal manera que, al recorrer el árbol en búsqueda de alguna fila, se escoge el lado izquierdo o derecho dependiendo si el valor buscado es menor o mayor al valor que existe para la clave en el nodo. </a:t>
            </a:r>
          </a:p>
          <a:p>
            <a:pPr>
              <a:buFont typeface="Wingdings" panose="05000000000000000000" pitchFamily="2" charset="2"/>
              <a:buChar char="ü"/>
            </a:pPr>
            <a:r>
              <a:rPr lang="es-ES" sz="2600" dirty="0"/>
              <a:t>Se utilizan arboles B para esta organización. </a:t>
            </a:r>
          </a:p>
        </p:txBody>
      </p:sp>
      <p:pic>
        <p:nvPicPr>
          <p:cNvPr id="5" name="Picture 79" descr="Graphical user interface, application, Teams&#10;&#10;Description automatically generated">
            <a:extLst>
              <a:ext uri="{FF2B5EF4-FFF2-40B4-BE49-F238E27FC236}">
                <a16:creationId xmlns:a16="http://schemas.microsoft.com/office/drawing/2014/main" id="{D2699D3A-ED70-20EC-C8D2-0E478ACA4F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1331913"/>
            <a:ext cx="10464800" cy="1875114"/>
          </a:xfrm>
          <a:prstGeom prst="rect">
            <a:avLst/>
          </a:prstGeom>
        </p:spPr>
      </p:pic>
    </p:spTree>
    <p:extLst>
      <p:ext uri="{BB962C8B-B14F-4D97-AF65-F5344CB8AC3E}">
        <p14:creationId xmlns:p14="http://schemas.microsoft.com/office/powerpoint/2010/main" val="11885908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4A87-703C-9BAE-BD05-E30679BDEFEF}"/>
              </a:ext>
            </a:extLst>
          </p:cNvPr>
          <p:cNvSpPr>
            <a:spLocks noGrp="1"/>
          </p:cNvSpPr>
          <p:nvPr>
            <p:ph type="title"/>
          </p:nvPr>
        </p:nvSpPr>
        <p:spPr/>
        <p:txBody>
          <a:bodyPr/>
          <a:lstStyle/>
          <a:p>
            <a:r>
              <a:rPr lang="es-CL" dirty="0"/>
              <a:t>Archivos organizados como árboles</a:t>
            </a:r>
            <a:endParaRPr lang="es-CL" sz="2800" dirty="0">
              <a:solidFill>
                <a:srgbClr val="004B85"/>
              </a:solidFill>
            </a:endParaRPr>
          </a:p>
        </p:txBody>
      </p:sp>
      <p:sp>
        <p:nvSpPr>
          <p:cNvPr id="3" name="Content Placeholder 2">
            <a:extLst>
              <a:ext uri="{FF2B5EF4-FFF2-40B4-BE49-F238E27FC236}">
                <a16:creationId xmlns:a16="http://schemas.microsoft.com/office/drawing/2014/main" id="{25E935BF-330F-DC6E-6077-9F049F06EBAB}"/>
              </a:ext>
            </a:extLst>
          </p:cNvPr>
          <p:cNvSpPr>
            <a:spLocks noGrp="1"/>
          </p:cNvSpPr>
          <p:nvPr>
            <p:ph idx="1"/>
          </p:nvPr>
        </p:nvSpPr>
        <p:spPr>
          <a:xfrm>
            <a:off x="838200" y="1825625"/>
            <a:ext cx="10515600" cy="1325563"/>
          </a:xfrm>
        </p:spPr>
        <p:txBody>
          <a:bodyPr/>
          <a:lstStyle/>
          <a:p>
            <a:r>
              <a:rPr lang="es-ES" sz="2600" dirty="0"/>
              <a:t>Archivos </a:t>
            </a:r>
            <a:r>
              <a:rPr lang="es-ES" sz="2600" b="1" dirty="0">
                <a:solidFill>
                  <a:srgbClr val="004B85"/>
                </a:solidFill>
              </a:rPr>
              <a:t>organizados como árboles recomendables</a:t>
            </a:r>
            <a:r>
              <a:rPr lang="es-ES" sz="2600" dirty="0"/>
              <a:t> en aplicaciones con:</a:t>
            </a:r>
          </a:p>
          <a:p>
            <a:pPr lvl="1"/>
            <a:r>
              <a:rPr lang="es-ES" dirty="0"/>
              <a:t>alta volatilidad</a:t>
            </a:r>
          </a:p>
          <a:p>
            <a:pPr lvl="1"/>
            <a:r>
              <a:rPr lang="es-ES" dirty="0"/>
              <a:t>búsquedas directas</a:t>
            </a:r>
          </a:p>
        </p:txBody>
      </p:sp>
      <p:sp>
        <p:nvSpPr>
          <p:cNvPr id="4" name="Slide Number Placeholder 3">
            <a:extLst>
              <a:ext uri="{FF2B5EF4-FFF2-40B4-BE49-F238E27FC236}">
                <a16:creationId xmlns:a16="http://schemas.microsoft.com/office/drawing/2014/main" id="{80FADD34-0C0B-B4E6-6CFD-AFDE2734993E}"/>
              </a:ext>
            </a:extLst>
          </p:cNvPr>
          <p:cNvSpPr>
            <a:spLocks noGrp="1"/>
          </p:cNvSpPr>
          <p:nvPr>
            <p:ph type="sldNum" sz="quarter" idx="12"/>
          </p:nvPr>
        </p:nvSpPr>
        <p:spPr/>
        <p:txBody>
          <a:bodyPr/>
          <a:lstStyle/>
          <a:p>
            <a:fld id="{53277F46-3D48-465E-89EF-2F849361E787}" type="slidenum">
              <a:rPr lang="es-CL" smtClean="0"/>
              <a:t>23</a:t>
            </a:fld>
            <a:endParaRPr lang="es-CL"/>
          </a:p>
        </p:txBody>
      </p:sp>
      <p:sp>
        <p:nvSpPr>
          <p:cNvPr id="5" name="Rectangle 3" descr="Rectangle: Click to edit Master text styles&#10;Second level&#10;Third level&#10;Fourth level&#10;Fifth level">
            <a:extLst>
              <a:ext uri="{FF2B5EF4-FFF2-40B4-BE49-F238E27FC236}">
                <a16:creationId xmlns:a16="http://schemas.microsoft.com/office/drawing/2014/main" id="{E51A72C6-D42F-EBE4-4F20-9F3C3A075C40}"/>
              </a:ext>
            </a:extLst>
          </p:cNvPr>
          <p:cNvSpPr>
            <a:spLocks noChangeArrowheads="1"/>
          </p:cNvSpPr>
          <p:nvPr/>
        </p:nvSpPr>
        <p:spPr bwMode="auto">
          <a:xfrm>
            <a:off x="3600922" y="3286125"/>
            <a:ext cx="4990156" cy="1816524"/>
          </a:xfrm>
          <a:prstGeom prst="rect">
            <a:avLst/>
          </a:prstGeom>
          <a:noFill/>
          <a:ln w="9525">
            <a:noFill/>
            <a:miter lim="800000"/>
            <a:headEnd/>
            <a:tailEnd/>
          </a:ln>
        </p:spPr>
        <p:txBody>
          <a:bodyPr wrap="square" lIns="92075" tIns="46038" rIns="92075" bIns="46038">
            <a:spAutoFit/>
          </a:bodyPr>
          <a:lstStyle/>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create table cliente (</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RUT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char</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(9)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primary</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key</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Nombre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varchar</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(35)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not</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null</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Direccion</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varchar</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(50),</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sexo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char</a:t>
            </a:r>
            <a:endParaRPr lang="es-ES_tradnl" sz="1600" dirty="0">
              <a:latin typeface="Cascadia Code PL" panose="020B0609020000020004" pitchFamily="49" charset="0"/>
              <a:ea typeface="Cascadia Code PL" panose="020B0609020000020004" pitchFamily="49" charset="0"/>
              <a:cs typeface="Cascadia Code PL" panose="020B0609020000020004" pitchFamily="49" charset="0"/>
            </a:endParaRP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600" b="1" dirty="0" err="1">
                <a:latin typeface="Cascadia Code PL" panose="020B0609020000020004" pitchFamily="49" charset="0"/>
                <a:ea typeface="Cascadia Code PL" panose="020B0609020000020004" pitchFamily="49" charset="0"/>
                <a:cs typeface="Cascadia Code PL" panose="020B0609020000020004" pitchFamily="49" charset="0"/>
              </a:rPr>
              <a:t>organization</a:t>
            </a:r>
            <a:r>
              <a:rPr lang="es-ES_tradnl" sz="1600" b="1"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b="1" dirty="0" err="1">
                <a:latin typeface="Cascadia Code PL" panose="020B0609020000020004" pitchFamily="49" charset="0"/>
                <a:ea typeface="Cascadia Code PL" panose="020B0609020000020004" pitchFamily="49" charset="0"/>
                <a:cs typeface="Cascadia Code PL" panose="020B0609020000020004" pitchFamily="49" charset="0"/>
              </a:rPr>
              <a:t>index</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p>
        </p:txBody>
      </p:sp>
      <p:sp>
        <p:nvSpPr>
          <p:cNvPr id="6" name="CuadroTexto 5">
            <a:extLst>
              <a:ext uri="{FF2B5EF4-FFF2-40B4-BE49-F238E27FC236}">
                <a16:creationId xmlns:a16="http://schemas.microsoft.com/office/drawing/2014/main" id="{135BDB36-D56D-0696-A8E3-81A3D8D5787F}"/>
              </a:ext>
            </a:extLst>
          </p:cNvPr>
          <p:cNvSpPr txBox="1"/>
          <p:nvPr/>
        </p:nvSpPr>
        <p:spPr>
          <a:xfrm>
            <a:off x="8610600" y="3532802"/>
            <a:ext cx="3180522" cy="2062103"/>
          </a:xfrm>
          <a:prstGeom prst="rect">
            <a:avLst/>
          </a:prstGeom>
          <a:noFill/>
        </p:spPr>
        <p:txBody>
          <a:bodyPr wrap="square">
            <a:spAutoFit/>
          </a:bodyPr>
          <a:lstStyle/>
          <a:p>
            <a:pPr marL="285750" indent="-285750">
              <a:buFont typeface="Wingdings" panose="05000000000000000000" pitchFamily="2" charset="2"/>
              <a:buChar char="§"/>
            </a:pPr>
            <a:r>
              <a:rPr lang="es-ES" sz="1600" dirty="0">
                <a:solidFill>
                  <a:schemeClr val="bg1">
                    <a:lumMod val="50000"/>
                  </a:schemeClr>
                </a:solidFill>
              </a:rPr>
              <a:t>La cláusula ORGANIZATION INDEX es la que en SQL permite que las filas sean almacenadas en una estructura tipo árbol, ordenadas en base a su PK. </a:t>
            </a:r>
          </a:p>
          <a:p>
            <a:pPr marL="285750" indent="-285750">
              <a:buFont typeface="Wingdings" panose="05000000000000000000" pitchFamily="2" charset="2"/>
              <a:buChar char="§"/>
            </a:pPr>
            <a:r>
              <a:rPr lang="es-ES" sz="1600" dirty="0">
                <a:solidFill>
                  <a:schemeClr val="bg1">
                    <a:lumMod val="50000"/>
                  </a:schemeClr>
                </a:solidFill>
              </a:rPr>
              <a:t>A estas tablas se les conoce como IOT (</a:t>
            </a:r>
            <a:r>
              <a:rPr lang="es-ES" sz="1600" dirty="0" err="1">
                <a:solidFill>
                  <a:schemeClr val="bg1">
                    <a:lumMod val="50000"/>
                  </a:schemeClr>
                </a:solidFill>
              </a:rPr>
              <a:t>Index-Organization</a:t>
            </a:r>
            <a:r>
              <a:rPr lang="es-ES" sz="1600" dirty="0">
                <a:solidFill>
                  <a:schemeClr val="bg1">
                    <a:lumMod val="50000"/>
                  </a:schemeClr>
                </a:solidFill>
              </a:rPr>
              <a:t> Table).</a:t>
            </a:r>
          </a:p>
        </p:txBody>
      </p:sp>
    </p:spTree>
    <p:extLst>
      <p:ext uri="{BB962C8B-B14F-4D97-AF65-F5344CB8AC3E}">
        <p14:creationId xmlns:p14="http://schemas.microsoft.com/office/powerpoint/2010/main" val="33018156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330E-F03E-E70B-9D7B-7095D14E1492}"/>
              </a:ext>
            </a:extLst>
          </p:cNvPr>
          <p:cNvSpPr>
            <a:spLocks noGrp="1"/>
          </p:cNvSpPr>
          <p:nvPr>
            <p:ph type="title"/>
          </p:nvPr>
        </p:nvSpPr>
        <p:spPr/>
        <p:txBody>
          <a:bodyPr/>
          <a:lstStyle/>
          <a:p>
            <a:r>
              <a:rPr lang="es-CL" i="1" dirty="0" err="1"/>
              <a:t>Clusters</a:t>
            </a:r>
            <a:endParaRPr lang="es-CL" i="1" dirty="0"/>
          </a:p>
        </p:txBody>
      </p:sp>
      <p:sp>
        <p:nvSpPr>
          <p:cNvPr id="3" name="Content Placeholder 2">
            <a:extLst>
              <a:ext uri="{FF2B5EF4-FFF2-40B4-BE49-F238E27FC236}">
                <a16:creationId xmlns:a16="http://schemas.microsoft.com/office/drawing/2014/main" id="{3FDF491F-D023-56E7-C674-F5F5E56CCA19}"/>
              </a:ext>
            </a:extLst>
          </p:cNvPr>
          <p:cNvSpPr>
            <a:spLocks noGrp="1"/>
          </p:cNvSpPr>
          <p:nvPr>
            <p:ph idx="1"/>
          </p:nvPr>
        </p:nvSpPr>
        <p:spPr>
          <a:xfrm>
            <a:off x="5716693" y="1526347"/>
            <a:ext cx="5637107" cy="3999810"/>
          </a:xfrm>
        </p:spPr>
        <p:txBody>
          <a:bodyPr>
            <a:normAutofit/>
          </a:bodyPr>
          <a:lstStyle/>
          <a:p>
            <a:r>
              <a:rPr lang="es-ES" sz="2400" i="1" dirty="0" err="1"/>
              <a:t>Clusters</a:t>
            </a:r>
            <a:r>
              <a:rPr lang="es-ES" sz="2400" i="1" dirty="0"/>
              <a:t>, </a:t>
            </a:r>
            <a:r>
              <a:rPr lang="es-ES" sz="2400" dirty="0"/>
              <a:t>permiten almacenar 2 o más tablas lo más cercanas posibles, de tal manera de aprovechar el acceso que se hace al medio de almacenamiento y así responder más rápidamente aquellas consultas que requieran mínimos tiempos de respuestas. </a:t>
            </a:r>
          </a:p>
          <a:p>
            <a:pPr lvl="1"/>
            <a:endParaRPr lang="es-ES" sz="2000" dirty="0"/>
          </a:p>
        </p:txBody>
      </p:sp>
      <p:sp>
        <p:nvSpPr>
          <p:cNvPr id="4" name="Slide Number Placeholder 3">
            <a:extLst>
              <a:ext uri="{FF2B5EF4-FFF2-40B4-BE49-F238E27FC236}">
                <a16:creationId xmlns:a16="http://schemas.microsoft.com/office/drawing/2014/main" id="{154E75B8-041D-2E01-9B72-6B5E8732401E}"/>
              </a:ext>
            </a:extLst>
          </p:cNvPr>
          <p:cNvSpPr>
            <a:spLocks noGrp="1"/>
          </p:cNvSpPr>
          <p:nvPr>
            <p:ph type="sldNum" sz="quarter" idx="12"/>
          </p:nvPr>
        </p:nvSpPr>
        <p:spPr/>
        <p:txBody>
          <a:bodyPr/>
          <a:lstStyle/>
          <a:p>
            <a:fld id="{53277F46-3D48-465E-89EF-2F849361E787}" type="slidenum">
              <a:rPr lang="es-CL" smtClean="0"/>
              <a:pPr/>
              <a:t>24</a:t>
            </a:fld>
            <a:endParaRPr lang="es-CL" dirty="0"/>
          </a:p>
        </p:txBody>
      </p:sp>
      <p:pic>
        <p:nvPicPr>
          <p:cNvPr id="5" name="13 Imagen" descr="admin021.gif">
            <a:extLst>
              <a:ext uri="{FF2B5EF4-FFF2-40B4-BE49-F238E27FC236}">
                <a16:creationId xmlns:a16="http://schemas.microsoft.com/office/drawing/2014/main" id="{00B2F3C3-7EC1-ADB6-DE43-4B78D51573AE}"/>
              </a:ext>
            </a:extLst>
          </p:cNvPr>
          <p:cNvPicPr>
            <a:picLocks noChangeAspect="1"/>
          </p:cNvPicPr>
          <p:nvPr/>
        </p:nvPicPr>
        <p:blipFill>
          <a:blip r:embed="rId3" cstate="print"/>
          <a:stretch>
            <a:fillRect/>
          </a:stretch>
        </p:blipFill>
        <p:spPr>
          <a:xfrm>
            <a:off x="838199" y="1526347"/>
            <a:ext cx="4686779" cy="4650615"/>
          </a:xfrm>
          <a:prstGeom prst="rect">
            <a:avLst/>
          </a:prstGeom>
        </p:spPr>
      </p:pic>
    </p:spTree>
    <p:extLst>
      <p:ext uri="{BB962C8B-B14F-4D97-AF65-F5344CB8AC3E}">
        <p14:creationId xmlns:p14="http://schemas.microsoft.com/office/powerpoint/2010/main" val="23345365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0330E-F03E-E70B-9D7B-7095D14E1492}"/>
              </a:ext>
            </a:extLst>
          </p:cNvPr>
          <p:cNvSpPr>
            <a:spLocks noGrp="1"/>
          </p:cNvSpPr>
          <p:nvPr>
            <p:ph type="title"/>
          </p:nvPr>
        </p:nvSpPr>
        <p:spPr/>
        <p:txBody>
          <a:bodyPr/>
          <a:lstStyle/>
          <a:p>
            <a:r>
              <a:rPr lang="es-CL" i="1" dirty="0" err="1"/>
              <a:t>Clusters</a:t>
            </a:r>
            <a:endParaRPr lang="es-CL" i="1" dirty="0"/>
          </a:p>
        </p:txBody>
      </p:sp>
      <p:sp>
        <p:nvSpPr>
          <p:cNvPr id="3" name="Content Placeholder 2">
            <a:extLst>
              <a:ext uri="{FF2B5EF4-FFF2-40B4-BE49-F238E27FC236}">
                <a16:creationId xmlns:a16="http://schemas.microsoft.com/office/drawing/2014/main" id="{3FDF491F-D023-56E7-C674-F5F5E56CCA19}"/>
              </a:ext>
            </a:extLst>
          </p:cNvPr>
          <p:cNvSpPr>
            <a:spLocks noGrp="1"/>
          </p:cNvSpPr>
          <p:nvPr>
            <p:ph idx="1"/>
          </p:nvPr>
        </p:nvSpPr>
        <p:spPr>
          <a:xfrm>
            <a:off x="5716692" y="1526347"/>
            <a:ext cx="5637107" cy="1785813"/>
          </a:xfrm>
        </p:spPr>
        <p:txBody>
          <a:bodyPr/>
          <a:lstStyle/>
          <a:p>
            <a:r>
              <a:rPr lang="es-ES" sz="2400" i="1" dirty="0" err="1"/>
              <a:t>Clusters</a:t>
            </a:r>
            <a:r>
              <a:rPr lang="es-ES" sz="2400" dirty="0"/>
              <a:t>, recomendados cuando: </a:t>
            </a:r>
          </a:p>
          <a:p>
            <a:pPr lvl="1"/>
            <a:r>
              <a:rPr lang="es-ES" sz="2000" dirty="0"/>
              <a:t>tablas que son usadas principalmente de lectura</a:t>
            </a:r>
          </a:p>
          <a:p>
            <a:pPr lvl="1"/>
            <a:r>
              <a:rPr lang="es-ES" sz="2000" dirty="0"/>
              <a:t>registros de las tablas agrupadas son frecuentemente utilizados al mismo tiempo</a:t>
            </a:r>
          </a:p>
        </p:txBody>
      </p:sp>
      <p:sp>
        <p:nvSpPr>
          <p:cNvPr id="4" name="Slide Number Placeholder 3">
            <a:extLst>
              <a:ext uri="{FF2B5EF4-FFF2-40B4-BE49-F238E27FC236}">
                <a16:creationId xmlns:a16="http://schemas.microsoft.com/office/drawing/2014/main" id="{154E75B8-041D-2E01-9B72-6B5E8732401E}"/>
              </a:ext>
            </a:extLst>
          </p:cNvPr>
          <p:cNvSpPr>
            <a:spLocks noGrp="1"/>
          </p:cNvSpPr>
          <p:nvPr>
            <p:ph type="sldNum" sz="quarter" idx="12"/>
          </p:nvPr>
        </p:nvSpPr>
        <p:spPr/>
        <p:txBody>
          <a:bodyPr/>
          <a:lstStyle/>
          <a:p>
            <a:fld id="{53277F46-3D48-465E-89EF-2F849361E787}" type="slidenum">
              <a:rPr lang="es-CL" smtClean="0"/>
              <a:pPr/>
              <a:t>25</a:t>
            </a:fld>
            <a:endParaRPr lang="es-CL" dirty="0"/>
          </a:p>
        </p:txBody>
      </p:sp>
      <p:pic>
        <p:nvPicPr>
          <p:cNvPr id="5" name="13 Imagen" descr="admin021.gif">
            <a:extLst>
              <a:ext uri="{FF2B5EF4-FFF2-40B4-BE49-F238E27FC236}">
                <a16:creationId xmlns:a16="http://schemas.microsoft.com/office/drawing/2014/main" id="{00B2F3C3-7EC1-ADB6-DE43-4B78D51573AE}"/>
              </a:ext>
            </a:extLst>
          </p:cNvPr>
          <p:cNvPicPr>
            <a:picLocks noChangeAspect="1"/>
          </p:cNvPicPr>
          <p:nvPr/>
        </p:nvPicPr>
        <p:blipFill>
          <a:blip r:embed="rId3" cstate="print"/>
          <a:stretch>
            <a:fillRect/>
          </a:stretch>
        </p:blipFill>
        <p:spPr>
          <a:xfrm>
            <a:off x="838199" y="1526347"/>
            <a:ext cx="4686779" cy="4650615"/>
          </a:xfrm>
          <a:prstGeom prst="rect">
            <a:avLst/>
          </a:prstGeom>
        </p:spPr>
      </p:pic>
      <p:sp>
        <p:nvSpPr>
          <p:cNvPr id="6" name="Rectangle 3" descr="Rectangle: Click to edit Master text styles&#10;Second level&#10;Third level&#10;Fourth level&#10;Fifth level">
            <a:extLst>
              <a:ext uri="{FF2B5EF4-FFF2-40B4-BE49-F238E27FC236}">
                <a16:creationId xmlns:a16="http://schemas.microsoft.com/office/drawing/2014/main" id="{6D211988-D10E-15F7-B2D9-F30001ECA32F}"/>
              </a:ext>
            </a:extLst>
          </p:cNvPr>
          <p:cNvSpPr>
            <a:spLocks noChangeArrowheads="1"/>
          </p:cNvSpPr>
          <p:nvPr/>
        </p:nvSpPr>
        <p:spPr bwMode="auto">
          <a:xfrm>
            <a:off x="6667024" y="3261783"/>
            <a:ext cx="4878489" cy="1816524"/>
          </a:xfrm>
          <a:prstGeom prst="rect">
            <a:avLst/>
          </a:prstGeom>
          <a:noFill/>
          <a:ln w="9525">
            <a:noFill/>
            <a:miter lim="800000"/>
            <a:headEnd/>
            <a:tailEnd/>
          </a:ln>
        </p:spPr>
        <p:txBody>
          <a:bodyPr wrap="square" lIns="92075" tIns="46038" rIns="92075" bIns="46038">
            <a:spAutoFit/>
          </a:bodyPr>
          <a:lstStyle/>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create table empleado(</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RUT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char</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(9)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primary</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key</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Nombre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varchar</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(35)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not</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null</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nroDepto</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number</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(3)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references</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depto</a:t>
            </a:r>
            <a:endParaRPr lang="es-ES_tradnl" sz="1600" dirty="0">
              <a:latin typeface="Cascadia Code PL" panose="020B0609020000020004" pitchFamily="49" charset="0"/>
              <a:ea typeface="Cascadia Code PL" panose="020B0609020000020004" pitchFamily="49" charset="0"/>
              <a:cs typeface="Cascadia Code PL" panose="020B0609020000020004" pitchFamily="49" charset="0"/>
            </a:endParaRP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b="1" dirty="0" err="1">
                <a:latin typeface="Cascadia Code PL" panose="020B0609020000020004" pitchFamily="49" charset="0"/>
                <a:ea typeface="Cascadia Code PL" panose="020B0609020000020004" pitchFamily="49" charset="0"/>
                <a:cs typeface="Cascadia Code PL" panose="020B0609020000020004" pitchFamily="49" charset="0"/>
              </a:rPr>
              <a:t>cluster</a:t>
            </a:r>
            <a:r>
              <a:rPr lang="es-ES_tradnl" sz="1600" b="1"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b="1" dirty="0" err="1">
                <a:latin typeface="Cascadia Code PL" panose="020B0609020000020004" pitchFamily="49" charset="0"/>
                <a:ea typeface="Cascadia Code PL" panose="020B0609020000020004" pitchFamily="49" charset="0"/>
                <a:cs typeface="Cascadia Code PL" panose="020B0609020000020004" pitchFamily="49" charset="0"/>
              </a:rPr>
              <a:t>emp_dept</a:t>
            </a:r>
            <a:r>
              <a:rPr lang="es-ES_tradnl" sz="1600" b="1"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b="1" dirty="0" err="1">
                <a:latin typeface="Cascadia Code PL" panose="020B0609020000020004" pitchFamily="49" charset="0"/>
                <a:ea typeface="Cascadia Code PL" panose="020B0609020000020004" pitchFamily="49" charset="0"/>
                <a:cs typeface="Cascadia Code PL" panose="020B0609020000020004" pitchFamily="49" charset="0"/>
              </a:rPr>
              <a:t>nroDepto</a:t>
            </a:r>
            <a:r>
              <a:rPr lang="es-ES_tradnl" sz="1600" b="1"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p>
        </p:txBody>
      </p:sp>
      <p:sp>
        <p:nvSpPr>
          <p:cNvPr id="7" name="Rectangle 3" descr="Rectangle: Click to edit Master text styles&#10;Second level&#10;Third level&#10;Fourth level&#10;Fifth level">
            <a:extLst>
              <a:ext uri="{FF2B5EF4-FFF2-40B4-BE49-F238E27FC236}">
                <a16:creationId xmlns:a16="http://schemas.microsoft.com/office/drawing/2014/main" id="{842153F9-953B-DD29-6B50-237360C05FCE}"/>
              </a:ext>
            </a:extLst>
          </p:cNvPr>
          <p:cNvSpPr>
            <a:spLocks noChangeArrowheads="1"/>
          </p:cNvSpPr>
          <p:nvPr/>
        </p:nvSpPr>
        <p:spPr bwMode="auto">
          <a:xfrm>
            <a:off x="6667024" y="5041476"/>
            <a:ext cx="4878489" cy="1324081"/>
          </a:xfrm>
          <a:prstGeom prst="rect">
            <a:avLst/>
          </a:prstGeom>
          <a:noFill/>
          <a:ln w="9525">
            <a:noFill/>
            <a:miter lim="800000"/>
            <a:headEnd/>
            <a:tailEnd/>
          </a:ln>
        </p:spPr>
        <p:txBody>
          <a:bodyPr wrap="square" lIns="92075" tIns="46038" rIns="92075" bIns="46038">
            <a:spAutoFit/>
          </a:bodyPr>
          <a:lstStyle/>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create table departamento(</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nroDepto</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number</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(3)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primary</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dirty="0" err="1">
                <a:latin typeface="Cascadia Code PL" panose="020B0609020000020004" pitchFamily="49" charset="0"/>
                <a:ea typeface="Cascadia Code PL" panose="020B0609020000020004" pitchFamily="49" charset="0"/>
                <a:cs typeface="Cascadia Code PL" panose="020B0609020000020004" pitchFamily="49" charset="0"/>
              </a:rPr>
              <a:t>key</a:t>
            </a: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b="1" dirty="0" err="1">
                <a:latin typeface="Cascadia Code PL" panose="020B0609020000020004" pitchFamily="49" charset="0"/>
                <a:ea typeface="Cascadia Code PL" panose="020B0609020000020004" pitchFamily="49" charset="0"/>
                <a:cs typeface="Cascadia Code PL" panose="020B0609020000020004" pitchFamily="49" charset="0"/>
              </a:rPr>
              <a:t>cluster</a:t>
            </a:r>
            <a:r>
              <a:rPr lang="es-ES_tradnl" sz="1600" b="1"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b="1" dirty="0" err="1">
                <a:latin typeface="Cascadia Code PL" panose="020B0609020000020004" pitchFamily="49" charset="0"/>
                <a:ea typeface="Cascadia Code PL" panose="020B0609020000020004" pitchFamily="49" charset="0"/>
                <a:cs typeface="Cascadia Code PL" panose="020B0609020000020004" pitchFamily="49" charset="0"/>
              </a:rPr>
              <a:t>emp_dept</a:t>
            </a:r>
            <a:r>
              <a:rPr lang="es-ES_tradnl" sz="1600" b="1"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600" b="1" dirty="0" err="1">
                <a:latin typeface="Cascadia Code PL" panose="020B0609020000020004" pitchFamily="49" charset="0"/>
                <a:ea typeface="Cascadia Code PL" panose="020B0609020000020004" pitchFamily="49" charset="0"/>
                <a:cs typeface="Cascadia Code PL" panose="020B0609020000020004" pitchFamily="49" charset="0"/>
              </a:rPr>
              <a:t>nroDepto</a:t>
            </a:r>
            <a:r>
              <a:rPr lang="es-ES_tradnl" sz="1600" b="1"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600" dirty="0">
                <a:latin typeface="Cascadia Code PL" panose="020B0609020000020004" pitchFamily="49" charset="0"/>
                <a:ea typeface="Cascadia Code PL" panose="020B0609020000020004" pitchFamily="49" charset="0"/>
                <a:cs typeface="Cascadia Code PL" panose="020B0609020000020004" pitchFamily="49" charset="0"/>
              </a:rPr>
              <a:t>);</a:t>
            </a:r>
          </a:p>
        </p:txBody>
      </p:sp>
    </p:spTree>
    <p:extLst>
      <p:ext uri="{BB962C8B-B14F-4D97-AF65-F5344CB8AC3E}">
        <p14:creationId xmlns:p14="http://schemas.microsoft.com/office/powerpoint/2010/main" val="40838300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BA0B-0CCD-C9CB-2BB3-A1D8F53A348A}"/>
              </a:ext>
            </a:extLst>
          </p:cNvPr>
          <p:cNvSpPr>
            <a:spLocks noGrp="1"/>
          </p:cNvSpPr>
          <p:nvPr>
            <p:ph type="title"/>
          </p:nvPr>
        </p:nvSpPr>
        <p:spPr/>
        <p:txBody>
          <a:bodyPr/>
          <a:lstStyle/>
          <a:p>
            <a:r>
              <a:rPr lang="es-CL" dirty="0"/>
              <a:t>Archivos particionados</a:t>
            </a:r>
          </a:p>
        </p:txBody>
      </p:sp>
      <p:sp>
        <p:nvSpPr>
          <p:cNvPr id="3" name="Content Placeholder 2">
            <a:extLst>
              <a:ext uri="{FF2B5EF4-FFF2-40B4-BE49-F238E27FC236}">
                <a16:creationId xmlns:a16="http://schemas.microsoft.com/office/drawing/2014/main" id="{133FE9F2-A2FC-F076-8BC5-B78C182B14A6}"/>
              </a:ext>
            </a:extLst>
          </p:cNvPr>
          <p:cNvSpPr>
            <a:spLocks noGrp="1"/>
          </p:cNvSpPr>
          <p:nvPr>
            <p:ph idx="1"/>
          </p:nvPr>
        </p:nvSpPr>
        <p:spPr>
          <a:xfrm>
            <a:off x="838200" y="1825625"/>
            <a:ext cx="10515600" cy="876935"/>
          </a:xfrm>
        </p:spPr>
        <p:txBody>
          <a:bodyPr>
            <a:normAutofit/>
          </a:bodyPr>
          <a:lstStyle/>
          <a:p>
            <a:pPr marL="0" indent="0">
              <a:buNone/>
            </a:pPr>
            <a:r>
              <a:rPr lang="es-ES" sz="2400" dirty="0"/>
              <a:t>Reducen el tiempo necesario para recuperar los datos de un archivo, repartiéndolos en partes de menor tamaño (y posiblemente en distintos discos).</a:t>
            </a:r>
          </a:p>
        </p:txBody>
      </p:sp>
      <p:sp>
        <p:nvSpPr>
          <p:cNvPr id="4" name="Slide Number Placeholder 3">
            <a:extLst>
              <a:ext uri="{FF2B5EF4-FFF2-40B4-BE49-F238E27FC236}">
                <a16:creationId xmlns:a16="http://schemas.microsoft.com/office/drawing/2014/main" id="{BB946E1A-283B-D51C-F58E-DC9E18C02438}"/>
              </a:ext>
            </a:extLst>
          </p:cNvPr>
          <p:cNvSpPr>
            <a:spLocks noGrp="1"/>
          </p:cNvSpPr>
          <p:nvPr>
            <p:ph type="sldNum" sz="quarter" idx="12"/>
          </p:nvPr>
        </p:nvSpPr>
        <p:spPr/>
        <p:txBody>
          <a:bodyPr/>
          <a:lstStyle/>
          <a:p>
            <a:fld id="{53277F46-3D48-465E-89EF-2F849361E787}" type="slidenum">
              <a:rPr lang="es-CL" smtClean="0"/>
              <a:pPr/>
              <a:t>26</a:t>
            </a:fld>
            <a:endParaRPr lang="es-CL" dirty="0"/>
          </a:p>
        </p:txBody>
      </p:sp>
      <p:pic>
        <p:nvPicPr>
          <p:cNvPr id="5" name="Picture 3">
            <a:extLst>
              <a:ext uri="{FF2B5EF4-FFF2-40B4-BE49-F238E27FC236}">
                <a16:creationId xmlns:a16="http://schemas.microsoft.com/office/drawing/2014/main" id="{CC2CFF49-66D5-3C67-52BD-336A5A7D0988}"/>
              </a:ext>
            </a:extLst>
          </p:cNvPr>
          <p:cNvPicPr>
            <a:picLocks noChangeAspect="1" noChangeArrowheads="1"/>
          </p:cNvPicPr>
          <p:nvPr/>
        </p:nvPicPr>
        <p:blipFill>
          <a:blip r:embed="rId2" cstate="print"/>
          <a:srcRect/>
          <a:stretch>
            <a:fillRect/>
          </a:stretch>
        </p:blipFill>
        <p:spPr bwMode="auto">
          <a:xfrm>
            <a:off x="3658757" y="2941087"/>
            <a:ext cx="4874485" cy="2972033"/>
          </a:xfrm>
          <a:prstGeom prst="rect">
            <a:avLst/>
          </a:prstGeom>
          <a:noFill/>
        </p:spPr>
      </p:pic>
    </p:spTree>
    <p:extLst>
      <p:ext uri="{BB962C8B-B14F-4D97-AF65-F5344CB8AC3E}">
        <p14:creationId xmlns:p14="http://schemas.microsoft.com/office/powerpoint/2010/main" val="414200113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4889-9C61-A0B7-6E9A-1524646F10E6}"/>
              </a:ext>
            </a:extLst>
          </p:cNvPr>
          <p:cNvSpPr>
            <a:spLocks noGrp="1"/>
          </p:cNvSpPr>
          <p:nvPr>
            <p:ph type="title"/>
          </p:nvPr>
        </p:nvSpPr>
        <p:spPr/>
        <p:txBody>
          <a:bodyPr/>
          <a:lstStyle/>
          <a:p>
            <a:r>
              <a:rPr lang="es-CL" dirty="0"/>
              <a:t>Archivos particionados</a:t>
            </a:r>
            <a:br>
              <a:rPr lang="es-CL" dirty="0"/>
            </a:br>
            <a:r>
              <a:rPr lang="es-CL" sz="2800" dirty="0">
                <a:solidFill>
                  <a:srgbClr val="004B85"/>
                </a:solidFill>
              </a:rPr>
              <a:t>Horizontalmente</a:t>
            </a:r>
          </a:p>
        </p:txBody>
      </p:sp>
      <p:sp>
        <p:nvSpPr>
          <p:cNvPr id="4" name="Slide Number Placeholder 3">
            <a:extLst>
              <a:ext uri="{FF2B5EF4-FFF2-40B4-BE49-F238E27FC236}">
                <a16:creationId xmlns:a16="http://schemas.microsoft.com/office/drawing/2014/main" id="{C4BCDCA8-6C1D-BE7C-334F-9328E5F12522}"/>
              </a:ext>
            </a:extLst>
          </p:cNvPr>
          <p:cNvSpPr>
            <a:spLocks noGrp="1"/>
          </p:cNvSpPr>
          <p:nvPr>
            <p:ph type="sldNum" sz="quarter" idx="12"/>
          </p:nvPr>
        </p:nvSpPr>
        <p:spPr/>
        <p:txBody>
          <a:bodyPr/>
          <a:lstStyle/>
          <a:p>
            <a:fld id="{53277F46-3D48-465E-89EF-2F849361E787}" type="slidenum">
              <a:rPr lang="es-CL" smtClean="0"/>
              <a:pPr/>
              <a:t>27</a:t>
            </a:fld>
            <a:endParaRPr lang="es-CL" dirty="0"/>
          </a:p>
        </p:txBody>
      </p:sp>
      <p:pic>
        <p:nvPicPr>
          <p:cNvPr id="5" name="11 Imagen" descr="cncpt158.gif">
            <a:extLst>
              <a:ext uri="{FF2B5EF4-FFF2-40B4-BE49-F238E27FC236}">
                <a16:creationId xmlns:a16="http://schemas.microsoft.com/office/drawing/2014/main" id="{81142EF4-CF6C-8B8E-AF75-7B8F13736D2F}"/>
              </a:ext>
            </a:extLst>
          </p:cNvPr>
          <p:cNvPicPr>
            <a:picLocks noChangeAspect="1"/>
          </p:cNvPicPr>
          <p:nvPr/>
        </p:nvPicPr>
        <p:blipFill>
          <a:blip r:embed="rId2" cstate="print"/>
          <a:stretch>
            <a:fillRect/>
          </a:stretch>
        </p:blipFill>
        <p:spPr>
          <a:xfrm>
            <a:off x="2634456" y="2297279"/>
            <a:ext cx="6923087" cy="3311041"/>
          </a:xfrm>
          <a:prstGeom prst="rect">
            <a:avLst/>
          </a:prstGeom>
        </p:spPr>
      </p:pic>
    </p:spTree>
    <p:extLst>
      <p:ext uri="{BB962C8B-B14F-4D97-AF65-F5344CB8AC3E}">
        <p14:creationId xmlns:p14="http://schemas.microsoft.com/office/powerpoint/2010/main" val="4200482431"/>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4889-9C61-A0B7-6E9A-1524646F10E6}"/>
              </a:ext>
            </a:extLst>
          </p:cNvPr>
          <p:cNvSpPr>
            <a:spLocks noGrp="1"/>
          </p:cNvSpPr>
          <p:nvPr>
            <p:ph type="title"/>
          </p:nvPr>
        </p:nvSpPr>
        <p:spPr/>
        <p:txBody>
          <a:bodyPr/>
          <a:lstStyle/>
          <a:p>
            <a:r>
              <a:rPr lang="es-CL" dirty="0"/>
              <a:t>Archivos particionados</a:t>
            </a:r>
            <a:br>
              <a:rPr lang="es-CL" dirty="0"/>
            </a:br>
            <a:r>
              <a:rPr lang="es-CL" sz="2800" dirty="0">
                <a:solidFill>
                  <a:srgbClr val="004B85"/>
                </a:solidFill>
              </a:rPr>
              <a:t>Horizontalmente</a:t>
            </a:r>
          </a:p>
        </p:txBody>
      </p:sp>
      <p:sp>
        <p:nvSpPr>
          <p:cNvPr id="4" name="Slide Number Placeholder 3">
            <a:extLst>
              <a:ext uri="{FF2B5EF4-FFF2-40B4-BE49-F238E27FC236}">
                <a16:creationId xmlns:a16="http://schemas.microsoft.com/office/drawing/2014/main" id="{C4BCDCA8-6C1D-BE7C-334F-9328E5F12522}"/>
              </a:ext>
            </a:extLst>
          </p:cNvPr>
          <p:cNvSpPr>
            <a:spLocks noGrp="1"/>
          </p:cNvSpPr>
          <p:nvPr>
            <p:ph type="sldNum" sz="quarter" idx="12"/>
          </p:nvPr>
        </p:nvSpPr>
        <p:spPr/>
        <p:txBody>
          <a:bodyPr/>
          <a:lstStyle/>
          <a:p>
            <a:fld id="{53277F46-3D48-465E-89EF-2F849361E787}" type="slidenum">
              <a:rPr lang="es-CL" smtClean="0"/>
              <a:pPr/>
              <a:t>28</a:t>
            </a:fld>
            <a:endParaRPr lang="es-CL" dirty="0"/>
          </a:p>
        </p:txBody>
      </p:sp>
      <p:pic>
        <p:nvPicPr>
          <p:cNvPr id="6" name="11 Imagen" descr="cncpt158.gif">
            <a:extLst>
              <a:ext uri="{FF2B5EF4-FFF2-40B4-BE49-F238E27FC236}">
                <a16:creationId xmlns:a16="http://schemas.microsoft.com/office/drawing/2014/main" id="{BDEDDCF2-09F7-5A2A-A432-8A6C1CF108C3}"/>
              </a:ext>
            </a:extLst>
          </p:cNvPr>
          <p:cNvPicPr>
            <a:picLocks noChangeAspect="1"/>
          </p:cNvPicPr>
          <p:nvPr/>
        </p:nvPicPr>
        <p:blipFill rotWithShape="1">
          <a:blip r:embed="rId2" cstate="print"/>
          <a:srcRect r="63362"/>
          <a:stretch/>
        </p:blipFill>
        <p:spPr>
          <a:xfrm>
            <a:off x="832776" y="2615327"/>
            <a:ext cx="2400751" cy="3133913"/>
          </a:xfrm>
          <a:prstGeom prst="rect">
            <a:avLst/>
          </a:prstGeom>
        </p:spPr>
      </p:pic>
      <p:sp>
        <p:nvSpPr>
          <p:cNvPr id="7" name="Marcador de contenido 2">
            <a:extLst>
              <a:ext uri="{FF2B5EF4-FFF2-40B4-BE49-F238E27FC236}">
                <a16:creationId xmlns:a16="http://schemas.microsoft.com/office/drawing/2014/main" id="{14D5E964-BB67-7893-C42F-D19C2FC7CF15}"/>
              </a:ext>
            </a:extLst>
          </p:cNvPr>
          <p:cNvSpPr>
            <a:spLocks noGrp="1"/>
          </p:cNvSpPr>
          <p:nvPr>
            <p:ph idx="1"/>
          </p:nvPr>
        </p:nvSpPr>
        <p:spPr>
          <a:xfrm>
            <a:off x="3657601" y="2058989"/>
            <a:ext cx="7885044" cy="3570425"/>
          </a:xfrm>
        </p:spPr>
        <p:txBody>
          <a:bodyPr>
            <a:noAutofit/>
          </a:bodyPr>
          <a:lstStyle/>
          <a:p>
            <a:pPr marL="0" lvl="1" indent="0" algn="just" eaLnBrk="0" hangingPunct="0">
              <a:lnSpc>
                <a:spcPct val="120000"/>
              </a:lnSpc>
              <a:spcBef>
                <a:spcPts val="1000"/>
              </a:spcBef>
              <a:buClr>
                <a:schemeClr val="accent2"/>
              </a:buClr>
              <a:buNone/>
            </a:pPr>
            <a:r>
              <a:rPr lang="es-ES" sz="2000" b="1" u="sng" dirty="0">
                <a:solidFill>
                  <a:schemeClr val="bg1">
                    <a:lumMod val="50000"/>
                  </a:schemeClr>
                </a:solidFill>
              </a:rPr>
              <a:t>Lista de valores</a:t>
            </a:r>
          </a:p>
          <a:p>
            <a:pPr marL="228600" lvl="1" algn="just" eaLnBrk="0" hangingPunct="0">
              <a:lnSpc>
                <a:spcPct val="120000"/>
              </a:lnSpc>
              <a:spcBef>
                <a:spcPts val="1000"/>
              </a:spcBef>
              <a:buClr>
                <a:schemeClr val="accent2"/>
              </a:buClr>
              <a:buFont typeface="Wingdings" panose="05000000000000000000" pitchFamily="2" charset="2"/>
              <a:buChar char="§"/>
            </a:pPr>
            <a:r>
              <a:rPr lang="es-ES" sz="2000" dirty="0">
                <a:solidFill>
                  <a:schemeClr val="bg1">
                    <a:lumMod val="50000"/>
                  </a:schemeClr>
                </a:solidFill>
              </a:rPr>
              <a:t>Se escogen filas en base a la región donde está la sucursal en la cual fue realizada la venta, siendo cada región definida en base a un conjunto de ciudades. </a:t>
            </a:r>
          </a:p>
          <a:p>
            <a:pPr marL="228600" lvl="1" algn="just" eaLnBrk="0" hangingPunct="0">
              <a:lnSpc>
                <a:spcPct val="120000"/>
              </a:lnSpc>
              <a:spcBef>
                <a:spcPts val="1000"/>
              </a:spcBef>
              <a:buClr>
                <a:schemeClr val="accent2"/>
              </a:buClr>
              <a:buFont typeface="Wingdings" panose="05000000000000000000" pitchFamily="2" charset="2"/>
              <a:buChar char="§"/>
            </a:pPr>
            <a:r>
              <a:rPr lang="es-ES" sz="2000" dirty="0">
                <a:solidFill>
                  <a:schemeClr val="bg1">
                    <a:lumMod val="50000"/>
                  </a:schemeClr>
                </a:solidFill>
              </a:rPr>
              <a:t>Por ejemplo, se definen 3 particiones: </a:t>
            </a:r>
          </a:p>
          <a:p>
            <a:pPr marL="742950" lvl="2" indent="-285750" algn="just" eaLnBrk="0" hangingPunct="0">
              <a:lnSpc>
                <a:spcPct val="120000"/>
              </a:lnSpc>
              <a:spcBef>
                <a:spcPts val="1000"/>
              </a:spcBef>
              <a:buClr>
                <a:schemeClr val="accent2"/>
              </a:buClr>
              <a:buFont typeface="Wingdings" panose="05000000000000000000" pitchFamily="2" charset="2"/>
              <a:buChar char="ü"/>
            </a:pPr>
            <a:r>
              <a:rPr lang="es-ES" sz="1400" dirty="0">
                <a:solidFill>
                  <a:schemeClr val="bg1">
                    <a:lumMod val="50000"/>
                  </a:schemeClr>
                </a:solidFill>
              </a:rPr>
              <a:t>Ventas Región Este (conformada por las ventas en las ciudades de New York, Virginia y Florida), </a:t>
            </a:r>
          </a:p>
          <a:p>
            <a:pPr marL="742950" lvl="2" indent="-285750" algn="just" eaLnBrk="0" hangingPunct="0">
              <a:lnSpc>
                <a:spcPct val="120000"/>
              </a:lnSpc>
              <a:spcBef>
                <a:spcPts val="1000"/>
              </a:spcBef>
              <a:buClr>
                <a:schemeClr val="accent2"/>
              </a:buClr>
              <a:buFont typeface="Wingdings" panose="05000000000000000000" pitchFamily="2" charset="2"/>
              <a:buChar char="ü"/>
            </a:pPr>
            <a:r>
              <a:rPr lang="es-ES" sz="1400" dirty="0">
                <a:solidFill>
                  <a:schemeClr val="bg1">
                    <a:lumMod val="50000"/>
                  </a:schemeClr>
                </a:solidFill>
              </a:rPr>
              <a:t>Ventas Región Oeste (conformada por las ventas en las ciudades de California, </a:t>
            </a:r>
            <a:r>
              <a:rPr lang="es-ES" sz="1400" dirty="0" err="1">
                <a:solidFill>
                  <a:schemeClr val="bg1">
                    <a:lumMod val="50000"/>
                  </a:schemeClr>
                </a:solidFill>
              </a:rPr>
              <a:t>Oregon</a:t>
            </a:r>
            <a:r>
              <a:rPr lang="es-ES" sz="1400" dirty="0">
                <a:solidFill>
                  <a:schemeClr val="bg1">
                    <a:lumMod val="50000"/>
                  </a:schemeClr>
                </a:solidFill>
              </a:rPr>
              <a:t> y </a:t>
            </a:r>
            <a:r>
              <a:rPr lang="es-ES" sz="1400" dirty="0" err="1">
                <a:solidFill>
                  <a:schemeClr val="bg1">
                    <a:lumMod val="50000"/>
                  </a:schemeClr>
                </a:solidFill>
              </a:rPr>
              <a:t>Hawaii</a:t>
            </a:r>
            <a:r>
              <a:rPr lang="es-ES" sz="1400" dirty="0">
                <a:solidFill>
                  <a:schemeClr val="bg1">
                    <a:lumMod val="50000"/>
                  </a:schemeClr>
                </a:solidFill>
              </a:rPr>
              <a:t>.</a:t>
            </a:r>
          </a:p>
          <a:p>
            <a:pPr marL="742950" lvl="2" indent="-285750" algn="just" eaLnBrk="0" hangingPunct="0">
              <a:lnSpc>
                <a:spcPct val="120000"/>
              </a:lnSpc>
              <a:spcBef>
                <a:spcPts val="1000"/>
              </a:spcBef>
              <a:buClr>
                <a:schemeClr val="accent2"/>
              </a:buClr>
              <a:buFont typeface="Wingdings" panose="05000000000000000000" pitchFamily="2" charset="2"/>
              <a:buChar char="ü"/>
            </a:pPr>
            <a:r>
              <a:rPr lang="es-ES" sz="1400" dirty="0">
                <a:solidFill>
                  <a:schemeClr val="bg1">
                    <a:lumMod val="50000"/>
                  </a:schemeClr>
                </a:solidFill>
              </a:rPr>
              <a:t>Ventas Región Centro (conformada por las ventas en las ciudades de Illinois, </a:t>
            </a:r>
            <a:r>
              <a:rPr lang="es-ES" sz="1400" dirty="0" err="1">
                <a:solidFill>
                  <a:schemeClr val="bg1">
                    <a:lumMod val="50000"/>
                  </a:schemeClr>
                </a:solidFill>
              </a:rPr>
              <a:t>Textas</a:t>
            </a:r>
            <a:r>
              <a:rPr lang="es-ES" sz="1400" dirty="0">
                <a:solidFill>
                  <a:schemeClr val="bg1">
                    <a:lumMod val="50000"/>
                  </a:schemeClr>
                </a:solidFill>
              </a:rPr>
              <a:t> y Missouri). </a:t>
            </a:r>
            <a:endParaRPr lang="en-US" sz="2000" dirty="0">
              <a:solidFill>
                <a:schemeClr val="bg1">
                  <a:lumMod val="50000"/>
                </a:schemeClr>
              </a:solidFill>
            </a:endParaRPr>
          </a:p>
          <a:p>
            <a:pPr algn="just" eaLnBrk="0" hangingPunct="0">
              <a:lnSpc>
                <a:spcPct val="120000"/>
              </a:lnSpc>
              <a:buClr>
                <a:schemeClr val="accent2"/>
              </a:buClr>
              <a:buFont typeface="Wingdings" panose="05000000000000000000" pitchFamily="2" charset="2"/>
              <a:buChar char="§"/>
            </a:pPr>
            <a:endParaRPr lang="es-ES_tradnl" sz="2000" dirty="0">
              <a:solidFill>
                <a:schemeClr val="bg1">
                  <a:lumMod val="50000"/>
                </a:schemeClr>
              </a:solidFill>
            </a:endParaRPr>
          </a:p>
          <a:p>
            <a:pPr algn="just">
              <a:lnSpc>
                <a:spcPct val="120000"/>
              </a:lnSpc>
              <a:buClr>
                <a:schemeClr val="accent2"/>
              </a:buClr>
              <a:buFont typeface="Wingdings" panose="05000000000000000000" pitchFamily="2" charset="2"/>
              <a:buChar char="§"/>
            </a:pPr>
            <a:endParaRPr lang="es-CL" sz="1800" dirty="0">
              <a:solidFill>
                <a:schemeClr val="bg1">
                  <a:lumMod val="50000"/>
                </a:schemeClr>
              </a:solidFill>
            </a:endParaRPr>
          </a:p>
          <a:p>
            <a:pPr marL="0" indent="0" algn="just">
              <a:lnSpc>
                <a:spcPct val="120000"/>
              </a:lnSpc>
              <a:buClr>
                <a:schemeClr val="accent2"/>
              </a:buClr>
              <a:buNone/>
            </a:pPr>
            <a:endParaRPr lang="es-CL" sz="1800" dirty="0">
              <a:solidFill>
                <a:schemeClr val="bg1">
                  <a:lumMod val="50000"/>
                </a:schemeClr>
              </a:solidFill>
            </a:endParaRPr>
          </a:p>
          <a:p>
            <a:pPr algn="just">
              <a:lnSpc>
                <a:spcPct val="120000"/>
              </a:lnSpc>
            </a:pPr>
            <a:endParaRPr lang="es-MX" sz="1800" dirty="0">
              <a:solidFill>
                <a:schemeClr val="bg1">
                  <a:lumMod val="50000"/>
                </a:schemeClr>
              </a:solidFill>
            </a:endParaRPr>
          </a:p>
        </p:txBody>
      </p:sp>
    </p:spTree>
    <p:extLst>
      <p:ext uri="{BB962C8B-B14F-4D97-AF65-F5344CB8AC3E}">
        <p14:creationId xmlns:p14="http://schemas.microsoft.com/office/powerpoint/2010/main" val="17688614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 calcmode="lin" valueType="num">
                                      <p:cBhvr additive="base">
                                        <p:cTn id="23" dur="500" fill="hold"/>
                                        <p:tgtEl>
                                          <p:spTgt spid="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 calcmode="lin" valueType="num">
                                      <p:cBhvr additive="base">
                                        <p:cTn id="27" dur="500" fill="hold"/>
                                        <p:tgtEl>
                                          <p:spTgt spid="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 calcmode="lin" valueType="num">
                                      <p:cBhvr additive="base">
                                        <p:cTn id="31" dur="500" fill="hold"/>
                                        <p:tgtEl>
                                          <p:spTgt spid="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4889-9C61-A0B7-6E9A-1524646F10E6}"/>
              </a:ext>
            </a:extLst>
          </p:cNvPr>
          <p:cNvSpPr>
            <a:spLocks noGrp="1"/>
          </p:cNvSpPr>
          <p:nvPr>
            <p:ph type="title"/>
          </p:nvPr>
        </p:nvSpPr>
        <p:spPr/>
        <p:txBody>
          <a:bodyPr/>
          <a:lstStyle/>
          <a:p>
            <a:r>
              <a:rPr lang="es-CL" dirty="0"/>
              <a:t>Archivos particionados</a:t>
            </a:r>
            <a:br>
              <a:rPr lang="es-CL" dirty="0"/>
            </a:br>
            <a:r>
              <a:rPr lang="es-CL" sz="2800" dirty="0">
                <a:solidFill>
                  <a:srgbClr val="004B85"/>
                </a:solidFill>
              </a:rPr>
              <a:t>Horizontalmente por lista de valores</a:t>
            </a:r>
          </a:p>
        </p:txBody>
      </p:sp>
      <p:sp>
        <p:nvSpPr>
          <p:cNvPr id="4" name="Slide Number Placeholder 3">
            <a:extLst>
              <a:ext uri="{FF2B5EF4-FFF2-40B4-BE49-F238E27FC236}">
                <a16:creationId xmlns:a16="http://schemas.microsoft.com/office/drawing/2014/main" id="{C4BCDCA8-6C1D-BE7C-334F-9328E5F12522}"/>
              </a:ext>
            </a:extLst>
          </p:cNvPr>
          <p:cNvSpPr>
            <a:spLocks noGrp="1"/>
          </p:cNvSpPr>
          <p:nvPr>
            <p:ph type="sldNum" sz="quarter" idx="12"/>
          </p:nvPr>
        </p:nvSpPr>
        <p:spPr/>
        <p:txBody>
          <a:bodyPr/>
          <a:lstStyle/>
          <a:p>
            <a:fld id="{53277F46-3D48-465E-89EF-2F849361E787}" type="slidenum">
              <a:rPr lang="es-CL" smtClean="0"/>
              <a:pPr/>
              <a:t>29</a:t>
            </a:fld>
            <a:endParaRPr lang="es-CL" dirty="0"/>
          </a:p>
        </p:txBody>
      </p:sp>
      <p:sp>
        <p:nvSpPr>
          <p:cNvPr id="3" name="Rectangle 3" descr="Rectangle: Click to edit Master text styles&#10;Second level&#10;Third level&#10;Fourth level&#10;Fifth level">
            <a:extLst>
              <a:ext uri="{FF2B5EF4-FFF2-40B4-BE49-F238E27FC236}">
                <a16:creationId xmlns:a16="http://schemas.microsoft.com/office/drawing/2014/main" id="{43790FBB-82CE-703D-4CAA-5CD17B5CA0C1}"/>
              </a:ext>
            </a:extLst>
          </p:cNvPr>
          <p:cNvSpPr>
            <a:spLocks noChangeArrowheads="1"/>
          </p:cNvSpPr>
          <p:nvPr/>
        </p:nvSpPr>
        <p:spPr bwMode="auto">
          <a:xfrm>
            <a:off x="838200" y="2322373"/>
            <a:ext cx="3462867" cy="1601080"/>
          </a:xfrm>
          <a:prstGeom prst="rect">
            <a:avLst/>
          </a:prstGeom>
          <a:noFill/>
          <a:ln w="9525">
            <a:noFill/>
            <a:miter lim="800000"/>
            <a:headEnd/>
            <a:tailEnd/>
          </a:ln>
        </p:spPr>
        <p:txBody>
          <a:bodyPr wrap="square" lIns="92075" tIns="46038" rIns="92075" bIns="46038">
            <a:spAutoFit/>
          </a:bodyPr>
          <a:lstStyle/>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create table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ventas_por_listas</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idVendedor</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number</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(5), </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nombreVendedor</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varchar</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(30), </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cantidadVendida</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number</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(10), </a:t>
            </a:r>
          </a:p>
          <a:p>
            <a:pPr marL="0" lvl="1" algn="just">
              <a:buClr>
                <a:schemeClr val="accent1"/>
              </a:buClr>
            </a:pPr>
            <a:r>
              <a:rPr lang="es-ES_tradnl" sz="1400" b="1" dirty="0">
                <a:latin typeface="Cascadia Code PL" panose="020B0609020000020004" pitchFamily="49" charset="0"/>
                <a:ea typeface="Cascadia Code PL" panose="020B0609020000020004" pitchFamily="49" charset="0"/>
                <a:cs typeface="Cascadia Code PL" panose="020B0609020000020004" pitchFamily="49" charset="0"/>
              </a:rPr>
              <a:t>  sucursal        </a:t>
            </a:r>
            <a:r>
              <a:rPr lang="es-ES_tradnl" sz="1400" b="1" dirty="0" err="1">
                <a:latin typeface="Cascadia Code PL" panose="020B0609020000020004" pitchFamily="49" charset="0"/>
                <a:ea typeface="Cascadia Code PL" panose="020B0609020000020004" pitchFamily="49" charset="0"/>
                <a:cs typeface="Cascadia Code PL" panose="020B0609020000020004" pitchFamily="49" charset="0"/>
              </a:rPr>
              <a:t>varchar</a:t>
            </a:r>
            <a:r>
              <a:rPr lang="es-ES_tradnl" sz="1400" b="1" dirty="0">
                <a:latin typeface="Cascadia Code PL" panose="020B0609020000020004" pitchFamily="49" charset="0"/>
                <a:ea typeface="Cascadia Code PL" panose="020B0609020000020004" pitchFamily="49" charset="0"/>
                <a:cs typeface="Cascadia Code PL" panose="020B0609020000020004" pitchFamily="49" charset="0"/>
              </a:rPr>
              <a:t>(20),</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fechaVenta</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date</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a:t>
            </a:r>
          </a:p>
        </p:txBody>
      </p:sp>
      <p:sp>
        <p:nvSpPr>
          <p:cNvPr id="6" name="Rectangle 3" descr="Rectangle: Click to edit Master text styles&#10;Second level&#10;Third level&#10;Fourth level&#10;Fifth level">
            <a:extLst>
              <a:ext uri="{FF2B5EF4-FFF2-40B4-BE49-F238E27FC236}">
                <a16:creationId xmlns:a16="http://schemas.microsoft.com/office/drawing/2014/main" id="{61C6E50C-1AD7-5E13-ABB0-984955690CD5}"/>
              </a:ext>
            </a:extLst>
          </p:cNvPr>
          <p:cNvSpPr>
            <a:spLocks noChangeArrowheads="1"/>
          </p:cNvSpPr>
          <p:nvPr/>
        </p:nvSpPr>
        <p:spPr bwMode="auto">
          <a:xfrm>
            <a:off x="4969693" y="2430094"/>
            <a:ext cx="6384107" cy="1385637"/>
          </a:xfrm>
          <a:prstGeom prst="rect">
            <a:avLst/>
          </a:prstGeom>
          <a:noFill/>
          <a:ln w="9525">
            <a:noFill/>
            <a:miter lim="800000"/>
            <a:headEnd/>
            <a:tailEnd/>
          </a:ln>
        </p:spPr>
        <p:txBody>
          <a:bodyPr wrap="square" lIns="92075" tIns="46038" rIns="92075" bIns="46038">
            <a:spAutoFit/>
          </a:bodyPr>
          <a:lstStyle/>
          <a:p>
            <a:pPr marL="0" lvl="1" algn="just">
              <a:buClr>
                <a:schemeClr val="accent1"/>
              </a:buClr>
            </a:pPr>
            <a:r>
              <a:rPr lang="es-ES_tradnl" sz="1400" b="1" dirty="0" err="1">
                <a:latin typeface="Cascadia Code PL" panose="020B0609020000020004" pitchFamily="49" charset="0"/>
                <a:ea typeface="Cascadia Code PL" panose="020B0609020000020004" pitchFamily="49" charset="0"/>
                <a:cs typeface="Cascadia Code PL" panose="020B0609020000020004" pitchFamily="49" charset="0"/>
              </a:rPr>
              <a:t>partition</a:t>
            </a:r>
            <a:r>
              <a:rPr lang="es-ES_tradnl" sz="1400" b="1"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b="1" dirty="0" err="1">
                <a:latin typeface="Cascadia Code PL" panose="020B0609020000020004" pitchFamily="49" charset="0"/>
                <a:ea typeface="Cascadia Code PL" panose="020B0609020000020004" pitchFamily="49" charset="0"/>
                <a:cs typeface="Cascadia Code PL" panose="020B0609020000020004" pitchFamily="49" charset="0"/>
              </a:rPr>
              <a:t>by</a:t>
            </a:r>
            <a:r>
              <a:rPr lang="es-ES_tradnl" sz="1400" b="1"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b="1" dirty="0" err="1">
                <a:latin typeface="Cascadia Code PL" panose="020B0609020000020004" pitchFamily="49" charset="0"/>
                <a:ea typeface="Cascadia Code PL" panose="020B0609020000020004" pitchFamily="49" charset="0"/>
                <a:cs typeface="Cascadia Code PL" panose="020B0609020000020004" pitchFamily="49" charset="0"/>
              </a:rPr>
              <a:t>list</a:t>
            </a:r>
            <a:r>
              <a:rPr lang="es-ES_tradnl" sz="1400" b="1" dirty="0">
                <a:latin typeface="Cascadia Code PL" panose="020B0609020000020004" pitchFamily="49" charset="0"/>
                <a:ea typeface="Cascadia Code PL" panose="020B0609020000020004" pitchFamily="49" charset="0"/>
                <a:cs typeface="Cascadia Code PL" panose="020B0609020000020004" pitchFamily="49" charset="0"/>
              </a:rPr>
              <a:t>(sucursal)</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partition</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ventas_norte_grande</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VALUES(‘Arica', ‘Iquique'),</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partition</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ventas_norte_chico</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VALUES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Copiapo</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partition</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ventas_centro</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VALUES(…),</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partition</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ventas_sur</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VALUES(DEFAULT)</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a:t>
            </a:r>
          </a:p>
        </p:txBody>
      </p:sp>
      <p:grpSp>
        <p:nvGrpSpPr>
          <p:cNvPr id="16" name="Group 15">
            <a:extLst>
              <a:ext uri="{FF2B5EF4-FFF2-40B4-BE49-F238E27FC236}">
                <a16:creationId xmlns:a16="http://schemas.microsoft.com/office/drawing/2014/main" id="{B4EBF38F-58B8-A557-DF6D-6AEDEE694888}"/>
              </a:ext>
            </a:extLst>
          </p:cNvPr>
          <p:cNvGrpSpPr/>
          <p:nvPr/>
        </p:nvGrpSpPr>
        <p:grpSpPr>
          <a:xfrm>
            <a:off x="3210955" y="4662859"/>
            <a:ext cx="5770090" cy="1217576"/>
            <a:chOff x="2923485" y="4670880"/>
            <a:chExt cx="5770090" cy="1217576"/>
          </a:xfrm>
        </p:grpSpPr>
        <p:sp>
          <p:nvSpPr>
            <p:cNvPr id="8" name="AutoShape 5">
              <a:extLst>
                <a:ext uri="{FF2B5EF4-FFF2-40B4-BE49-F238E27FC236}">
                  <a16:creationId xmlns:a16="http://schemas.microsoft.com/office/drawing/2014/main" id="{B40AE79A-819D-E632-2DDD-EB1179A0D159}"/>
                </a:ext>
              </a:extLst>
            </p:cNvPr>
            <p:cNvSpPr>
              <a:spLocks noChangeArrowheads="1"/>
            </p:cNvSpPr>
            <p:nvPr/>
          </p:nvSpPr>
          <p:spPr bwMode="auto">
            <a:xfrm>
              <a:off x="2923485" y="4670880"/>
              <a:ext cx="1269208" cy="1217576"/>
            </a:xfrm>
            <a:prstGeom prst="can">
              <a:avLst>
                <a:gd name="adj" fmla="val 26888"/>
              </a:avLst>
            </a:prstGeom>
            <a:solidFill>
              <a:srgbClr val="004B85"/>
            </a:solidFill>
            <a:ln w="9525">
              <a:solidFill>
                <a:srgbClr val="004B85"/>
              </a:solidFill>
              <a:round/>
              <a:headEnd/>
              <a:tailEnd/>
            </a:ln>
          </p:spPr>
          <p:txBody>
            <a:bodyPr wrap="none" anchor="ctr"/>
            <a:lstStyle/>
            <a:p>
              <a:pPr algn="ctr"/>
              <a:r>
                <a:rPr lang="es-CL" sz="1200" dirty="0">
                  <a:solidFill>
                    <a:schemeClr val="bg1"/>
                  </a:solidFill>
                </a:rPr>
                <a:t>[Arica, Iquique,</a:t>
              </a:r>
            </a:p>
            <a:p>
              <a:pPr algn="ctr"/>
              <a:r>
                <a:rPr lang="es-CL" sz="1200" dirty="0">
                  <a:solidFill>
                    <a:schemeClr val="bg1"/>
                  </a:solidFill>
                </a:rPr>
                <a:t>Antofagasta]</a:t>
              </a:r>
            </a:p>
          </p:txBody>
        </p:sp>
        <p:sp>
          <p:nvSpPr>
            <p:cNvPr id="13" name="AutoShape 5">
              <a:extLst>
                <a:ext uri="{FF2B5EF4-FFF2-40B4-BE49-F238E27FC236}">
                  <a16:creationId xmlns:a16="http://schemas.microsoft.com/office/drawing/2014/main" id="{7D613F91-AA3A-F050-1EF7-C4012FE35861}"/>
                </a:ext>
              </a:extLst>
            </p:cNvPr>
            <p:cNvSpPr>
              <a:spLocks noChangeArrowheads="1"/>
            </p:cNvSpPr>
            <p:nvPr/>
          </p:nvSpPr>
          <p:spPr bwMode="auto">
            <a:xfrm>
              <a:off x="4423779" y="4670880"/>
              <a:ext cx="1269208" cy="1217576"/>
            </a:xfrm>
            <a:prstGeom prst="can">
              <a:avLst>
                <a:gd name="adj" fmla="val 26888"/>
              </a:avLst>
            </a:prstGeom>
            <a:solidFill>
              <a:srgbClr val="004B85"/>
            </a:solidFill>
            <a:ln w="9525">
              <a:solidFill>
                <a:srgbClr val="004B85"/>
              </a:solidFill>
              <a:round/>
              <a:headEnd/>
              <a:tailEnd/>
            </a:ln>
          </p:spPr>
          <p:txBody>
            <a:bodyPr wrap="none" anchor="ctr"/>
            <a:lstStyle/>
            <a:p>
              <a:pPr algn="ctr"/>
              <a:r>
                <a:rPr lang="es-CL" sz="1200" dirty="0">
                  <a:solidFill>
                    <a:schemeClr val="bg1"/>
                  </a:solidFill>
                </a:rPr>
                <a:t>[Copiapó,</a:t>
              </a:r>
            </a:p>
            <a:p>
              <a:pPr algn="ctr"/>
              <a:r>
                <a:rPr lang="es-CL" sz="1200" dirty="0">
                  <a:solidFill>
                    <a:schemeClr val="bg1"/>
                  </a:solidFill>
                </a:rPr>
                <a:t>La Serena]</a:t>
              </a:r>
            </a:p>
          </p:txBody>
        </p:sp>
        <p:sp>
          <p:nvSpPr>
            <p:cNvPr id="14" name="AutoShape 5">
              <a:extLst>
                <a:ext uri="{FF2B5EF4-FFF2-40B4-BE49-F238E27FC236}">
                  <a16:creationId xmlns:a16="http://schemas.microsoft.com/office/drawing/2014/main" id="{761B966E-5B77-B30C-AEC1-00CB8C2562F0}"/>
                </a:ext>
              </a:extLst>
            </p:cNvPr>
            <p:cNvSpPr>
              <a:spLocks noChangeArrowheads="1"/>
            </p:cNvSpPr>
            <p:nvPr/>
          </p:nvSpPr>
          <p:spPr bwMode="auto">
            <a:xfrm>
              <a:off x="5924073" y="4670880"/>
              <a:ext cx="1269208" cy="1217576"/>
            </a:xfrm>
            <a:prstGeom prst="can">
              <a:avLst>
                <a:gd name="adj" fmla="val 26888"/>
              </a:avLst>
            </a:prstGeom>
            <a:solidFill>
              <a:srgbClr val="004B85"/>
            </a:solidFill>
            <a:ln w="9525">
              <a:solidFill>
                <a:srgbClr val="004B85"/>
              </a:solidFill>
              <a:round/>
              <a:headEnd/>
              <a:tailEnd/>
            </a:ln>
          </p:spPr>
          <p:txBody>
            <a:bodyPr wrap="none" anchor="ctr"/>
            <a:lstStyle/>
            <a:p>
              <a:pPr algn="ctr"/>
              <a:r>
                <a:rPr lang="es-CL" sz="1200" dirty="0">
                  <a:solidFill>
                    <a:schemeClr val="bg1"/>
                  </a:solidFill>
                </a:rPr>
                <a:t>…</a:t>
              </a:r>
            </a:p>
          </p:txBody>
        </p:sp>
        <p:sp>
          <p:nvSpPr>
            <p:cNvPr id="15" name="AutoShape 5">
              <a:extLst>
                <a:ext uri="{FF2B5EF4-FFF2-40B4-BE49-F238E27FC236}">
                  <a16:creationId xmlns:a16="http://schemas.microsoft.com/office/drawing/2014/main" id="{9AFE24F4-5E18-C083-4CB3-05F09EDF4F15}"/>
                </a:ext>
              </a:extLst>
            </p:cNvPr>
            <p:cNvSpPr>
              <a:spLocks noChangeArrowheads="1"/>
            </p:cNvSpPr>
            <p:nvPr/>
          </p:nvSpPr>
          <p:spPr bwMode="auto">
            <a:xfrm>
              <a:off x="7424367" y="4670880"/>
              <a:ext cx="1269208" cy="1217576"/>
            </a:xfrm>
            <a:prstGeom prst="can">
              <a:avLst>
                <a:gd name="adj" fmla="val 26888"/>
              </a:avLst>
            </a:prstGeom>
            <a:solidFill>
              <a:srgbClr val="004B85"/>
            </a:solidFill>
            <a:ln w="9525">
              <a:solidFill>
                <a:srgbClr val="004B85"/>
              </a:solidFill>
              <a:round/>
              <a:headEnd/>
              <a:tailEnd/>
            </a:ln>
          </p:spPr>
          <p:txBody>
            <a:bodyPr wrap="none" anchor="ctr"/>
            <a:lstStyle/>
            <a:p>
              <a:pPr algn="ctr"/>
              <a:r>
                <a:rPr lang="es-CL" sz="1200" dirty="0">
                  <a:solidFill>
                    <a:schemeClr val="bg1"/>
                  </a:solidFill>
                </a:rPr>
                <a:t>[Coyhaique,</a:t>
              </a:r>
            </a:p>
            <a:p>
              <a:pPr algn="ctr"/>
              <a:r>
                <a:rPr lang="es-CL" sz="1200" dirty="0">
                  <a:solidFill>
                    <a:schemeClr val="bg1"/>
                  </a:solidFill>
                </a:rPr>
                <a:t>Punta Arenas]</a:t>
              </a:r>
            </a:p>
          </p:txBody>
        </p:sp>
      </p:grpSp>
    </p:spTree>
    <p:extLst>
      <p:ext uri="{BB962C8B-B14F-4D97-AF65-F5344CB8AC3E}">
        <p14:creationId xmlns:p14="http://schemas.microsoft.com/office/powerpoint/2010/main" val="12597340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237A-F32F-1224-DDF2-A89C91B6D871}"/>
              </a:ext>
            </a:extLst>
          </p:cNvPr>
          <p:cNvSpPr>
            <a:spLocks noGrp="1"/>
          </p:cNvSpPr>
          <p:nvPr>
            <p:ph type="title"/>
          </p:nvPr>
        </p:nvSpPr>
        <p:spPr/>
        <p:txBody>
          <a:bodyPr/>
          <a:lstStyle/>
          <a:p>
            <a:r>
              <a:rPr lang="es-CL" dirty="0"/>
              <a:t>4.1 Contexto de diseño físico</a:t>
            </a:r>
          </a:p>
        </p:txBody>
      </p:sp>
      <p:sp>
        <p:nvSpPr>
          <p:cNvPr id="3" name="Slide Number Placeholder 2">
            <a:extLst>
              <a:ext uri="{FF2B5EF4-FFF2-40B4-BE49-F238E27FC236}">
                <a16:creationId xmlns:a16="http://schemas.microsoft.com/office/drawing/2014/main" id="{3F8B8384-1662-CDA3-7713-6BF4AE32EE7F}"/>
              </a:ext>
            </a:extLst>
          </p:cNvPr>
          <p:cNvSpPr>
            <a:spLocks noGrp="1"/>
          </p:cNvSpPr>
          <p:nvPr>
            <p:ph type="sldNum" sz="quarter" idx="12"/>
          </p:nvPr>
        </p:nvSpPr>
        <p:spPr/>
        <p:txBody>
          <a:bodyPr/>
          <a:lstStyle/>
          <a:p>
            <a:fld id="{53277F46-3D48-465E-89EF-2F849361E787}" type="slidenum">
              <a:rPr lang="es-CL" smtClean="0"/>
              <a:t>3</a:t>
            </a:fld>
            <a:endParaRPr lang="es-CL" dirty="0"/>
          </a:p>
        </p:txBody>
      </p:sp>
    </p:spTree>
    <p:extLst>
      <p:ext uri="{BB962C8B-B14F-4D97-AF65-F5344CB8AC3E}">
        <p14:creationId xmlns:p14="http://schemas.microsoft.com/office/powerpoint/2010/main" val="230812490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4889-9C61-A0B7-6E9A-1524646F10E6}"/>
              </a:ext>
            </a:extLst>
          </p:cNvPr>
          <p:cNvSpPr>
            <a:spLocks noGrp="1"/>
          </p:cNvSpPr>
          <p:nvPr>
            <p:ph type="title"/>
          </p:nvPr>
        </p:nvSpPr>
        <p:spPr/>
        <p:txBody>
          <a:bodyPr/>
          <a:lstStyle/>
          <a:p>
            <a:r>
              <a:rPr lang="es-CL" dirty="0"/>
              <a:t>Archivos particionados</a:t>
            </a:r>
            <a:br>
              <a:rPr lang="es-CL" dirty="0"/>
            </a:br>
            <a:r>
              <a:rPr lang="es-CL" sz="2800" dirty="0">
                <a:solidFill>
                  <a:srgbClr val="004B85"/>
                </a:solidFill>
              </a:rPr>
              <a:t>Horizontalmente</a:t>
            </a:r>
          </a:p>
        </p:txBody>
      </p:sp>
      <p:sp>
        <p:nvSpPr>
          <p:cNvPr id="4" name="Slide Number Placeholder 3">
            <a:extLst>
              <a:ext uri="{FF2B5EF4-FFF2-40B4-BE49-F238E27FC236}">
                <a16:creationId xmlns:a16="http://schemas.microsoft.com/office/drawing/2014/main" id="{C4BCDCA8-6C1D-BE7C-334F-9328E5F12522}"/>
              </a:ext>
            </a:extLst>
          </p:cNvPr>
          <p:cNvSpPr>
            <a:spLocks noGrp="1"/>
          </p:cNvSpPr>
          <p:nvPr>
            <p:ph type="sldNum" sz="quarter" idx="12"/>
          </p:nvPr>
        </p:nvSpPr>
        <p:spPr/>
        <p:txBody>
          <a:bodyPr/>
          <a:lstStyle/>
          <a:p>
            <a:fld id="{53277F46-3D48-465E-89EF-2F849361E787}" type="slidenum">
              <a:rPr lang="es-CL" smtClean="0"/>
              <a:pPr/>
              <a:t>30</a:t>
            </a:fld>
            <a:endParaRPr lang="es-CL" dirty="0"/>
          </a:p>
        </p:txBody>
      </p:sp>
      <p:pic>
        <p:nvPicPr>
          <p:cNvPr id="8" name="11 Imagen" descr="cncpt158.gif">
            <a:extLst>
              <a:ext uri="{FF2B5EF4-FFF2-40B4-BE49-F238E27FC236}">
                <a16:creationId xmlns:a16="http://schemas.microsoft.com/office/drawing/2014/main" id="{D66EDDAC-A9D4-CCC6-C1AA-4A416651D680}"/>
              </a:ext>
            </a:extLst>
          </p:cNvPr>
          <p:cNvPicPr>
            <a:picLocks noChangeAspect="1"/>
          </p:cNvPicPr>
          <p:nvPr/>
        </p:nvPicPr>
        <p:blipFill rotWithShape="1">
          <a:blip r:embed="rId2" cstate="print"/>
          <a:srcRect l="35019" r="33229"/>
          <a:stretch/>
        </p:blipFill>
        <p:spPr>
          <a:xfrm>
            <a:off x="1139686" y="2467062"/>
            <a:ext cx="2080592" cy="3133913"/>
          </a:xfrm>
          <a:prstGeom prst="rect">
            <a:avLst/>
          </a:prstGeom>
        </p:spPr>
      </p:pic>
      <p:sp>
        <p:nvSpPr>
          <p:cNvPr id="11" name="Marcador de contenido 2">
            <a:extLst>
              <a:ext uri="{FF2B5EF4-FFF2-40B4-BE49-F238E27FC236}">
                <a16:creationId xmlns:a16="http://schemas.microsoft.com/office/drawing/2014/main" id="{F393AB70-18F9-630D-1C6F-F4B2FF32E537}"/>
              </a:ext>
            </a:extLst>
          </p:cNvPr>
          <p:cNvSpPr txBox="1">
            <a:spLocks/>
          </p:cNvSpPr>
          <p:nvPr/>
        </p:nvSpPr>
        <p:spPr>
          <a:xfrm>
            <a:off x="3737113" y="2147416"/>
            <a:ext cx="7885044" cy="3133913"/>
          </a:xfrm>
          <a:prstGeom prst="rect">
            <a:avLst/>
          </a:prstGeom>
        </p:spPr>
        <p:txBody>
          <a:bodyPr vert="horz" lIns="91440" tIns="45720" rIns="91440" bIns="45720" rtlCol="0">
            <a:noAutofit/>
          </a:bodyPr>
          <a:lstStyle>
            <a:lvl1pPr marL="228600" indent="-228600" algn="just" defTabSz="914400" rtl="0" eaLnBrk="1" latinLnBrk="0" hangingPunct="1">
              <a:lnSpc>
                <a:spcPct val="90000"/>
              </a:lnSpc>
              <a:spcBef>
                <a:spcPts val="1000"/>
              </a:spcBef>
              <a:buClr>
                <a:srgbClr val="004B85"/>
              </a:buClr>
              <a:buFont typeface="Wingdings" panose="05000000000000000000" pitchFamily="2" charset="2"/>
              <a:buChar char="§"/>
              <a:defRPr sz="2800" kern="1200">
                <a:solidFill>
                  <a:schemeClr val="tx1"/>
                </a:solidFill>
                <a:latin typeface="+mn-lt"/>
                <a:ea typeface="+mn-ea"/>
                <a:cs typeface="+mn-cs"/>
              </a:defRPr>
            </a:lvl1pPr>
            <a:lvl2pPr marL="685800" indent="-228600" algn="just" defTabSz="914400" rtl="0" eaLnBrk="1" latinLnBrk="0" hangingPunct="1">
              <a:lnSpc>
                <a:spcPct val="90000"/>
              </a:lnSpc>
              <a:spcBef>
                <a:spcPts val="500"/>
              </a:spcBef>
              <a:buClr>
                <a:srgbClr val="004B85"/>
              </a:buClr>
              <a:buFont typeface="Wingdings" panose="05000000000000000000" pitchFamily="2" charset="2"/>
              <a:buChar char="§"/>
              <a:defRPr sz="24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rgbClr val="004B85"/>
              </a:buClr>
              <a:buFont typeface="Wingdings" panose="05000000000000000000" pitchFamily="2" charset="2"/>
              <a:buChar char="§"/>
              <a:defRPr sz="20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rgbClr val="004B8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eaLnBrk="0" hangingPunct="0">
              <a:lnSpc>
                <a:spcPct val="120000"/>
              </a:lnSpc>
              <a:spcBef>
                <a:spcPts val="1000"/>
              </a:spcBef>
              <a:buClr>
                <a:schemeClr val="accent2"/>
              </a:buClr>
              <a:buFont typeface="Wingdings" panose="05000000000000000000" pitchFamily="2" charset="2"/>
              <a:buNone/>
            </a:pPr>
            <a:r>
              <a:rPr lang="es-ES" sz="2000" b="1" u="sng">
                <a:solidFill>
                  <a:schemeClr val="bg1">
                    <a:lumMod val="50000"/>
                  </a:schemeClr>
                </a:solidFill>
              </a:rPr>
              <a:t>Rango de valores</a:t>
            </a:r>
          </a:p>
          <a:p>
            <a:pPr marL="228600" lvl="1" eaLnBrk="0" hangingPunct="0">
              <a:lnSpc>
                <a:spcPct val="120000"/>
              </a:lnSpc>
              <a:spcBef>
                <a:spcPts val="1000"/>
              </a:spcBef>
              <a:buClr>
                <a:schemeClr val="accent2"/>
              </a:buClr>
            </a:pPr>
            <a:r>
              <a:rPr lang="es-ES" sz="2000">
                <a:solidFill>
                  <a:schemeClr val="bg1">
                    <a:lumMod val="50000"/>
                  </a:schemeClr>
                </a:solidFill>
              </a:rPr>
              <a:t>Se escogen filas en base a un rango de valores asociados a las ventas.</a:t>
            </a:r>
          </a:p>
          <a:p>
            <a:pPr marL="228600" lvl="1" eaLnBrk="0" hangingPunct="0">
              <a:lnSpc>
                <a:spcPct val="120000"/>
              </a:lnSpc>
              <a:spcBef>
                <a:spcPts val="1000"/>
              </a:spcBef>
              <a:buClr>
                <a:schemeClr val="accent2"/>
              </a:buClr>
            </a:pPr>
            <a:r>
              <a:rPr lang="es-ES" sz="2000">
                <a:solidFill>
                  <a:schemeClr val="bg1">
                    <a:lumMod val="50000"/>
                  </a:schemeClr>
                </a:solidFill>
              </a:rPr>
              <a:t>Por ejemplo, se definen particiones para control de ventas bimensuales:</a:t>
            </a:r>
          </a:p>
          <a:p>
            <a:pPr marL="800100" lvl="2" indent="-342900" eaLnBrk="0" hangingPunct="0">
              <a:lnSpc>
                <a:spcPct val="120000"/>
              </a:lnSpc>
              <a:spcBef>
                <a:spcPts val="1000"/>
              </a:spcBef>
              <a:buClr>
                <a:schemeClr val="accent2"/>
              </a:buClr>
              <a:buFont typeface="Wingdings" panose="05000000000000000000" pitchFamily="2" charset="2"/>
              <a:buChar char="ü"/>
            </a:pPr>
            <a:r>
              <a:rPr lang="es-ES" sz="1600">
                <a:solidFill>
                  <a:schemeClr val="bg1">
                    <a:lumMod val="50000"/>
                  </a:schemeClr>
                </a:solidFill>
              </a:rPr>
              <a:t>Ventas Enero-Febrero, </a:t>
            </a:r>
          </a:p>
          <a:p>
            <a:pPr marL="800100" lvl="2" indent="-342900" eaLnBrk="0" hangingPunct="0">
              <a:lnSpc>
                <a:spcPct val="120000"/>
              </a:lnSpc>
              <a:spcBef>
                <a:spcPts val="1000"/>
              </a:spcBef>
              <a:buClr>
                <a:schemeClr val="accent2"/>
              </a:buClr>
              <a:buFont typeface="Wingdings" panose="05000000000000000000" pitchFamily="2" charset="2"/>
              <a:buChar char="ü"/>
            </a:pPr>
            <a:r>
              <a:rPr lang="es-ES" sz="1600">
                <a:solidFill>
                  <a:schemeClr val="bg1">
                    <a:lumMod val="50000"/>
                  </a:schemeClr>
                </a:solidFill>
              </a:rPr>
              <a:t>Ventas Marzo-Abril, </a:t>
            </a:r>
          </a:p>
          <a:p>
            <a:pPr marL="800100" lvl="2" indent="-342900" eaLnBrk="0" hangingPunct="0">
              <a:lnSpc>
                <a:spcPct val="120000"/>
              </a:lnSpc>
              <a:spcBef>
                <a:spcPts val="1000"/>
              </a:spcBef>
              <a:buClr>
                <a:schemeClr val="accent2"/>
              </a:buClr>
              <a:buFont typeface="Wingdings" panose="05000000000000000000" pitchFamily="2" charset="2"/>
              <a:buChar char="ü"/>
            </a:pPr>
            <a:r>
              <a:rPr lang="es-ES" sz="1600">
                <a:solidFill>
                  <a:schemeClr val="bg1">
                    <a:lumMod val="50000"/>
                  </a:schemeClr>
                </a:solidFill>
              </a:rPr>
              <a:t>Ventas Mayo-Junio, </a:t>
            </a:r>
          </a:p>
          <a:p>
            <a:pPr marL="800100" lvl="2" indent="-342900" eaLnBrk="0" hangingPunct="0">
              <a:lnSpc>
                <a:spcPct val="120000"/>
              </a:lnSpc>
              <a:spcBef>
                <a:spcPts val="1000"/>
              </a:spcBef>
              <a:buClr>
                <a:schemeClr val="accent2"/>
              </a:buClr>
              <a:buFont typeface="Wingdings" panose="05000000000000000000" pitchFamily="2" charset="2"/>
              <a:buChar char="ü"/>
            </a:pPr>
            <a:r>
              <a:rPr lang="es-ES" sz="1600">
                <a:solidFill>
                  <a:schemeClr val="bg1">
                    <a:lumMod val="50000"/>
                  </a:schemeClr>
                </a:solidFill>
              </a:rPr>
              <a:t>Ventas Julio-Agosto. </a:t>
            </a:r>
            <a:endParaRPr lang="en-US">
              <a:solidFill>
                <a:schemeClr val="bg1">
                  <a:lumMod val="50000"/>
                </a:schemeClr>
              </a:solidFill>
            </a:endParaRPr>
          </a:p>
          <a:p>
            <a:pPr eaLnBrk="0" hangingPunct="0">
              <a:lnSpc>
                <a:spcPct val="120000"/>
              </a:lnSpc>
              <a:buClr>
                <a:schemeClr val="accent2"/>
              </a:buClr>
            </a:pPr>
            <a:endParaRPr lang="es-ES_tradnl" sz="2000">
              <a:solidFill>
                <a:schemeClr val="bg1">
                  <a:lumMod val="50000"/>
                </a:schemeClr>
              </a:solidFill>
            </a:endParaRPr>
          </a:p>
          <a:p>
            <a:pPr>
              <a:lnSpc>
                <a:spcPct val="120000"/>
              </a:lnSpc>
              <a:buClr>
                <a:schemeClr val="accent2"/>
              </a:buClr>
            </a:pPr>
            <a:endParaRPr lang="es-CL" sz="1800">
              <a:solidFill>
                <a:schemeClr val="bg1">
                  <a:lumMod val="50000"/>
                </a:schemeClr>
              </a:solidFill>
            </a:endParaRPr>
          </a:p>
          <a:p>
            <a:pPr marL="0" indent="0">
              <a:lnSpc>
                <a:spcPct val="120000"/>
              </a:lnSpc>
              <a:buClr>
                <a:schemeClr val="accent2"/>
              </a:buClr>
              <a:buFont typeface="Wingdings" panose="05000000000000000000" pitchFamily="2" charset="2"/>
              <a:buNone/>
            </a:pPr>
            <a:endParaRPr lang="es-CL" sz="1800">
              <a:solidFill>
                <a:schemeClr val="bg1">
                  <a:lumMod val="50000"/>
                </a:schemeClr>
              </a:solidFill>
            </a:endParaRPr>
          </a:p>
          <a:p>
            <a:pPr>
              <a:lnSpc>
                <a:spcPct val="120000"/>
              </a:lnSpc>
            </a:pPr>
            <a:endParaRPr lang="es-MX" sz="1800" dirty="0">
              <a:solidFill>
                <a:schemeClr val="bg1">
                  <a:lumMod val="50000"/>
                </a:schemeClr>
              </a:solidFill>
            </a:endParaRPr>
          </a:p>
        </p:txBody>
      </p:sp>
    </p:spTree>
    <p:extLst>
      <p:ext uri="{BB962C8B-B14F-4D97-AF65-F5344CB8AC3E}">
        <p14:creationId xmlns:p14="http://schemas.microsoft.com/office/powerpoint/2010/main" val="37395202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fill="hold"/>
                                        <p:tgtEl>
                                          <p:spTgt spid="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anim calcmode="lin" valueType="num">
                                      <p:cBhvr additive="base">
                                        <p:cTn id="11" dur="500" fill="hold"/>
                                        <p:tgtEl>
                                          <p:spTgt spid="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anim calcmode="lin" valueType="num">
                                      <p:cBhvr additive="base">
                                        <p:cTn id="15" dur="500" fill="hold"/>
                                        <p:tgtEl>
                                          <p:spTgt spid="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anim calcmode="lin" valueType="num">
                                      <p:cBhvr additive="base">
                                        <p:cTn id="19" dur="500" fill="hold"/>
                                        <p:tgtEl>
                                          <p:spTgt spid="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11">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anim calcmode="lin" valueType="num">
                                      <p:cBhvr additive="base">
                                        <p:cTn id="23" dur="500" fill="hold"/>
                                        <p:tgtEl>
                                          <p:spTgt spid="1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anim calcmode="lin" valueType="num">
                                      <p:cBhvr additive="base">
                                        <p:cTn id="27" dur="500" fill="hold"/>
                                        <p:tgtEl>
                                          <p:spTgt spid="11">
                                            <p:txEl>
                                              <p:pRg st="5" end="5"/>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1">
                                            <p:txEl>
                                              <p:pRg st="5" end="5"/>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anim calcmode="lin" valueType="num">
                                      <p:cBhvr additive="base">
                                        <p:cTn id="31" dur="500" fill="hold"/>
                                        <p:tgtEl>
                                          <p:spTgt spid="11">
                                            <p:txEl>
                                              <p:pRg st="6" end="6"/>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1">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4889-9C61-A0B7-6E9A-1524646F10E6}"/>
              </a:ext>
            </a:extLst>
          </p:cNvPr>
          <p:cNvSpPr>
            <a:spLocks noGrp="1"/>
          </p:cNvSpPr>
          <p:nvPr>
            <p:ph type="title"/>
          </p:nvPr>
        </p:nvSpPr>
        <p:spPr/>
        <p:txBody>
          <a:bodyPr/>
          <a:lstStyle/>
          <a:p>
            <a:r>
              <a:rPr lang="es-CL" dirty="0"/>
              <a:t>Archivos particionados</a:t>
            </a:r>
            <a:br>
              <a:rPr lang="es-CL" dirty="0"/>
            </a:br>
            <a:r>
              <a:rPr lang="es-CL" sz="2800" dirty="0">
                <a:solidFill>
                  <a:srgbClr val="004B85"/>
                </a:solidFill>
              </a:rPr>
              <a:t>Horizontalmente por claves </a:t>
            </a:r>
            <a:r>
              <a:rPr lang="es-CL" sz="2800" i="1" dirty="0" err="1">
                <a:solidFill>
                  <a:srgbClr val="004B85"/>
                </a:solidFill>
              </a:rPr>
              <a:t>hashing</a:t>
            </a:r>
            <a:endParaRPr lang="es-CL" sz="2800" i="1" dirty="0">
              <a:solidFill>
                <a:srgbClr val="004B85"/>
              </a:solidFill>
            </a:endParaRPr>
          </a:p>
        </p:txBody>
      </p:sp>
      <p:sp>
        <p:nvSpPr>
          <p:cNvPr id="4" name="Slide Number Placeholder 3">
            <a:extLst>
              <a:ext uri="{FF2B5EF4-FFF2-40B4-BE49-F238E27FC236}">
                <a16:creationId xmlns:a16="http://schemas.microsoft.com/office/drawing/2014/main" id="{C4BCDCA8-6C1D-BE7C-334F-9328E5F12522}"/>
              </a:ext>
            </a:extLst>
          </p:cNvPr>
          <p:cNvSpPr>
            <a:spLocks noGrp="1"/>
          </p:cNvSpPr>
          <p:nvPr>
            <p:ph type="sldNum" sz="quarter" idx="12"/>
          </p:nvPr>
        </p:nvSpPr>
        <p:spPr/>
        <p:txBody>
          <a:bodyPr/>
          <a:lstStyle/>
          <a:p>
            <a:fld id="{53277F46-3D48-465E-89EF-2F849361E787}" type="slidenum">
              <a:rPr lang="es-CL" smtClean="0"/>
              <a:pPr/>
              <a:t>31</a:t>
            </a:fld>
            <a:endParaRPr lang="es-CL" dirty="0"/>
          </a:p>
        </p:txBody>
      </p:sp>
      <p:sp>
        <p:nvSpPr>
          <p:cNvPr id="3" name="Rectangle 3" descr="Rectangle: Click to edit Master text styles&#10;Second level&#10;Third level&#10;Fourth level&#10;Fifth level">
            <a:extLst>
              <a:ext uri="{FF2B5EF4-FFF2-40B4-BE49-F238E27FC236}">
                <a16:creationId xmlns:a16="http://schemas.microsoft.com/office/drawing/2014/main" id="{43790FBB-82CE-703D-4CAA-5CD17B5CA0C1}"/>
              </a:ext>
            </a:extLst>
          </p:cNvPr>
          <p:cNvSpPr>
            <a:spLocks noChangeArrowheads="1"/>
          </p:cNvSpPr>
          <p:nvPr/>
        </p:nvSpPr>
        <p:spPr bwMode="auto">
          <a:xfrm>
            <a:off x="838200" y="2837290"/>
            <a:ext cx="4837853" cy="2247411"/>
          </a:xfrm>
          <a:prstGeom prst="rect">
            <a:avLst/>
          </a:prstGeom>
          <a:noFill/>
          <a:ln w="9525">
            <a:noFill/>
            <a:miter lim="800000"/>
            <a:headEnd/>
            <a:tailEnd/>
          </a:ln>
        </p:spPr>
        <p:txBody>
          <a:bodyPr wrap="square" lIns="92075" tIns="46038" rIns="92075" bIns="46038">
            <a:spAutoFit/>
          </a:bodyPr>
          <a:lstStyle/>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create table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ventas_por_hashing</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b="1" dirty="0" err="1">
                <a:latin typeface="Cascadia Code PL" panose="020B0609020000020004" pitchFamily="49" charset="0"/>
                <a:ea typeface="Cascadia Code PL" panose="020B0609020000020004" pitchFamily="49" charset="0"/>
                <a:cs typeface="Cascadia Code PL" panose="020B0609020000020004" pitchFamily="49" charset="0"/>
              </a:rPr>
              <a:t>idVendedor</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number</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(5), </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nombreVendedor</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varchar</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(30), </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cantidadVendida</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number</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(10), </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fechaVenta</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date</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400" b="1" dirty="0" err="1">
                <a:latin typeface="Cascadia Code PL" panose="020B0609020000020004" pitchFamily="49" charset="0"/>
                <a:ea typeface="Cascadia Code PL" panose="020B0609020000020004" pitchFamily="49" charset="0"/>
                <a:cs typeface="Cascadia Code PL" panose="020B0609020000020004" pitchFamily="49" charset="0"/>
              </a:rPr>
              <a:t>partition</a:t>
            </a:r>
            <a:r>
              <a:rPr lang="es-ES_tradnl" sz="1400" b="1" dirty="0">
                <a:latin typeface="Cascadia Code PL" panose="020B0609020000020004" pitchFamily="49" charset="0"/>
                <a:ea typeface="Cascadia Code PL" panose="020B0609020000020004" pitchFamily="49" charset="0"/>
                <a:cs typeface="Cascadia Code PL" panose="020B0609020000020004" pitchFamily="49" charset="0"/>
              </a:rPr>
              <a:t> </a:t>
            </a:r>
            <a:r>
              <a:rPr lang="es-ES_tradnl" sz="1400" b="1" dirty="0" err="1">
                <a:latin typeface="Cascadia Code PL" panose="020B0609020000020004" pitchFamily="49" charset="0"/>
                <a:ea typeface="Cascadia Code PL" panose="020B0609020000020004" pitchFamily="49" charset="0"/>
                <a:cs typeface="Cascadia Code PL" panose="020B0609020000020004" pitchFamily="49" charset="0"/>
              </a:rPr>
              <a:t>by</a:t>
            </a:r>
            <a:r>
              <a:rPr lang="es-ES_tradnl" sz="1400" b="1" dirty="0">
                <a:latin typeface="Cascadia Code PL" panose="020B0609020000020004" pitchFamily="49" charset="0"/>
                <a:ea typeface="Cascadia Code PL" panose="020B0609020000020004" pitchFamily="49" charset="0"/>
                <a:cs typeface="Cascadia Code PL" panose="020B0609020000020004" pitchFamily="49" charset="0"/>
              </a:rPr>
              <a:t> hash(</a:t>
            </a:r>
            <a:r>
              <a:rPr lang="es-ES_tradnl" sz="1400" b="1" dirty="0" err="1">
                <a:latin typeface="Cascadia Code PL" panose="020B0609020000020004" pitchFamily="49" charset="0"/>
                <a:ea typeface="Cascadia Code PL" panose="020B0609020000020004" pitchFamily="49" charset="0"/>
                <a:cs typeface="Cascadia Code PL" panose="020B0609020000020004" pitchFamily="49" charset="0"/>
              </a:rPr>
              <a:t>idVendedor</a:t>
            </a:r>
            <a:r>
              <a:rPr lang="es-ES_tradnl" sz="1400" b="1"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s-ES_tradnl" sz="1400" dirty="0" err="1">
                <a:latin typeface="Cascadia Code PL" panose="020B0609020000020004" pitchFamily="49" charset="0"/>
                <a:ea typeface="Cascadia Code PL" panose="020B0609020000020004" pitchFamily="49" charset="0"/>
                <a:cs typeface="Cascadia Code PL" panose="020B0609020000020004" pitchFamily="49" charset="0"/>
              </a:rPr>
              <a:t>partitions</a:t>
            </a: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 4 </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store in (datos1, datos2, datos3, datos4);</a:t>
            </a:r>
          </a:p>
          <a:p>
            <a:pPr marL="0" lvl="1" algn="just">
              <a:buClr>
                <a:schemeClr val="accent1"/>
              </a:buClr>
            </a:pPr>
            <a:r>
              <a:rPr lang="es-ES_tradnl" sz="1400" dirty="0">
                <a:latin typeface="Cascadia Code PL" panose="020B0609020000020004" pitchFamily="49" charset="0"/>
                <a:ea typeface="Cascadia Code PL" panose="020B0609020000020004" pitchFamily="49" charset="0"/>
                <a:cs typeface="Cascadia Code PL" panose="020B0609020000020004" pitchFamily="49" charset="0"/>
              </a:rPr>
              <a:t>);</a:t>
            </a:r>
          </a:p>
        </p:txBody>
      </p:sp>
      <p:grpSp>
        <p:nvGrpSpPr>
          <p:cNvPr id="32" name="Group 31">
            <a:extLst>
              <a:ext uri="{FF2B5EF4-FFF2-40B4-BE49-F238E27FC236}">
                <a16:creationId xmlns:a16="http://schemas.microsoft.com/office/drawing/2014/main" id="{DDA7DCF4-44EB-53C1-0ED1-C8DAD6AED093}"/>
              </a:ext>
            </a:extLst>
          </p:cNvPr>
          <p:cNvGrpSpPr/>
          <p:nvPr/>
        </p:nvGrpSpPr>
        <p:grpSpPr>
          <a:xfrm>
            <a:off x="6096000" y="3078685"/>
            <a:ext cx="4464759" cy="1254843"/>
            <a:chOff x="5894009" y="2997405"/>
            <a:chExt cx="4464759" cy="1254843"/>
          </a:xfrm>
        </p:grpSpPr>
        <p:sp>
          <p:nvSpPr>
            <p:cNvPr id="8" name="AutoShape 5">
              <a:extLst>
                <a:ext uri="{FF2B5EF4-FFF2-40B4-BE49-F238E27FC236}">
                  <a16:creationId xmlns:a16="http://schemas.microsoft.com/office/drawing/2014/main" id="{B40AE79A-819D-E632-2DDD-EB1179A0D159}"/>
                </a:ext>
              </a:extLst>
            </p:cNvPr>
            <p:cNvSpPr>
              <a:spLocks noChangeArrowheads="1"/>
            </p:cNvSpPr>
            <p:nvPr/>
          </p:nvSpPr>
          <p:spPr bwMode="auto">
            <a:xfrm>
              <a:off x="6096000" y="3669741"/>
              <a:ext cx="615978" cy="582507"/>
            </a:xfrm>
            <a:prstGeom prst="can">
              <a:avLst>
                <a:gd name="adj" fmla="val 26888"/>
              </a:avLst>
            </a:prstGeom>
            <a:solidFill>
              <a:srgbClr val="004B85"/>
            </a:solidFill>
            <a:ln w="9525">
              <a:solidFill>
                <a:srgbClr val="004B85"/>
              </a:solidFill>
              <a:round/>
              <a:headEnd/>
              <a:tailEnd/>
            </a:ln>
          </p:spPr>
          <p:txBody>
            <a:bodyPr wrap="none" anchor="ctr"/>
            <a:lstStyle/>
            <a:p>
              <a:pPr algn="ctr"/>
              <a:endParaRPr lang="es-CL" sz="1200" dirty="0">
                <a:solidFill>
                  <a:schemeClr val="bg1"/>
                </a:solidFill>
              </a:endParaRPr>
            </a:p>
          </p:txBody>
        </p:sp>
        <p:sp>
          <p:nvSpPr>
            <p:cNvPr id="7" name="TextBox 6">
              <a:extLst>
                <a:ext uri="{FF2B5EF4-FFF2-40B4-BE49-F238E27FC236}">
                  <a16:creationId xmlns:a16="http://schemas.microsoft.com/office/drawing/2014/main" id="{D4A3A7E9-CD8E-37DD-06AD-EE030BF2BFDF}"/>
                </a:ext>
              </a:extLst>
            </p:cNvPr>
            <p:cNvSpPr txBox="1"/>
            <p:nvPr/>
          </p:nvSpPr>
          <p:spPr>
            <a:xfrm>
              <a:off x="5894009" y="2997405"/>
              <a:ext cx="1019959" cy="307777"/>
            </a:xfrm>
            <a:prstGeom prst="rect">
              <a:avLst/>
            </a:prstGeom>
            <a:noFill/>
          </p:spPr>
          <p:txBody>
            <a:bodyPr wrap="none" rtlCol="0">
              <a:spAutoFit/>
            </a:bodyPr>
            <a:lstStyle/>
            <a:p>
              <a:pPr algn="ctr"/>
              <a:r>
                <a:rPr lang="es-CL" sz="1400" dirty="0"/>
                <a:t>h(clave) = 0</a:t>
              </a:r>
            </a:p>
          </p:txBody>
        </p:sp>
        <p:sp>
          <p:nvSpPr>
            <p:cNvPr id="10" name="AutoShape 5">
              <a:extLst>
                <a:ext uri="{FF2B5EF4-FFF2-40B4-BE49-F238E27FC236}">
                  <a16:creationId xmlns:a16="http://schemas.microsoft.com/office/drawing/2014/main" id="{4B07BB1E-D19B-8256-9BE9-D12C3347A3AA}"/>
                </a:ext>
              </a:extLst>
            </p:cNvPr>
            <p:cNvSpPr>
              <a:spLocks noChangeArrowheads="1"/>
            </p:cNvSpPr>
            <p:nvPr/>
          </p:nvSpPr>
          <p:spPr bwMode="auto">
            <a:xfrm>
              <a:off x="7237307" y="3669741"/>
              <a:ext cx="615978" cy="582507"/>
            </a:xfrm>
            <a:prstGeom prst="can">
              <a:avLst>
                <a:gd name="adj" fmla="val 26888"/>
              </a:avLst>
            </a:prstGeom>
            <a:solidFill>
              <a:srgbClr val="004B85"/>
            </a:solidFill>
            <a:ln w="9525">
              <a:solidFill>
                <a:srgbClr val="004B85"/>
              </a:solidFill>
              <a:round/>
              <a:headEnd/>
              <a:tailEnd/>
            </a:ln>
          </p:spPr>
          <p:txBody>
            <a:bodyPr wrap="none" anchor="ctr"/>
            <a:lstStyle/>
            <a:p>
              <a:pPr algn="ctr"/>
              <a:endParaRPr lang="es-CL" sz="1200" dirty="0">
                <a:solidFill>
                  <a:schemeClr val="bg1"/>
                </a:solidFill>
              </a:endParaRPr>
            </a:p>
          </p:txBody>
        </p:sp>
        <p:sp>
          <p:nvSpPr>
            <p:cNvPr id="11" name="TextBox 10">
              <a:extLst>
                <a:ext uri="{FF2B5EF4-FFF2-40B4-BE49-F238E27FC236}">
                  <a16:creationId xmlns:a16="http://schemas.microsoft.com/office/drawing/2014/main" id="{CD02B1B4-3493-EABD-051A-1E9AE1E514E4}"/>
                </a:ext>
              </a:extLst>
            </p:cNvPr>
            <p:cNvSpPr txBox="1"/>
            <p:nvPr/>
          </p:nvSpPr>
          <p:spPr>
            <a:xfrm>
              <a:off x="7035316" y="2997405"/>
              <a:ext cx="1019959" cy="307777"/>
            </a:xfrm>
            <a:prstGeom prst="rect">
              <a:avLst/>
            </a:prstGeom>
            <a:noFill/>
          </p:spPr>
          <p:txBody>
            <a:bodyPr wrap="none" rtlCol="0">
              <a:spAutoFit/>
            </a:bodyPr>
            <a:lstStyle/>
            <a:p>
              <a:pPr algn="ctr"/>
              <a:r>
                <a:rPr lang="es-CL" sz="1400" dirty="0"/>
                <a:t>h(clave) = 0</a:t>
              </a:r>
            </a:p>
          </p:txBody>
        </p:sp>
        <p:sp>
          <p:nvSpPr>
            <p:cNvPr id="12" name="AutoShape 5">
              <a:extLst>
                <a:ext uri="{FF2B5EF4-FFF2-40B4-BE49-F238E27FC236}">
                  <a16:creationId xmlns:a16="http://schemas.microsoft.com/office/drawing/2014/main" id="{AFE86E8C-54F7-36BD-4AC2-29360867DC7B}"/>
                </a:ext>
              </a:extLst>
            </p:cNvPr>
            <p:cNvSpPr>
              <a:spLocks noChangeArrowheads="1"/>
            </p:cNvSpPr>
            <p:nvPr/>
          </p:nvSpPr>
          <p:spPr bwMode="auto">
            <a:xfrm>
              <a:off x="8378614" y="3669741"/>
              <a:ext cx="615978" cy="582507"/>
            </a:xfrm>
            <a:prstGeom prst="can">
              <a:avLst>
                <a:gd name="adj" fmla="val 26888"/>
              </a:avLst>
            </a:prstGeom>
            <a:solidFill>
              <a:srgbClr val="004B85"/>
            </a:solidFill>
            <a:ln w="9525">
              <a:solidFill>
                <a:srgbClr val="004B85"/>
              </a:solidFill>
              <a:round/>
              <a:headEnd/>
              <a:tailEnd/>
            </a:ln>
          </p:spPr>
          <p:txBody>
            <a:bodyPr wrap="none" anchor="ctr"/>
            <a:lstStyle/>
            <a:p>
              <a:pPr algn="ctr"/>
              <a:endParaRPr lang="es-CL" sz="1200" dirty="0">
                <a:solidFill>
                  <a:schemeClr val="bg1"/>
                </a:solidFill>
              </a:endParaRPr>
            </a:p>
          </p:txBody>
        </p:sp>
        <p:sp>
          <p:nvSpPr>
            <p:cNvPr id="17" name="TextBox 16">
              <a:extLst>
                <a:ext uri="{FF2B5EF4-FFF2-40B4-BE49-F238E27FC236}">
                  <a16:creationId xmlns:a16="http://schemas.microsoft.com/office/drawing/2014/main" id="{FDEA3DD5-EC15-7976-473E-CB61A63CB90C}"/>
                </a:ext>
              </a:extLst>
            </p:cNvPr>
            <p:cNvSpPr txBox="1"/>
            <p:nvPr/>
          </p:nvSpPr>
          <p:spPr>
            <a:xfrm>
              <a:off x="8526943" y="3275111"/>
              <a:ext cx="319319" cy="307777"/>
            </a:xfrm>
            <a:prstGeom prst="rect">
              <a:avLst/>
            </a:prstGeom>
            <a:noFill/>
          </p:spPr>
          <p:txBody>
            <a:bodyPr wrap="none" rtlCol="0">
              <a:spAutoFit/>
            </a:bodyPr>
            <a:lstStyle/>
            <a:p>
              <a:pPr algn="ctr"/>
              <a:r>
                <a:rPr lang="es-CL" sz="1400" dirty="0"/>
                <a:t>…</a:t>
              </a:r>
            </a:p>
          </p:txBody>
        </p:sp>
        <p:sp>
          <p:nvSpPr>
            <p:cNvPr id="18" name="AutoShape 5">
              <a:extLst>
                <a:ext uri="{FF2B5EF4-FFF2-40B4-BE49-F238E27FC236}">
                  <a16:creationId xmlns:a16="http://schemas.microsoft.com/office/drawing/2014/main" id="{7328A8CA-84D1-F13F-AA29-274493980F6D}"/>
                </a:ext>
              </a:extLst>
            </p:cNvPr>
            <p:cNvSpPr>
              <a:spLocks noChangeArrowheads="1"/>
            </p:cNvSpPr>
            <p:nvPr/>
          </p:nvSpPr>
          <p:spPr bwMode="auto">
            <a:xfrm>
              <a:off x="9466260" y="3669741"/>
              <a:ext cx="615978" cy="582507"/>
            </a:xfrm>
            <a:prstGeom prst="can">
              <a:avLst>
                <a:gd name="adj" fmla="val 26888"/>
              </a:avLst>
            </a:prstGeom>
            <a:solidFill>
              <a:srgbClr val="004B85"/>
            </a:solidFill>
            <a:ln w="9525">
              <a:solidFill>
                <a:srgbClr val="004B85"/>
              </a:solidFill>
              <a:round/>
              <a:headEnd/>
              <a:tailEnd/>
            </a:ln>
          </p:spPr>
          <p:txBody>
            <a:bodyPr wrap="none" anchor="ctr"/>
            <a:lstStyle/>
            <a:p>
              <a:pPr algn="ctr"/>
              <a:endParaRPr lang="es-CL" sz="1200" dirty="0">
                <a:solidFill>
                  <a:schemeClr val="bg1"/>
                </a:solidFill>
              </a:endParaRPr>
            </a:p>
          </p:txBody>
        </p:sp>
        <p:sp>
          <p:nvSpPr>
            <p:cNvPr id="19" name="TextBox 18">
              <a:extLst>
                <a:ext uri="{FF2B5EF4-FFF2-40B4-BE49-F238E27FC236}">
                  <a16:creationId xmlns:a16="http://schemas.microsoft.com/office/drawing/2014/main" id="{1E700223-D123-B145-C5DD-E16E49FEBB38}"/>
                </a:ext>
              </a:extLst>
            </p:cNvPr>
            <p:cNvSpPr txBox="1"/>
            <p:nvPr/>
          </p:nvSpPr>
          <p:spPr>
            <a:xfrm>
              <a:off x="9189730" y="2997405"/>
              <a:ext cx="1169038" cy="307777"/>
            </a:xfrm>
            <a:prstGeom prst="rect">
              <a:avLst/>
            </a:prstGeom>
            <a:noFill/>
          </p:spPr>
          <p:txBody>
            <a:bodyPr wrap="none" rtlCol="0">
              <a:spAutoFit/>
            </a:bodyPr>
            <a:lstStyle/>
            <a:p>
              <a:pPr algn="ctr"/>
              <a:r>
                <a:rPr lang="es-CL" sz="1400" dirty="0"/>
                <a:t>h(clave) = n-1</a:t>
              </a:r>
            </a:p>
          </p:txBody>
        </p:sp>
        <p:cxnSp>
          <p:nvCxnSpPr>
            <p:cNvPr id="21" name="Straight Arrow Connector 20">
              <a:extLst>
                <a:ext uri="{FF2B5EF4-FFF2-40B4-BE49-F238E27FC236}">
                  <a16:creationId xmlns:a16="http://schemas.microsoft.com/office/drawing/2014/main" id="{ABADF14B-8C30-BA24-AF48-6504047EE845}"/>
                </a:ext>
              </a:extLst>
            </p:cNvPr>
            <p:cNvCxnSpPr>
              <a:cxnSpLocks/>
              <a:stCxn id="7" idx="2"/>
              <a:endCxn id="8" idx="1"/>
            </p:cNvCxnSpPr>
            <p:nvPr/>
          </p:nvCxnSpPr>
          <p:spPr>
            <a:xfrm>
              <a:off x="6403989" y="3305182"/>
              <a:ext cx="0" cy="364559"/>
            </a:xfrm>
            <a:prstGeom prst="straightConnector1">
              <a:avLst/>
            </a:prstGeom>
            <a:ln w="19050">
              <a:solidFill>
                <a:srgbClr val="004B8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58B8B87-8136-E4E6-518F-0BEF92EF15ED}"/>
                </a:ext>
              </a:extLst>
            </p:cNvPr>
            <p:cNvCxnSpPr>
              <a:cxnSpLocks/>
              <a:stCxn id="11" idx="2"/>
              <a:endCxn id="10" idx="1"/>
            </p:cNvCxnSpPr>
            <p:nvPr/>
          </p:nvCxnSpPr>
          <p:spPr>
            <a:xfrm>
              <a:off x="7545296" y="3305182"/>
              <a:ext cx="0" cy="364559"/>
            </a:xfrm>
            <a:prstGeom prst="straightConnector1">
              <a:avLst/>
            </a:prstGeom>
            <a:ln w="19050">
              <a:solidFill>
                <a:srgbClr val="004B85"/>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0AAEBFA-F0FA-B0C4-5378-8575632FEBF2}"/>
                </a:ext>
              </a:extLst>
            </p:cNvPr>
            <p:cNvCxnSpPr>
              <a:cxnSpLocks/>
              <a:stCxn id="19" idx="2"/>
              <a:endCxn id="18" idx="1"/>
            </p:cNvCxnSpPr>
            <p:nvPr/>
          </p:nvCxnSpPr>
          <p:spPr>
            <a:xfrm>
              <a:off x="9774249" y="3305182"/>
              <a:ext cx="0" cy="364559"/>
            </a:xfrm>
            <a:prstGeom prst="straightConnector1">
              <a:avLst/>
            </a:prstGeom>
            <a:ln w="19050">
              <a:solidFill>
                <a:srgbClr val="004B85"/>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6" name="CuadroTexto 5">
            <a:extLst>
              <a:ext uri="{FF2B5EF4-FFF2-40B4-BE49-F238E27FC236}">
                <a16:creationId xmlns:a16="http://schemas.microsoft.com/office/drawing/2014/main" id="{F9EC566D-B55E-9901-1B2C-0C9CF8ECC381}"/>
              </a:ext>
            </a:extLst>
          </p:cNvPr>
          <p:cNvSpPr txBox="1"/>
          <p:nvPr/>
        </p:nvSpPr>
        <p:spPr>
          <a:xfrm>
            <a:off x="1042760" y="1967791"/>
            <a:ext cx="10420370" cy="369332"/>
          </a:xfrm>
          <a:prstGeom prst="rect">
            <a:avLst/>
          </a:prstGeom>
          <a:noFill/>
        </p:spPr>
        <p:txBody>
          <a:bodyPr wrap="square">
            <a:spAutoFit/>
          </a:bodyPr>
          <a:lstStyle/>
          <a:p>
            <a:r>
              <a:rPr lang="es-ES" dirty="0">
                <a:solidFill>
                  <a:schemeClr val="bg1">
                    <a:lumMod val="50000"/>
                  </a:schemeClr>
                </a:solidFill>
              </a:rPr>
              <a:t>Para crear 4 particiones horizontales en SQL según claves </a:t>
            </a:r>
            <a:r>
              <a:rPr lang="es-ES" dirty="0" err="1">
                <a:solidFill>
                  <a:schemeClr val="bg1">
                    <a:lumMod val="50000"/>
                  </a:schemeClr>
                </a:solidFill>
              </a:rPr>
              <a:t>hashing</a:t>
            </a:r>
            <a:r>
              <a:rPr lang="es-ES" dirty="0">
                <a:solidFill>
                  <a:schemeClr val="bg1">
                    <a:lumMod val="50000"/>
                  </a:schemeClr>
                </a:solidFill>
              </a:rPr>
              <a:t> para la tabla Ventas en Chile se tendría:  </a:t>
            </a:r>
            <a:endParaRPr lang="es-CL" dirty="0">
              <a:solidFill>
                <a:schemeClr val="bg1">
                  <a:lumMod val="50000"/>
                </a:schemeClr>
              </a:solidFill>
            </a:endParaRPr>
          </a:p>
        </p:txBody>
      </p:sp>
    </p:spTree>
    <p:extLst>
      <p:ext uri="{BB962C8B-B14F-4D97-AF65-F5344CB8AC3E}">
        <p14:creationId xmlns:p14="http://schemas.microsoft.com/office/powerpoint/2010/main" val="32213539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4889-9C61-A0B7-6E9A-1524646F10E6}"/>
              </a:ext>
            </a:extLst>
          </p:cNvPr>
          <p:cNvSpPr>
            <a:spLocks noGrp="1"/>
          </p:cNvSpPr>
          <p:nvPr>
            <p:ph type="title"/>
          </p:nvPr>
        </p:nvSpPr>
        <p:spPr/>
        <p:txBody>
          <a:bodyPr/>
          <a:lstStyle/>
          <a:p>
            <a:r>
              <a:rPr lang="es-CL" dirty="0"/>
              <a:t>Archivos particionados</a:t>
            </a:r>
            <a:br>
              <a:rPr lang="es-CL" dirty="0"/>
            </a:br>
            <a:r>
              <a:rPr lang="es-CL" sz="2800" dirty="0">
                <a:solidFill>
                  <a:srgbClr val="004B85"/>
                </a:solidFill>
              </a:rPr>
              <a:t>Vía combinación de técnicas anteriores</a:t>
            </a:r>
            <a:endParaRPr lang="es-CL" sz="2800" i="1" dirty="0">
              <a:solidFill>
                <a:srgbClr val="004B85"/>
              </a:solidFill>
            </a:endParaRPr>
          </a:p>
        </p:txBody>
      </p:sp>
      <p:sp>
        <p:nvSpPr>
          <p:cNvPr id="4" name="Slide Number Placeholder 3">
            <a:extLst>
              <a:ext uri="{FF2B5EF4-FFF2-40B4-BE49-F238E27FC236}">
                <a16:creationId xmlns:a16="http://schemas.microsoft.com/office/drawing/2014/main" id="{C4BCDCA8-6C1D-BE7C-334F-9328E5F12522}"/>
              </a:ext>
            </a:extLst>
          </p:cNvPr>
          <p:cNvSpPr>
            <a:spLocks noGrp="1"/>
          </p:cNvSpPr>
          <p:nvPr>
            <p:ph type="sldNum" sz="quarter" idx="12"/>
          </p:nvPr>
        </p:nvSpPr>
        <p:spPr/>
        <p:txBody>
          <a:bodyPr/>
          <a:lstStyle/>
          <a:p>
            <a:fld id="{53277F46-3D48-465E-89EF-2F849361E787}" type="slidenum">
              <a:rPr lang="es-CL" smtClean="0"/>
              <a:pPr/>
              <a:t>32</a:t>
            </a:fld>
            <a:endParaRPr lang="es-CL" dirty="0"/>
          </a:p>
        </p:txBody>
      </p:sp>
      <p:pic>
        <p:nvPicPr>
          <p:cNvPr id="5" name="19 Imagen" descr="cncpt168.gif">
            <a:extLst>
              <a:ext uri="{FF2B5EF4-FFF2-40B4-BE49-F238E27FC236}">
                <a16:creationId xmlns:a16="http://schemas.microsoft.com/office/drawing/2014/main" id="{F770928F-083B-D208-88D6-60F6ABE912C1}"/>
              </a:ext>
            </a:extLst>
          </p:cNvPr>
          <p:cNvPicPr>
            <a:picLocks noChangeAspect="1"/>
          </p:cNvPicPr>
          <p:nvPr/>
        </p:nvPicPr>
        <p:blipFill rotWithShape="1">
          <a:blip r:embed="rId2" cstate="print"/>
          <a:srcRect r="68482"/>
          <a:stretch/>
        </p:blipFill>
        <p:spPr>
          <a:xfrm>
            <a:off x="1459412" y="2018531"/>
            <a:ext cx="2463231" cy="3168420"/>
          </a:xfrm>
          <a:prstGeom prst="rect">
            <a:avLst/>
          </a:prstGeom>
        </p:spPr>
      </p:pic>
      <p:sp>
        <p:nvSpPr>
          <p:cNvPr id="3" name="CuadroTexto 2">
            <a:extLst>
              <a:ext uri="{FF2B5EF4-FFF2-40B4-BE49-F238E27FC236}">
                <a16:creationId xmlns:a16="http://schemas.microsoft.com/office/drawing/2014/main" id="{82AC63C0-89F7-370E-E8F7-02B18CA04620}"/>
              </a:ext>
            </a:extLst>
          </p:cNvPr>
          <p:cNvSpPr txBox="1"/>
          <p:nvPr/>
        </p:nvSpPr>
        <p:spPr>
          <a:xfrm>
            <a:off x="5017180" y="2448579"/>
            <a:ext cx="6336620" cy="2308324"/>
          </a:xfrm>
          <a:prstGeom prst="rect">
            <a:avLst/>
          </a:prstGeom>
          <a:noFill/>
        </p:spPr>
        <p:txBody>
          <a:bodyPr wrap="square">
            <a:spAutoFit/>
          </a:bodyPr>
          <a:lstStyle/>
          <a:p>
            <a:r>
              <a:rPr lang="es-ES" sz="2400" dirty="0">
                <a:solidFill>
                  <a:schemeClr val="bg1">
                    <a:lumMod val="50000"/>
                  </a:schemeClr>
                </a:solidFill>
              </a:rPr>
              <a:t>En el caso de rango y hash, se particionan las filas de la tabla según rango de fechas (dimensión tiempo de los datos) generando las 4 particiones para ventas bimensuales y a esas ventas, se le aplica algoritmo hash generando 4 direcciones de particiones (h1 a h4). Se forma una matriz de 4x4. </a:t>
            </a:r>
          </a:p>
        </p:txBody>
      </p:sp>
    </p:spTree>
    <p:extLst>
      <p:ext uri="{BB962C8B-B14F-4D97-AF65-F5344CB8AC3E}">
        <p14:creationId xmlns:p14="http://schemas.microsoft.com/office/powerpoint/2010/main" val="74303864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4889-9C61-A0B7-6E9A-1524646F10E6}"/>
              </a:ext>
            </a:extLst>
          </p:cNvPr>
          <p:cNvSpPr>
            <a:spLocks noGrp="1"/>
          </p:cNvSpPr>
          <p:nvPr>
            <p:ph type="title"/>
          </p:nvPr>
        </p:nvSpPr>
        <p:spPr/>
        <p:txBody>
          <a:bodyPr/>
          <a:lstStyle/>
          <a:p>
            <a:r>
              <a:rPr lang="es-CL" dirty="0"/>
              <a:t>Archivos particionados</a:t>
            </a:r>
            <a:br>
              <a:rPr lang="es-CL" dirty="0"/>
            </a:br>
            <a:r>
              <a:rPr lang="es-CL" sz="2800" dirty="0">
                <a:solidFill>
                  <a:srgbClr val="004B85"/>
                </a:solidFill>
              </a:rPr>
              <a:t>Vía combinación de técnicas anteriores</a:t>
            </a:r>
            <a:endParaRPr lang="es-CL" sz="2800" i="1" dirty="0">
              <a:solidFill>
                <a:srgbClr val="004B85"/>
              </a:solidFill>
            </a:endParaRPr>
          </a:p>
        </p:txBody>
      </p:sp>
      <p:sp>
        <p:nvSpPr>
          <p:cNvPr id="4" name="Slide Number Placeholder 3">
            <a:extLst>
              <a:ext uri="{FF2B5EF4-FFF2-40B4-BE49-F238E27FC236}">
                <a16:creationId xmlns:a16="http://schemas.microsoft.com/office/drawing/2014/main" id="{C4BCDCA8-6C1D-BE7C-334F-9328E5F12522}"/>
              </a:ext>
            </a:extLst>
          </p:cNvPr>
          <p:cNvSpPr>
            <a:spLocks noGrp="1"/>
          </p:cNvSpPr>
          <p:nvPr>
            <p:ph type="sldNum" sz="quarter" idx="12"/>
          </p:nvPr>
        </p:nvSpPr>
        <p:spPr/>
        <p:txBody>
          <a:bodyPr/>
          <a:lstStyle/>
          <a:p>
            <a:fld id="{53277F46-3D48-465E-89EF-2F849361E787}" type="slidenum">
              <a:rPr lang="es-CL" smtClean="0"/>
              <a:pPr/>
              <a:t>33</a:t>
            </a:fld>
            <a:endParaRPr lang="es-CL" dirty="0"/>
          </a:p>
        </p:txBody>
      </p:sp>
      <p:pic>
        <p:nvPicPr>
          <p:cNvPr id="5" name="19 Imagen" descr="cncpt168.gif">
            <a:extLst>
              <a:ext uri="{FF2B5EF4-FFF2-40B4-BE49-F238E27FC236}">
                <a16:creationId xmlns:a16="http://schemas.microsoft.com/office/drawing/2014/main" id="{F770928F-083B-D208-88D6-60F6ABE912C1}"/>
              </a:ext>
            </a:extLst>
          </p:cNvPr>
          <p:cNvPicPr>
            <a:picLocks noChangeAspect="1"/>
          </p:cNvPicPr>
          <p:nvPr/>
        </p:nvPicPr>
        <p:blipFill rotWithShape="1">
          <a:blip r:embed="rId2" cstate="print"/>
          <a:srcRect l="32535"/>
          <a:stretch/>
        </p:blipFill>
        <p:spPr>
          <a:xfrm>
            <a:off x="477079" y="2098044"/>
            <a:ext cx="5272691" cy="3168420"/>
          </a:xfrm>
          <a:prstGeom prst="rect">
            <a:avLst/>
          </a:prstGeom>
        </p:spPr>
      </p:pic>
      <p:sp>
        <p:nvSpPr>
          <p:cNvPr id="6" name="CuadroTexto 5">
            <a:extLst>
              <a:ext uri="{FF2B5EF4-FFF2-40B4-BE49-F238E27FC236}">
                <a16:creationId xmlns:a16="http://schemas.microsoft.com/office/drawing/2014/main" id="{10A96C8C-B3F3-3283-B1AC-57DCEB2E5CF4}"/>
              </a:ext>
            </a:extLst>
          </p:cNvPr>
          <p:cNvSpPr txBox="1"/>
          <p:nvPr/>
        </p:nvSpPr>
        <p:spPr>
          <a:xfrm>
            <a:off x="6309710" y="2448579"/>
            <a:ext cx="5044090" cy="2677656"/>
          </a:xfrm>
          <a:prstGeom prst="rect">
            <a:avLst/>
          </a:prstGeom>
          <a:noFill/>
        </p:spPr>
        <p:txBody>
          <a:bodyPr wrap="square">
            <a:spAutoFit/>
          </a:bodyPr>
          <a:lstStyle/>
          <a:p>
            <a:r>
              <a:rPr lang="es-ES" sz="2400" dirty="0">
                <a:solidFill>
                  <a:schemeClr val="bg1">
                    <a:lumMod val="50000"/>
                  </a:schemeClr>
                </a:solidFill>
              </a:rPr>
              <a:t>Por otro lado, en el caso de rango y lista, se particionan las filas de la tabla según rango de fechas (dimensión tiempo de los datos) y dentro de ellas se agrupan según las regiones en donde se han realizado las ventas (dimensión geográfica de los datos).  </a:t>
            </a:r>
          </a:p>
        </p:txBody>
      </p:sp>
    </p:spTree>
    <p:extLst>
      <p:ext uri="{BB962C8B-B14F-4D97-AF65-F5344CB8AC3E}">
        <p14:creationId xmlns:p14="http://schemas.microsoft.com/office/powerpoint/2010/main" val="177525314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44889-9C61-A0B7-6E9A-1524646F10E6}"/>
              </a:ext>
            </a:extLst>
          </p:cNvPr>
          <p:cNvSpPr>
            <a:spLocks noGrp="1"/>
          </p:cNvSpPr>
          <p:nvPr>
            <p:ph type="title"/>
          </p:nvPr>
        </p:nvSpPr>
        <p:spPr/>
        <p:txBody>
          <a:bodyPr/>
          <a:lstStyle/>
          <a:p>
            <a:r>
              <a:rPr lang="es-CL" dirty="0"/>
              <a:t>Archivos particionados</a:t>
            </a:r>
            <a:br>
              <a:rPr lang="es-CL" dirty="0"/>
            </a:br>
            <a:r>
              <a:rPr lang="es-CL" sz="2800" dirty="0">
                <a:solidFill>
                  <a:srgbClr val="004B85"/>
                </a:solidFill>
              </a:rPr>
              <a:t>Índices</a:t>
            </a:r>
            <a:endParaRPr lang="es-CL" sz="2800" i="1" dirty="0">
              <a:solidFill>
                <a:srgbClr val="004B85"/>
              </a:solidFill>
            </a:endParaRPr>
          </a:p>
        </p:txBody>
      </p:sp>
      <p:sp>
        <p:nvSpPr>
          <p:cNvPr id="3" name="Content Placeholder 2">
            <a:extLst>
              <a:ext uri="{FF2B5EF4-FFF2-40B4-BE49-F238E27FC236}">
                <a16:creationId xmlns:a16="http://schemas.microsoft.com/office/drawing/2014/main" id="{27148C47-605A-C479-F7C6-2F84B6039520}"/>
              </a:ext>
            </a:extLst>
          </p:cNvPr>
          <p:cNvSpPr>
            <a:spLocks noGrp="1"/>
          </p:cNvSpPr>
          <p:nvPr>
            <p:ph idx="1"/>
          </p:nvPr>
        </p:nvSpPr>
        <p:spPr>
          <a:xfrm>
            <a:off x="838200" y="1825625"/>
            <a:ext cx="10515600" cy="517948"/>
          </a:xfrm>
        </p:spPr>
        <p:txBody>
          <a:bodyPr/>
          <a:lstStyle/>
          <a:p>
            <a:r>
              <a:rPr lang="es-ES" sz="2400" b="1" dirty="0">
                <a:solidFill>
                  <a:srgbClr val="004B85"/>
                </a:solidFill>
              </a:rPr>
              <a:t>Archivos Particionados: </a:t>
            </a:r>
            <a:r>
              <a:rPr lang="es-ES" sz="2400" dirty="0"/>
              <a:t>permiten la posibilidad de tener índices particionados.</a:t>
            </a:r>
          </a:p>
        </p:txBody>
      </p:sp>
      <p:sp>
        <p:nvSpPr>
          <p:cNvPr id="4" name="Slide Number Placeholder 3">
            <a:extLst>
              <a:ext uri="{FF2B5EF4-FFF2-40B4-BE49-F238E27FC236}">
                <a16:creationId xmlns:a16="http://schemas.microsoft.com/office/drawing/2014/main" id="{C4BCDCA8-6C1D-BE7C-334F-9328E5F12522}"/>
              </a:ext>
            </a:extLst>
          </p:cNvPr>
          <p:cNvSpPr>
            <a:spLocks noGrp="1"/>
          </p:cNvSpPr>
          <p:nvPr>
            <p:ph type="sldNum" sz="quarter" idx="12"/>
          </p:nvPr>
        </p:nvSpPr>
        <p:spPr/>
        <p:txBody>
          <a:bodyPr/>
          <a:lstStyle/>
          <a:p>
            <a:fld id="{53277F46-3D48-465E-89EF-2F849361E787}" type="slidenum">
              <a:rPr lang="es-CL" smtClean="0"/>
              <a:pPr/>
              <a:t>34</a:t>
            </a:fld>
            <a:endParaRPr lang="es-CL" dirty="0"/>
          </a:p>
        </p:txBody>
      </p:sp>
      <p:pic>
        <p:nvPicPr>
          <p:cNvPr id="6" name="11 Imagen" descr="cncpt161.gif">
            <a:extLst>
              <a:ext uri="{FF2B5EF4-FFF2-40B4-BE49-F238E27FC236}">
                <a16:creationId xmlns:a16="http://schemas.microsoft.com/office/drawing/2014/main" id="{D0F086A7-62CB-EE97-9123-E9840A4ADA15}"/>
              </a:ext>
            </a:extLst>
          </p:cNvPr>
          <p:cNvPicPr>
            <a:picLocks noChangeAspect="1"/>
          </p:cNvPicPr>
          <p:nvPr/>
        </p:nvPicPr>
        <p:blipFill rotWithShape="1">
          <a:blip r:embed="rId2" cstate="print"/>
          <a:srcRect r="22117"/>
          <a:stretch/>
        </p:blipFill>
        <p:spPr>
          <a:xfrm>
            <a:off x="2781723" y="2506959"/>
            <a:ext cx="5912935" cy="2755186"/>
          </a:xfrm>
          <a:prstGeom prst="rect">
            <a:avLst/>
          </a:prstGeom>
        </p:spPr>
      </p:pic>
      <p:sp>
        <p:nvSpPr>
          <p:cNvPr id="7" name="CuadroTexto 6">
            <a:extLst>
              <a:ext uri="{FF2B5EF4-FFF2-40B4-BE49-F238E27FC236}">
                <a16:creationId xmlns:a16="http://schemas.microsoft.com/office/drawing/2014/main" id="{CAB8035E-3362-D28B-5E03-3E21B7E1200E}"/>
              </a:ext>
            </a:extLst>
          </p:cNvPr>
          <p:cNvSpPr txBox="1"/>
          <p:nvPr/>
        </p:nvSpPr>
        <p:spPr>
          <a:xfrm>
            <a:off x="838200" y="5267537"/>
            <a:ext cx="10515600" cy="1067343"/>
          </a:xfrm>
          <a:prstGeom prst="rect">
            <a:avLst/>
          </a:prstGeom>
          <a:noFill/>
        </p:spPr>
        <p:txBody>
          <a:bodyPr wrap="square">
            <a:spAutoFit/>
          </a:bodyPr>
          <a:lstStyle/>
          <a:p>
            <a:pPr marL="228600" lvl="1" algn="just" eaLnBrk="0" hangingPunct="0">
              <a:lnSpc>
                <a:spcPct val="120000"/>
              </a:lnSpc>
              <a:spcBef>
                <a:spcPts val="1000"/>
              </a:spcBef>
              <a:buClr>
                <a:schemeClr val="accent2"/>
              </a:buClr>
            </a:pPr>
            <a:r>
              <a:rPr lang="es-ES" sz="1800" dirty="0">
                <a:solidFill>
                  <a:schemeClr val="bg1">
                    <a:lumMod val="50000"/>
                  </a:schemeClr>
                </a:solidFill>
              </a:rPr>
              <a:t>También es posible crear para cada partición generada, una estructura de índices que permita llegar en forma más rápida a los datos. Es decir, los archivos particionados tienen la posibilidad de tener índices particionados (un área de índices por cada partición). </a:t>
            </a:r>
            <a:endParaRPr lang="es-ES_tradnl" sz="2000" dirty="0">
              <a:solidFill>
                <a:schemeClr val="bg1">
                  <a:lumMod val="50000"/>
                </a:schemeClr>
              </a:solidFill>
            </a:endParaRPr>
          </a:p>
        </p:txBody>
      </p:sp>
    </p:spTree>
    <p:extLst>
      <p:ext uri="{BB962C8B-B14F-4D97-AF65-F5344CB8AC3E}">
        <p14:creationId xmlns:p14="http://schemas.microsoft.com/office/powerpoint/2010/main" val="186507120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17FFA-F44E-FFAF-9715-A8B33461DD4F}"/>
              </a:ext>
            </a:extLst>
          </p:cNvPr>
          <p:cNvSpPr>
            <a:spLocks noGrp="1"/>
          </p:cNvSpPr>
          <p:nvPr>
            <p:ph type="title"/>
          </p:nvPr>
        </p:nvSpPr>
        <p:spPr/>
        <p:txBody>
          <a:bodyPr/>
          <a:lstStyle/>
          <a:p>
            <a:r>
              <a:rPr lang="es-CL" dirty="0"/>
              <a:t>4.3 Índices</a:t>
            </a:r>
          </a:p>
        </p:txBody>
      </p:sp>
      <p:sp>
        <p:nvSpPr>
          <p:cNvPr id="3" name="Slide Number Placeholder 2">
            <a:extLst>
              <a:ext uri="{FF2B5EF4-FFF2-40B4-BE49-F238E27FC236}">
                <a16:creationId xmlns:a16="http://schemas.microsoft.com/office/drawing/2014/main" id="{02E7257E-F653-ADCE-2E14-0DA2C9778D30}"/>
              </a:ext>
            </a:extLst>
          </p:cNvPr>
          <p:cNvSpPr>
            <a:spLocks noGrp="1"/>
          </p:cNvSpPr>
          <p:nvPr>
            <p:ph type="sldNum" sz="quarter" idx="12"/>
          </p:nvPr>
        </p:nvSpPr>
        <p:spPr/>
        <p:txBody>
          <a:bodyPr/>
          <a:lstStyle/>
          <a:p>
            <a:fld id="{53277F46-3D48-465E-89EF-2F849361E787}" type="slidenum">
              <a:rPr lang="es-CL" smtClean="0"/>
              <a:pPr/>
              <a:t>35</a:t>
            </a:fld>
            <a:endParaRPr lang="es-CL" dirty="0"/>
          </a:p>
        </p:txBody>
      </p:sp>
    </p:spTree>
    <p:extLst>
      <p:ext uri="{BB962C8B-B14F-4D97-AF65-F5344CB8AC3E}">
        <p14:creationId xmlns:p14="http://schemas.microsoft.com/office/powerpoint/2010/main" val="267341133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6E04-EFC3-D8D3-27BA-FC5E92ADAC4C}"/>
              </a:ext>
            </a:extLst>
          </p:cNvPr>
          <p:cNvSpPr>
            <a:spLocks noGrp="1"/>
          </p:cNvSpPr>
          <p:nvPr>
            <p:ph type="title"/>
          </p:nvPr>
        </p:nvSpPr>
        <p:spPr/>
        <p:txBody>
          <a:bodyPr/>
          <a:lstStyle/>
          <a:p>
            <a:r>
              <a:rPr lang="es-CL" dirty="0"/>
              <a:t>Índices</a:t>
            </a:r>
          </a:p>
        </p:txBody>
      </p:sp>
      <p:sp>
        <p:nvSpPr>
          <p:cNvPr id="3" name="Content Placeholder 2">
            <a:extLst>
              <a:ext uri="{FF2B5EF4-FFF2-40B4-BE49-F238E27FC236}">
                <a16:creationId xmlns:a16="http://schemas.microsoft.com/office/drawing/2014/main" id="{06BACBC3-D976-02D1-3F70-AE090F9A013A}"/>
              </a:ext>
            </a:extLst>
          </p:cNvPr>
          <p:cNvSpPr>
            <a:spLocks noGrp="1"/>
          </p:cNvSpPr>
          <p:nvPr>
            <p:ph idx="1"/>
          </p:nvPr>
        </p:nvSpPr>
        <p:spPr/>
        <p:txBody>
          <a:bodyPr>
            <a:normAutofit/>
          </a:bodyPr>
          <a:lstStyle/>
          <a:p>
            <a:r>
              <a:rPr lang="es-ES" dirty="0"/>
              <a:t>Un índice es una estructura de datos adicional que se le agrega a un archivo para agilizar el acceso a los datos contenidos en él. </a:t>
            </a:r>
          </a:p>
          <a:p>
            <a:r>
              <a:rPr lang="es-ES" dirty="0"/>
              <a:t>En ese sentido al crear un índice para una tabla, se aumenta el espacio de almacenamiento requerido, y se generan dos áreas de almacenamiento:</a:t>
            </a:r>
          </a:p>
          <a:p>
            <a:pPr lvl="1"/>
            <a:r>
              <a:rPr lang="es-ES" dirty="0"/>
              <a:t>Área de índice (aquí van los valores del atributo que actúa como índice y punteros al área de datos) </a:t>
            </a:r>
          </a:p>
          <a:p>
            <a:pPr lvl="1"/>
            <a:r>
              <a:rPr lang="es-ES" dirty="0"/>
              <a:t>Área de datos (aquí van las filas con sus valores). </a:t>
            </a:r>
          </a:p>
        </p:txBody>
      </p:sp>
      <p:sp>
        <p:nvSpPr>
          <p:cNvPr id="4" name="Slide Number Placeholder 3">
            <a:extLst>
              <a:ext uri="{FF2B5EF4-FFF2-40B4-BE49-F238E27FC236}">
                <a16:creationId xmlns:a16="http://schemas.microsoft.com/office/drawing/2014/main" id="{F72B764D-3B0A-41C8-BCB6-74E4C45B4B2D}"/>
              </a:ext>
            </a:extLst>
          </p:cNvPr>
          <p:cNvSpPr>
            <a:spLocks noGrp="1"/>
          </p:cNvSpPr>
          <p:nvPr>
            <p:ph type="sldNum" sz="quarter" idx="12"/>
          </p:nvPr>
        </p:nvSpPr>
        <p:spPr/>
        <p:txBody>
          <a:bodyPr/>
          <a:lstStyle/>
          <a:p>
            <a:fld id="{53277F46-3D48-465E-89EF-2F849361E787}" type="slidenum">
              <a:rPr lang="es-CL" smtClean="0"/>
              <a:pPr/>
              <a:t>36</a:t>
            </a:fld>
            <a:endParaRPr lang="es-CL" dirty="0"/>
          </a:p>
        </p:txBody>
      </p:sp>
      <p:pic>
        <p:nvPicPr>
          <p:cNvPr id="1026" name="Picture 2">
            <a:extLst>
              <a:ext uri="{FF2B5EF4-FFF2-40B4-BE49-F238E27FC236}">
                <a16:creationId xmlns:a16="http://schemas.microsoft.com/office/drawing/2014/main" id="{DEA028F7-E97E-F0E4-29F6-B6F7D68F7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2574" y="610393"/>
            <a:ext cx="835025" cy="83502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Índice telefónico Meridiano N° 108">
            <a:extLst>
              <a:ext uri="{FF2B5EF4-FFF2-40B4-BE49-F238E27FC236}">
                <a16:creationId xmlns:a16="http://schemas.microsoft.com/office/drawing/2014/main" id="{EB7E3B86-A643-0EFE-49F9-9D279A2937E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002722" y="4518991"/>
            <a:ext cx="1973884" cy="1973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23917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A6E04-EFC3-D8D3-27BA-FC5E92ADAC4C}"/>
              </a:ext>
            </a:extLst>
          </p:cNvPr>
          <p:cNvSpPr>
            <a:spLocks noGrp="1"/>
          </p:cNvSpPr>
          <p:nvPr>
            <p:ph type="title"/>
          </p:nvPr>
        </p:nvSpPr>
        <p:spPr/>
        <p:txBody>
          <a:bodyPr/>
          <a:lstStyle/>
          <a:p>
            <a:r>
              <a:rPr lang="es-CL" dirty="0"/>
              <a:t>Índices</a:t>
            </a:r>
          </a:p>
        </p:txBody>
      </p:sp>
      <p:sp>
        <p:nvSpPr>
          <p:cNvPr id="3" name="Content Placeholder 2">
            <a:extLst>
              <a:ext uri="{FF2B5EF4-FFF2-40B4-BE49-F238E27FC236}">
                <a16:creationId xmlns:a16="http://schemas.microsoft.com/office/drawing/2014/main" id="{06BACBC3-D976-02D1-3F70-AE090F9A013A}"/>
              </a:ext>
            </a:extLst>
          </p:cNvPr>
          <p:cNvSpPr>
            <a:spLocks noGrp="1"/>
          </p:cNvSpPr>
          <p:nvPr>
            <p:ph idx="1"/>
          </p:nvPr>
        </p:nvSpPr>
        <p:spPr/>
        <p:txBody>
          <a:bodyPr/>
          <a:lstStyle/>
          <a:p>
            <a:r>
              <a:rPr lang="es-ES" sz="2400" dirty="0"/>
              <a:t>Según el atributo sobre el cual se construye se denomina:</a:t>
            </a:r>
          </a:p>
          <a:p>
            <a:pPr lvl="1"/>
            <a:r>
              <a:rPr lang="es-ES" b="1" dirty="0">
                <a:solidFill>
                  <a:srgbClr val="004B85"/>
                </a:solidFill>
              </a:rPr>
              <a:t>Índice Primario (Principal): </a:t>
            </a:r>
            <a:r>
              <a:rPr lang="es-ES" dirty="0"/>
              <a:t>basado en el atributo sobre el cual se organiza el archivo de datos, siendo también clave única.</a:t>
            </a:r>
          </a:p>
          <a:p>
            <a:pPr lvl="1"/>
            <a:r>
              <a:rPr lang="es-ES" b="1" dirty="0">
                <a:solidFill>
                  <a:srgbClr val="004B85"/>
                </a:solidFill>
              </a:rPr>
              <a:t>Índice de Grupos: </a:t>
            </a:r>
            <a:r>
              <a:rPr lang="es-ES" dirty="0"/>
              <a:t>ídem que el anterior, pero siendo clave no único.</a:t>
            </a:r>
          </a:p>
          <a:p>
            <a:pPr lvl="1"/>
            <a:r>
              <a:rPr lang="es-ES" b="1" dirty="0">
                <a:solidFill>
                  <a:srgbClr val="004B85"/>
                </a:solidFill>
              </a:rPr>
              <a:t>Índice Secundario: </a:t>
            </a:r>
            <a:r>
              <a:rPr lang="es-ES" dirty="0"/>
              <a:t>especificado sobre un campo que no es usado para organizar un archivo.</a:t>
            </a:r>
          </a:p>
          <a:p>
            <a:r>
              <a:rPr lang="es-ES" sz="2400" dirty="0"/>
              <a:t>Según su estructura:</a:t>
            </a:r>
          </a:p>
          <a:p>
            <a:pPr lvl="1"/>
            <a:r>
              <a:rPr lang="es-ES" dirty="0"/>
              <a:t>Índice Dinámico</a:t>
            </a:r>
          </a:p>
          <a:p>
            <a:pPr lvl="1"/>
            <a:r>
              <a:rPr lang="es-ES" dirty="0"/>
              <a:t>Índice </a:t>
            </a:r>
            <a:r>
              <a:rPr lang="es-ES" i="1" dirty="0"/>
              <a:t>Bitmap</a:t>
            </a:r>
          </a:p>
          <a:p>
            <a:pPr marL="0" indent="0">
              <a:buNone/>
            </a:pPr>
            <a:endParaRPr lang="es-CL" dirty="0"/>
          </a:p>
        </p:txBody>
      </p:sp>
      <p:sp>
        <p:nvSpPr>
          <p:cNvPr id="4" name="Slide Number Placeholder 3">
            <a:extLst>
              <a:ext uri="{FF2B5EF4-FFF2-40B4-BE49-F238E27FC236}">
                <a16:creationId xmlns:a16="http://schemas.microsoft.com/office/drawing/2014/main" id="{F72B764D-3B0A-41C8-BCB6-74E4C45B4B2D}"/>
              </a:ext>
            </a:extLst>
          </p:cNvPr>
          <p:cNvSpPr>
            <a:spLocks noGrp="1"/>
          </p:cNvSpPr>
          <p:nvPr>
            <p:ph type="sldNum" sz="quarter" idx="12"/>
          </p:nvPr>
        </p:nvSpPr>
        <p:spPr/>
        <p:txBody>
          <a:bodyPr/>
          <a:lstStyle/>
          <a:p>
            <a:fld id="{53277F46-3D48-465E-89EF-2F849361E787}" type="slidenum">
              <a:rPr lang="es-CL" smtClean="0"/>
              <a:pPr/>
              <a:t>37</a:t>
            </a:fld>
            <a:endParaRPr lang="es-CL" dirty="0"/>
          </a:p>
        </p:txBody>
      </p:sp>
      <p:pic>
        <p:nvPicPr>
          <p:cNvPr id="1026" name="Picture 2">
            <a:extLst>
              <a:ext uri="{FF2B5EF4-FFF2-40B4-BE49-F238E27FC236}">
                <a16:creationId xmlns:a16="http://schemas.microsoft.com/office/drawing/2014/main" id="{DEA028F7-E97E-F0E4-29F6-B6F7D68F76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2574" y="610393"/>
            <a:ext cx="835025" cy="835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737281"/>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F0883-BA17-D03F-D57A-B5262CE2ADA8}"/>
              </a:ext>
            </a:extLst>
          </p:cNvPr>
          <p:cNvSpPr>
            <a:spLocks noGrp="1"/>
          </p:cNvSpPr>
          <p:nvPr>
            <p:ph type="title"/>
          </p:nvPr>
        </p:nvSpPr>
        <p:spPr/>
        <p:txBody>
          <a:bodyPr/>
          <a:lstStyle/>
          <a:p>
            <a:r>
              <a:rPr lang="es-CL" dirty="0"/>
              <a:t>Índices dinámicos</a:t>
            </a:r>
          </a:p>
        </p:txBody>
      </p:sp>
      <p:sp>
        <p:nvSpPr>
          <p:cNvPr id="3" name="Content Placeholder 2">
            <a:extLst>
              <a:ext uri="{FF2B5EF4-FFF2-40B4-BE49-F238E27FC236}">
                <a16:creationId xmlns:a16="http://schemas.microsoft.com/office/drawing/2014/main" id="{68598F1C-6F97-2E0A-EB7D-2E0B60684FED}"/>
              </a:ext>
            </a:extLst>
          </p:cNvPr>
          <p:cNvSpPr>
            <a:spLocks noGrp="1"/>
          </p:cNvSpPr>
          <p:nvPr>
            <p:ph idx="1"/>
          </p:nvPr>
        </p:nvSpPr>
        <p:spPr>
          <a:xfrm>
            <a:off x="8418914" y="2453270"/>
            <a:ext cx="3347092" cy="1066588"/>
          </a:xfrm>
        </p:spPr>
        <p:txBody>
          <a:bodyPr>
            <a:normAutofit/>
          </a:bodyPr>
          <a:lstStyle/>
          <a:p>
            <a:pPr marL="0" indent="0">
              <a:buNone/>
            </a:pPr>
            <a:r>
              <a:rPr lang="es-CL" sz="2000" dirty="0"/>
              <a:t>Índices Dinámicos:</a:t>
            </a:r>
          </a:p>
          <a:p>
            <a:pPr marL="176213" lvl="1" indent="0"/>
            <a:r>
              <a:rPr lang="es-CL" sz="1800" dirty="0"/>
              <a:t>atributos únicos</a:t>
            </a:r>
          </a:p>
          <a:p>
            <a:pPr marL="176213" lvl="1" indent="0"/>
            <a:r>
              <a:rPr lang="es-CL" sz="1800" dirty="0"/>
              <a:t>amplio rango de valores</a:t>
            </a:r>
          </a:p>
        </p:txBody>
      </p:sp>
      <p:sp>
        <p:nvSpPr>
          <p:cNvPr id="4" name="Slide Number Placeholder 3">
            <a:extLst>
              <a:ext uri="{FF2B5EF4-FFF2-40B4-BE49-F238E27FC236}">
                <a16:creationId xmlns:a16="http://schemas.microsoft.com/office/drawing/2014/main" id="{B78F9B46-649D-30D7-D637-04E8BD75042D}"/>
              </a:ext>
            </a:extLst>
          </p:cNvPr>
          <p:cNvSpPr>
            <a:spLocks noGrp="1"/>
          </p:cNvSpPr>
          <p:nvPr>
            <p:ph type="sldNum" sz="quarter" idx="12"/>
          </p:nvPr>
        </p:nvSpPr>
        <p:spPr/>
        <p:txBody>
          <a:bodyPr/>
          <a:lstStyle/>
          <a:p>
            <a:fld id="{53277F46-3D48-465E-89EF-2F849361E787}" type="slidenum">
              <a:rPr lang="es-CL" smtClean="0"/>
              <a:pPr/>
              <a:t>38</a:t>
            </a:fld>
            <a:endParaRPr lang="es-CL" dirty="0"/>
          </a:p>
        </p:txBody>
      </p:sp>
      <p:pic>
        <p:nvPicPr>
          <p:cNvPr id="6" name="Picture 5" descr="Graphical user interface, application, Teams&#10;&#10;Description automatically generated">
            <a:extLst>
              <a:ext uri="{FF2B5EF4-FFF2-40B4-BE49-F238E27FC236}">
                <a16:creationId xmlns:a16="http://schemas.microsoft.com/office/drawing/2014/main" id="{01D6458B-A131-54A4-1DFB-88582AAA4D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587" y="2477133"/>
            <a:ext cx="7633471" cy="2900894"/>
          </a:xfrm>
          <a:prstGeom prst="rect">
            <a:avLst/>
          </a:prstGeom>
        </p:spPr>
      </p:pic>
      <p:sp>
        <p:nvSpPr>
          <p:cNvPr id="7" name="Rectangle 6">
            <a:extLst>
              <a:ext uri="{FF2B5EF4-FFF2-40B4-BE49-F238E27FC236}">
                <a16:creationId xmlns:a16="http://schemas.microsoft.com/office/drawing/2014/main" id="{51F855B2-FD22-F834-0CAF-41D8E41F7E09}"/>
              </a:ext>
            </a:extLst>
          </p:cNvPr>
          <p:cNvSpPr/>
          <p:nvPr/>
        </p:nvSpPr>
        <p:spPr>
          <a:xfrm>
            <a:off x="587587" y="2419496"/>
            <a:ext cx="7633472" cy="1983171"/>
          </a:xfrm>
          <a:prstGeom prst="rect">
            <a:avLst/>
          </a:prstGeom>
          <a:noFill/>
          <a:ln w="12700">
            <a:solidFill>
              <a:srgbClr val="D60019"/>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8" name="Rectangle 3" descr="Rectangle: Click to edit Master text styles&#10;Second level&#10;Third level&#10;Fourth level&#10;Fifth level">
            <a:extLst>
              <a:ext uri="{FF2B5EF4-FFF2-40B4-BE49-F238E27FC236}">
                <a16:creationId xmlns:a16="http://schemas.microsoft.com/office/drawing/2014/main" id="{85F999D3-1E3F-485F-0360-E64F190AD23B}"/>
              </a:ext>
            </a:extLst>
          </p:cNvPr>
          <p:cNvSpPr>
            <a:spLocks noChangeArrowheads="1"/>
          </p:cNvSpPr>
          <p:nvPr/>
        </p:nvSpPr>
        <p:spPr bwMode="auto">
          <a:xfrm>
            <a:off x="8418914" y="3855720"/>
            <a:ext cx="3557692" cy="1385637"/>
          </a:xfrm>
          <a:prstGeom prst="rect">
            <a:avLst/>
          </a:prstGeom>
          <a:noFill/>
          <a:ln w="9525">
            <a:noFill/>
            <a:miter lim="800000"/>
            <a:headEnd/>
            <a:tailEnd/>
          </a:ln>
        </p:spPr>
        <p:txBody>
          <a:bodyPr wrap="square" lIns="92075" tIns="46038" rIns="92075" bIns="46038">
            <a:spAutoFit/>
          </a:bodyPr>
          <a:lstStyle/>
          <a:p>
            <a:pPr marL="0" lvl="1" algn="just">
              <a:buClr>
                <a:schemeClr val="accent1"/>
              </a:buClr>
            </a:pP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create table </a:t>
            </a:r>
            <a:r>
              <a:rPr lang="en-US" sz="1400" dirty="0" err="1">
                <a:latin typeface="Cascadia Code PL" panose="020B0609020000020004" pitchFamily="49" charset="0"/>
                <a:ea typeface="Cascadia Code PL" panose="020B0609020000020004" pitchFamily="49" charset="0"/>
                <a:cs typeface="Cascadia Code PL" panose="020B0609020000020004" pitchFamily="49" charset="0"/>
              </a:rPr>
              <a:t>cliente</a:t>
            </a: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  RUT  char(9) primary key,</a:t>
            </a:r>
          </a:p>
          <a:p>
            <a:pPr marL="0" lvl="1" algn="just">
              <a:buClr>
                <a:schemeClr val="accent1"/>
              </a:buClr>
            </a:pP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  … </a:t>
            </a:r>
          </a:p>
          <a:p>
            <a:pPr marL="0" lvl="1" algn="just">
              <a:buClr>
                <a:schemeClr val="accent1"/>
              </a:buClr>
            </a:pP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endParaRPr lang="en-US" sz="1400" dirty="0">
              <a:latin typeface="Cascadia Code PL" panose="020B0609020000020004" pitchFamily="49" charset="0"/>
              <a:ea typeface="Cascadia Code PL" panose="020B0609020000020004" pitchFamily="49" charset="0"/>
              <a:cs typeface="Cascadia Code PL" panose="020B0609020000020004" pitchFamily="49" charset="0"/>
            </a:endParaRPr>
          </a:p>
          <a:p>
            <a:pPr marL="0" lvl="1" algn="just">
              <a:buClr>
                <a:schemeClr val="accent1"/>
              </a:buClr>
            </a:pPr>
            <a:r>
              <a:rPr lang="en-US" sz="1400" b="1" dirty="0">
                <a:latin typeface="Cascadia Code PL" panose="020B0609020000020004" pitchFamily="49" charset="0"/>
                <a:ea typeface="Cascadia Code PL" panose="020B0609020000020004" pitchFamily="49" charset="0"/>
                <a:cs typeface="Cascadia Code PL" panose="020B0609020000020004" pitchFamily="49" charset="0"/>
              </a:rPr>
              <a:t>create index</a:t>
            </a: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 RC on </a:t>
            </a:r>
            <a:r>
              <a:rPr lang="en-US" sz="1400" dirty="0" err="1">
                <a:latin typeface="Cascadia Code PL" panose="020B0609020000020004" pitchFamily="49" charset="0"/>
                <a:ea typeface="Cascadia Code PL" panose="020B0609020000020004" pitchFamily="49" charset="0"/>
                <a:cs typeface="Cascadia Code PL" panose="020B0609020000020004" pitchFamily="49" charset="0"/>
              </a:rPr>
              <a:t>cliente</a:t>
            </a: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(RUT);</a:t>
            </a:r>
          </a:p>
        </p:txBody>
      </p:sp>
      <p:sp>
        <p:nvSpPr>
          <p:cNvPr id="5" name="Abrir llave 4">
            <a:extLst>
              <a:ext uri="{FF2B5EF4-FFF2-40B4-BE49-F238E27FC236}">
                <a16:creationId xmlns:a16="http://schemas.microsoft.com/office/drawing/2014/main" id="{9551B752-4676-4C58-4540-5B89E5D9A5A4}"/>
              </a:ext>
            </a:extLst>
          </p:cNvPr>
          <p:cNvSpPr/>
          <p:nvPr/>
        </p:nvSpPr>
        <p:spPr>
          <a:xfrm rot="5400000">
            <a:off x="4183905" y="-1805743"/>
            <a:ext cx="437322" cy="76334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10" name="CuadroTexto 9">
            <a:extLst>
              <a:ext uri="{FF2B5EF4-FFF2-40B4-BE49-F238E27FC236}">
                <a16:creationId xmlns:a16="http://schemas.microsoft.com/office/drawing/2014/main" id="{828C27D2-860A-1188-6E15-A822AAEADE75}"/>
              </a:ext>
            </a:extLst>
          </p:cNvPr>
          <p:cNvSpPr txBox="1"/>
          <p:nvPr/>
        </p:nvSpPr>
        <p:spPr>
          <a:xfrm>
            <a:off x="3715603" y="1479973"/>
            <a:ext cx="1579728" cy="369332"/>
          </a:xfrm>
          <a:prstGeom prst="rect">
            <a:avLst/>
          </a:prstGeom>
          <a:noFill/>
        </p:spPr>
        <p:txBody>
          <a:bodyPr wrap="square">
            <a:spAutoFit/>
          </a:bodyPr>
          <a:lstStyle/>
          <a:p>
            <a:r>
              <a:rPr lang="es-ES" b="1" dirty="0">
                <a:solidFill>
                  <a:schemeClr val="bg1">
                    <a:lumMod val="50000"/>
                  </a:schemeClr>
                </a:solidFill>
                <a:ea typeface="Tahoma" panose="020B0604030504040204" pitchFamily="34" charset="0"/>
                <a:cs typeface="Tahoma" panose="020B0604030504040204" pitchFamily="34" charset="0"/>
              </a:rPr>
              <a:t>Área de Índice</a:t>
            </a:r>
            <a:endParaRPr lang="es-CL" dirty="0"/>
          </a:p>
        </p:txBody>
      </p:sp>
      <p:sp>
        <p:nvSpPr>
          <p:cNvPr id="11" name="Abrir llave 10">
            <a:extLst>
              <a:ext uri="{FF2B5EF4-FFF2-40B4-BE49-F238E27FC236}">
                <a16:creationId xmlns:a16="http://schemas.microsoft.com/office/drawing/2014/main" id="{E2472D73-6DBC-93EC-9794-C18CCA669820}"/>
              </a:ext>
            </a:extLst>
          </p:cNvPr>
          <p:cNvSpPr/>
          <p:nvPr/>
        </p:nvSpPr>
        <p:spPr>
          <a:xfrm rot="16200000">
            <a:off x="4183905" y="1779952"/>
            <a:ext cx="437322" cy="76334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13" name="CuadroTexto 12">
            <a:extLst>
              <a:ext uri="{FF2B5EF4-FFF2-40B4-BE49-F238E27FC236}">
                <a16:creationId xmlns:a16="http://schemas.microsoft.com/office/drawing/2014/main" id="{62498F06-25E5-4754-BC01-BDD2DC82285F}"/>
              </a:ext>
            </a:extLst>
          </p:cNvPr>
          <p:cNvSpPr txBox="1"/>
          <p:nvPr/>
        </p:nvSpPr>
        <p:spPr>
          <a:xfrm>
            <a:off x="3715603" y="5815349"/>
            <a:ext cx="1538785" cy="369332"/>
          </a:xfrm>
          <a:prstGeom prst="rect">
            <a:avLst/>
          </a:prstGeom>
          <a:noFill/>
        </p:spPr>
        <p:txBody>
          <a:bodyPr wrap="square">
            <a:spAutoFit/>
          </a:bodyPr>
          <a:lstStyle/>
          <a:p>
            <a:r>
              <a:rPr lang="es-ES" b="1" dirty="0">
                <a:solidFill>
                  <a:schemeClr val="bg1">
                    <a:lumMod val="50000"/>
                  </a:schemeClr>
                </a:solidFill>
                <a:ea typeface="Tahoma" panose="020B0604030504040204" pitchFamily="34" charset="0"/>
                <a:cs typeface="Tahoma" panose="020B0604030504040204" pitchFamily="34" charset="0"/>
              </a:rPr>
              <a:t>Área de Datos</a:t>
            </a:r>
            <a:endParaRPr lang="es-CL" dirty="0"/>
          </a:p>
        </p:txBody>
      </p:sp>
    </p:spTree>
    <p:extLst>
      <p:ext uri="{BB962C8B-B14F-4D97-AF65-F5344CB8AC3E}">
        <p14:creationId xmlns:p14="http://schemas.microsoft.com/office/powerpoint/2010/main" val="1452869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B72C-469F-E79E-43AF-631E612DB5E1}"/>
              </a:ext>
            </a:extLst>
          </p:cNvPr>
          <p:cNvSpPr>
            <a:spLocks noGrp="1"/>
          </p:cNvSpPr>
          <p:nvPr>
            <p:ph type="title"/>
          </p:nvPr>
        </p:nvSpPr>
        <p:spPr/>
        <p:txBody>
          <a:bodyPr/>
          <a:lstStyle/>
          <a:p>
            <a:r>
              <a:rPr lang="es-CL" dirty="0"/>
              <a:t>Índices </a:t>
            </a:r>
            <a:r>
              <a:rPr lang="es-CL" i="1" dirty="0"/>
              <a:t>Bitmap</a:t>
            </a:r>
          </a:p>
        </p:txBody>
      </p:sp>
      <p:sp>
        <p:nvSpPr>
          <p:cNvPr id="4" name="Slide Number Placeholder 3">
            <a:extLst>
              <a:ext uri="{FF2B5EF4-FFF2-40B4-BE49-F238E27FC236}">
                <a16:creationId xmlns:a16="http://schemas.microsoft.com/office/drawing/2014/main" id="{A582A0A4-87E3-84E7-623E-5791CF0BF775}"/>
              </a:ext>
            </a:extLst>
          </p:cNvPr>
          <p:cNvSpPr>
            <a:spLocks noGrp="1"/>
          </p:cNvSpPr>
          <p:nvPr>
            <p:ph type="sldNum" sz="quarter" idx="12"/>
          </p:nvPr>
        </p:nvSpPr>
        <p:spPr/>
        <p:txBody>
          <a:bodyPr/>
          <a:lstStyle/>
          <a:p>
            <a:fld id="{53277F46-3D48-465E-89EF-2F849361E787}" type="slidenum">
              <a:rPr lang="es-CL" smtClean="0"/>
              <a:pPr/>
              <a:t>39</a:t>
            </a:fld>
            <a:endParaRPr lang="es-CL" dirty="0"/>
          </a:p>
        </p:txBody>
      </p:sp>
      <p:sp>
        <p:nvSpPr>
          <p:cNvPr id="5" name="Content Placeholder 2">
            <a:extLst>
              <a:ext uri="{FF2B5EF4-FFF2-40B4-BE49-F238E27FC236}">
                <a16:creationId xmlns:a16="http://schemas.microsoft.com/office/drawing/2014/main" id="{D83C8455-AC8B-220D-DF1F-F30290BB5C9E}"/>
              </a:ext>
            </a:extLst>
          </p:cNvPr>
          <p:cNvSpPr>
            <a:spLocks noGrp="1"/>
          </p:cNvSpPr>
          <p:nvPr>
            <p:ph idx="1"/>
          </p:nvPr>
        </p:nvSpPr>
        <p:spPr>
          <a:xfrm>
            <a:off x="6542700" y="2162017"/>
            <a:ext cx="3454739" cy="1066588"/>
          </a:xfrm>
        </p:spPr>
        <p:txBody>
          <a:bodyPr>
            <a:normAutofit/>
          </a:bodyPr>
          <a:lstStyle/>
          <a:p>
            <a:pPr marL="0" indent="0">
              <a:buNone/>
            </a:pPr>
            <a:r>
              <a:rPr lang="es-CL" sz="2000" dirty="0"/>
              <a:t>Índices </a:t>
            </a:r>
            <a:r>
              <a:rPr lang="es-CL" sz="2000" i="1" dirty="0"/>
              <a:t>Bitmap</a:t>
            </a:r>
            <a:r>
              <a:rPr lang="es-CL" sz="2000" dirty="0"/>
              <a:t>:</a:t>
            </a:r>
          </a:p>
          <a:p>
            <a:pPr marL="176213" lvl="1" indent="0"/>
            <a:r>
              <a:rPr lang="es-CL" sz="1800" dirty="0"/>
              <a:t>Atributos no únicos</a:t>
            </a:r>
          </a:p>
          <a:p>
            <a:pPr marL="176213" lvl="1" indent="0"/>
            <a:r>
              <a:rPr lang="es-CL" sz="1800" dirty="0"/>
              <a:t>Rango reducido de valores</a:t>
            </a:r>
          </a:p>
        </p:txBody>
      </p:sp>
      <p:sp>
        <p:nvSpPr>
          <p:cNvPr id="6" name="Rectangle 3" descr="Rectangle: Click to edit Master text styles&#10;Second level&#10;Third level&#10;Fourth level&#10;Fifth level">
            <a:extLst>
              <a:ext uri="{FF2B5EF4-FFF2-40B4-BE49-F238E27FC236}">
                <a16:creationId xmlns:a16="http://schemas.microsoft.com/office/drawing/2014/main" id="{80A2F421-5321-A342-A0AB-71D90D493C2B}"/>
              </a:ext>
            </a:extLst>
          </p:cNvPr>
          <p:cNvSpPr>
            <a:spLocks noChangeArrowheads="1"/>
          </p:cNvSpPr>
          <p:nvPr/>
        </p:nvSpPr>
        <p:spPr bwMode="auto">
          <a:xfrm>
            <a:off x="6542699" y="3564467"/>
            <a:ext cx="4640165" cy="1601080"/>
          </a:xfrm>
          <a:prstGeom prst="rect">
            <a:avLst/>
          </a:prstGeom>
          <a:noFill/>
          <a:ln w="9525">
            <a:noFill/>
            <a:miter lim="800000"/>
            <a:headEnd/>
            <a:tailEnd/>
          </a:ln>
        </p:spPr>
        <p:txBody>
          <a:bodyPr wrap="square" lIns="92075" tIns="46038" rIns="92075" bIns="46038">
            <a:spAutoFit/>
          </a:bodyPr>
          <a:lstStyle/>
          <a:p>
            <a:pPr marL="0" lvl="1" algn="just">
              <a:buClr>
                <a:schemeClr val="accent1"/>
              </a:buClr>
            </a:pP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create table </a:t>
            </a:r>
            <a:r>
              <a:rPr lang="en-US" sz="1400" dirty="0" err="1">
                <a:latin typeface="Cascadia Code PL" panose="020B0609020000020004" pitchFamily="49" charset="0"/>
                <a:ea typeface="Cascadia Code PL" panose="020B0609020000020004" pitchFamily="49" charset="0"/>
                <a:cs typeface="Cascadia Code PL" panose="020B0609020000020004" pitchFamily="49" charset="0"/>
              </a:rPr>
              <a:t>cliente</a:t>
            </a: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  RUT    char(9) primary key,</a:t>
            </a:r>
          </a:p>
          <a:p>
            <a:pPr marL="0" lvl="1" algn="just">
              <a:buClr>
                <a:schemeClr val="accent1"/>
              </a:buClr>
            </a:pP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  …</a:t>
            </a:r>
          </a:p>
          <a:p>
            <a:pPr marL="0" lvl="1" algn="just">
              <a:buClr>
                <a:schemeClr val="accent1"/>
              </a:buClr>
            </a:pP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  </a:t>
            </a:r>
            <a:r>
              <a:rPr lang="en-US" sz="1400" dirty="0" err="1">
                <a:latin typeface="Cascadia Code PL" panose="020B0609020000020004" pitchFamily="49" charset="0"/>
                <a:ea typeface="Cascadia Code PL" panose="020B0609020000020004" pitchFamily="49" charset="0"/>
                <a:cs typeface="Cascadia Code PL" panose="020B0609020000020004" pitchFamily="49" charset="0"/>
              </a:rPr>
              <a:t>género</a:t>
            </a: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 char</a:t>
            </a:r>
          </a:p>
          <a:p>
            <a:pPr marL="0" lvl="1" algn="just">
              <a:buClr>
                <a:schemeClr val="accent1"/>
              </a:buClr>
            </a:pP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buClr>
                <a:schemeClr val="accent1"/>
              </a:buClr>
            </a:pPr>
            <a:endParaRPr lang="en-US" sz="1400" dirty="0">
              <a:latin typeface="Cascadia Code PL" panose="020B0609020000020004" pitchFamily="49" charset="0"/>
              <a:ea typeface="Cascadia Code PL" panose="020B0609020000020004" pitchFamily="49" charset="0"/>
              <a:cs typeface="Cascadia Code PL" panose="020B0609020000020004" pitchFamily="49" charset="0"/>
            </a:endParaRPr>
          </a:p>
          <a:p>
            <a:pPr marL="0" lvl="1" algn="just">
              <a:buClr>
                <a:schemeClr val="accent1"/>
              </a:buClr>
            </a:pPr>
            <a:r>
              <a:rPr lang="en-US" sz="1400" b="1" dirty="0">
                <a:latin typeface="Cascadia Code PL" panose="020B0609020000020004" pitchFamily="49" charset="0"/>
                <a:ea typeface="Cascadia Code PL" panose="020B0609020000020004" pitchFamily="49" charset="0"/>
                <a:cs typeface="Cascadia Code PL" panose="020B0609020000020004" pitchFamily="49" charset="0"/>
              </a:rPr>
              <a:t>create bitmap index</a:t>
            </a: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 RC on </a:t>
            </a:r>
            <a:r>
              <a:rPr lang="en-US" sz="1400" dirty="0" err="1">
                <a:latin typeface="Cascadia Code PL" panose="020B0609020000020004" pitchFamily="49" charset="0"/>
                <a:ea typeface="Cascadia Code PL" panose="020B0609020000020004" pitchFamily="49" charset="0"/>
                <a:cs typeface="Cascadia Code PL" panose="020B0609020000020004" pitchFamily="49" charset="0"/>
              </a:rPr>
              <a:t>cliente</a:t>
            </a: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a:t>
            </a:r>
            <a:r>
              <a:rPr lang="en-US" sz="1400" dirty="0" err="1">
                <a:latin typeface="Cascadia Code PL" panose="020B0609020000020004" pitchFamily="49" charset="0"/>
                <a:ea typeface="Cascadia Code PL" panose="020B0609020000020004" pitchFamily="49" charset="0"/>
                <a:cs typeface="Cascadia Code PL" panose="020B0609020000020004" pitchFamily="49" charset="0"/>
              </a:rPr>
              <a:t>género</a:t>
            </a:r>
            <a:r>
              <a:rPr lang="en-US" sz="1400" dirty="0">
                <a:latin typeface="Cascadia Code PL" panose="020B0609020000020004" pitchFamily="49" charset="0"/>
                <a:ea typeface="Cascadia Code PL" panose="020B0609020000020004" pitchFamily="49" charset="0"/>
                <a:cs typeface="Cascadia Code PL" panose="020B0609020000020004" pitchFamily="49" charset="0"/>
              </a:rPr>
              <a:t>);</a:t>
            </a:r>
          </a:p>
        </p:txBody>
      </p:sp>
      <p:pic>
        <p:nvPicPr>
          <p:cNvPr id="8" name="Picture 7" descr="Calendar&#10;&#10;Description automatically generated">
            <a:extLst>
              <a:ext uri="{FF2B5EF4-FFF2-40B4-BE49-F238E27FC236}">
                <a16:creationId xmlns:a16="http://schemas.microsoft.com/office/drawing/2014/main" id="{5952A836-7003-5C2B-39DC-D9F03CB74E29}"/>
              </a:ext>
            </a:extLst>
          </p:cNvPr>
          <p:cNvPicPr>
            <a:picLocks noChangeAspect="1"/>
          </p:cNvPicPr>
          <p:nvPr/>
        </p:nvPicPr>
        <p:blipFill rotWithShape="1">
          <a:blip r:embed="rId3">
            <a:extLst>
              <a:ext uri="{28A0092B-C50C-407E-A947-70E740481C1C}">
                <a14:useLocalDpi xmlns:a14="http://schemas.microsoft.com/office/drawing/2010/main" val="0"/>
              </a:ext>
            </a:extLst>
          </a:blip>
          <a:srcRect t="2741"/>
          <a:stretch/>
        </p:blipFill>
        <p:spPr>
          <a:xfrm>
            <a:off x="838200" y="2361164"/>
            <a:ext cx="5054830" cy="3990558"/>
          </a:xfrm>
          <a:prstGeom prst="rect">
            <a:avLst/>
          </a:prstGeom>
        </p:spPr>
      </p:pic>
      <p:sp>
        <p:nvSpPr>
          <p:cNvPr id="3" name="Abrir llave 2">
            <a:extLst>
              <a:ext uri="{FF2B5EF4-FFF2-40B4-BE49-F238E27FC236}">
                <a16:creationId xmlns:a16="http://schemas.microsoft.com/office/drawing/2014/main" id="{8B8AFB73-9227-5D4D-5CD9-E4AEF2571DBC}"/>
              </a:ext>
            </a:extLst>
          </p:cNvPr>
          <p:cNvSpPr/>
          <p:nvPr/>
        </p:nvSpPr>
        <p:spPr>
          <a:xfrm rot="5400000">
            <a:off x="1824684" y="1099723"/>
            <a:ext cx="465483" cy="20573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9" name="CuadroTexto 8">
            <a:extLst>
              <a:ext uri="{FF2B5EF4-FFF2-40B4-BE49-F238E27FC236}">
                <a16:creationId xmlns:a16="http://schemas.microsoft.com/office/drawing/2014/main" id="{2AE0730C-5728-4933-4184-02AECB08944F}"/>
              </a:ext>
            </a:extLst>
          </p:cNvPr>
          <p:cNvSpPr txBox="1"/>
          <p:nvPr/>
        </p:nvSpPr>
        <p:spPr>
          <a:xfrm>
            <a:off x="1165751" y="1549668"/>
            <a:ext cx="1547189" cy="369332"/>
          </a:xfrm>
          <a:prstGeom prst="rect">
            <a:avLst/>
          </a:prstGeom>
          <a:noFill/>
        </p:spPr>
        <p:txBody>
          <a:bodyPr wrap="square">
            <a:spAutoFit/>
          </a:bodyPr>
          <a:lstStyle/>
          <a:p>
            <a:r>
              <a:rPr lang="es-ES" b="1" dirty="0">
                <a:solidFill>
                  <a:schemeClr val="bg1">
                    <a:lumMod val="50000"/>
                  </a:schemeClr>
                </a:solidFill>
                <a:ea typeface="Tahoma" panose="020B0604030504040204" pitchFamily="34" charset="0"/>
                <a:cs typeface="Tahoma" panose="020B0604030504040204" pitchFamily="34" charset="0"/>
              </a:rPr>
              <a:t>Área de Índice</a:t>
            </a:r>
            <a:endParaRPr lang="es-CL" dirty="0"/>
          </a:p>
        </p:txBody>
      </p:sp>
      <p:sp>
        <p:nvSpPr>
          <p:cNvPr id="10" name="CuadroTexto 9">
            <a:extLst>
              <a:ext uri="{FF2B5EF4-FFF2-40B4-BE49-F238E27FC236}">
                <a16:creationId xmlns:a16="http://schemas.microsoft.com/office/drawing/2014/main" id="{952BB740-7801-4EBA-79CB-238B0B616A38}"/>
              </a:ext>
            </a:extLst>
          </p:cNvPr>
          <p:cNvSpPr txBox="1"/>
          <p:nvPr/>
        </p:nvSpPr>
        <p:spPr>
          <a:xfrm>
            <a:off x="3841798" y="1527225"/>
            <a:ext cx="2057400" cy="369332"/>
          </a:xfrm>
          <a:prstGeom prst="rect">
            <a:avLst/>
          </a:prstGeom>
          <a:noFill/>
        </p:spPr>
        <p:txBody>
          <a:bodyPr wrap="square">
            <a:spAutoFit/>
          </a:bodyPr>
          <a:lstStyle/>
          <a:p>
            <a:r>
              <a:rPr lang="es-ES" b="1" dirty="0">
                <a:solidFill>
                  <a:schemeClr val="bg1">
                    <a:lumMod val="50000"/>
                  </a:schemeClr>
                </a:solidFill>
                <a:ea typeface="Tahoma" panose="020B0604030504040204" pitchFamily="34" charset="0"/>
                <a:cs typeface="Tahoma" panose="020B0604030504040204" pitchFamily="34" charset="0"/>
              </a:rPr>
              <a:t>Área de Contenido</a:t>
            </a:r>
            <a:endParaRPr lang="es-CL" dirty="0"/>
          </a:p>
        </p:txBody>
      </p:sp>
      <p:sp>
        <p:nvSpPr>
          <p:cNvPr id="11" name="Abrir llave 10">
            <a:extLst>
              <a:ext uri="{FF2B5EF4-FFF2-40B4-BE49-F238E27FC236}">
                <a16:creationId xmlns:a16="http://schemas.microsoft.com/office/drawing/2014/main" id="{D0423423-4D95-10D8-4B7E-B903D5A47F0C}"/>
              </a:ext>
            </a:extLst>
          </p:cNvPr>
          <p:cNvSpPr/>
          <p:nvPr/>
        </p:nvSpPr>
        <p:spPr>
          <a:xfrm rot="5400000">
            <a:off x="4634671" y="1103723"/>
            <a:ext cx="465483" cy="20512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CL"/>
          </a:p>
        </p:txBody>
      </p:sp>
      <p:sp>
        <p:nvSpPr>
          <p:cNvPr id="12" name="CuadroTexto 11">
            <a:extLst>
              <a:ext uri="{FF2B5EF4-FFF2-40B4-BE49-F238E27FC236}">
                <a16:creationId xmlns:a16="http://schemas.microsoft.com/office/drawing/2014/main" id="{45114830-6F0D-28CC-D35F-3D519154D2AC}"/>
              </a:ext>
            </a:extLst>
          </p:cNvPr>
          <p:cNvSpPr txBox="1"/>
          <p:nvPr/>
        </p:nvSpPr>
        <p:spPr>
          <a:xfrm>
            <a:off x="550889" y="5015266"/>
            <a:ext cx="3013072" cy="1169551"/>
          </a:xfrm>
          <a:prstGeom prst="rect">
            <a:avLst/>
          </a:prstGeom>
          <a:noFill/>
        </p:spPr>
        <p:txBody>
          <a:bodyPr wrap="square">
            <a:spAutoFit/>
          </a:bodyPr>
          <a:lstStyle/>
          <a:p>
            <a:r>
              <a:rPr lang="es-ES" sz="1400" dirty="0">
                <a:solidFill>
                  <a:schemeClr val="bg1">
                    <a:lumMod val="50000"/>
                  </a:schemeClr>
                </a:solidFill>
                <a:ea typeface="Tahoma" panose="020B0604030504040204" pitchFamily="34" charset="0"/>
                <a:cs typeface="Tahoma" panose="020B0604030504040204" pitchFamily="34" charset="0"/>
              </a:rPr>
              <a:t>Deben tener 6 entradas, una para cada valor posible del atributo secundario, y por cada valor, un conjunto de bits que indican si en el área de datos asociada, existe o no una fila con ese valor </a:t>
            </a:r>
            <a:endParaRPr lang="es-CL" sz="1400" dirty="0">
              <a:solidFill>
                <a:schemeClr val="bg1">
                  <a:lumMod val="50000"/>
                </a:schemeClr>
              </a:solidFill>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1137452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D7E0-ED20-D15E-D819-F8A3E1261942}"/>
              </a:ext>
            </a:extLst>
          </p:cNvPr>
          <p:cNvSpPr>
            <a:spLocks noGrp="1"/>
          </p:cNvSpPr>
          <p:nvPr>
            <p:ph type="title"/>
          </p:nvPr>
        </p:nvSpPr>
        <p:spPr/>
        <p:txBody>
          <a:bodyPr/>
          <a:lstStyle/>
          <a:p>
            <a:r>
              <a:rPr lang="es-CL" dirty="0"/>
              <a:t>Etapas para diseñar una BD</a:t>
            </a:r>
          </a:p>
        </p:txBody>
      </p:sp>
      <p:sp>
        <p:nvSpPr>
          <p:cNvPr id="4" name="Slide Number Placeholder 3">
            <a:extLst>
              <a:ext uri="{FF2B5EF4-FFF2-40B4-BE49-F238E27FC236}">
                <a16:creationId xmlns:a16="http://schemas.microsoft.com/office/drawing/2014/main" id="{90995393-9A3D-2919-4DAE-2E09F6A827AF}"/>
              </a:ext>
            </a:extLst>
          </p:cNvPr>
          <p:cNvSpPr>
            <a:spLocks noGrp="1"/>
          </p:cNvSpPr>
          <p:nvPr>
            <p:ph type="sldNum" sz="quarter" idx="12"/>
          </p:nvPr>
        </p:nvSpPr>
        <p:spPr/>
        <p:txBody>
          <a:bodyPr/>
          <a:lstStyle/>
          <a:p>
            <a:fld id="{53277F46-3D48-465E-89EF-2F849361E787}" type="slidenum">
              <a:rPr lang="es-CL" smtClean="0"/>
              <a:t>4</a:t>
            </a:fld>
            <a:endParaRPr lang="es-CL"/>
          </a:p>
        </p:txBody>
      </p:sp>
      <p:pic>
        <p:nvPicPr>
          <p:cNvPr id="3" name="Picture 2" descr="Diagram&#10;&#10;Description automatically generated">
            <a:extLst>
              <a:ext uri="{FF2B5EF4-FFF2-40B4-BE49-F238E27FC236}">
                <a16:creationId xmlns:a16="http://schemas.microsoft.com/office/drawing/2014/main" id="{D4BE8C4E-78B3-04E1-A283-9B30E096B4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175" y="1542771"/>
            <a:ext cx="8335650" cy="4909790"/>
          </a:xfrm>
          <a:prstGeom prst="rect">
            <a:avLst/>
          </a:prstGeom>
        </p:spPr>
      </p:pic>
      <p:sp>
        <p:nvSpPr>
          <p:cNvPr id="5" name="CuadroTexto 4">
            <a:extLst>
              <a:ext uri="{FF2B5EF4-FFF2-40B4-BE49-F238E27FC236}">
                <a16:creationId xmlns:a16="http://schemas.microsoft.com/office/drawing/2014/main" id="{705940DF-D591-711B-2590-9F9FE575EDFE}"/>
              </a:ext>
            </a:extLst>
          </p:cNvPr>
          <p:cNvSpPr txBox="1"/>
          <p:nvPr/>
        </p:nvSpPr>
        <p:spPr>
          <a:xfrm>
            <a:off x="9548914" y="4311532"/>
            <a:ext cx="1804886" cy="1754326"/>
          </a:xfrm>
          <a:prstGeom prst="rect">
            <a:avLst/>
          </a:prstGeom>
          <a:noFill/>
        </p:spPr>
        <p:txBody>
          <a:bodyPr wrap="square">
            <a:spAutoFit/>
          </a:bodyPr>
          <a:lstStyle/>
          <a:p>
            <a:pPr algn="just"/>
            <a:r>
              <a:rPr lang="es-ES" dirty="0">
                <a:solidFill>
                  <a:schemeClr val="bg1">
                    <a:lumMod val="50000"/>
                  </a:schemeClr>
                </a:solidFill>
                <a:cs typeface="Times New Roman" pitchFamily="18" charset="0"/>
              </a:rPr>
              <a:t>Permite agregar características físicas al modelo que optimicen el funcionamiento de la BD. </a:t>
            </a:r>
          </a:p>
        </p:txBody>
      </p:sp>
    </p:spTree>
    <p:extLst>
      <p:ext uri="{BB962C8B-B14F-4D97-AF65-F5344CB8AC3E}">
        <p14:creationId xmlns:p14="http://schemas.microsoft.com/office/powerpoint/2010/main" val="36224124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7D693-7A4B-5CD2-FC6D-8A16BB43719D}"/>
              </a:ext>
            </a:extLst>
          </p:cNvPr>
          <p:cNvSpPr>
            <a:spLocks noGrp="1"/>
          </p:cNvSpPr>
          <p:nvPr>
            <p:ph type="title"/>
          </p:nvPr>
        </p:nvSpPr>
        <p:spPr/>
        <p:txBody>
          <a:bodyPr>
            <a:normAutofit/>
          </a:bodyPr>
          <a:lstStyle/>
          <a:p>
            <a:r>
              <a:rPr lang="es-CL" dirty="0"/>
              <a:t>4.4 </a:t>
            </a:r>
            <a:r>
              <a:rPr lang="es-ES" dirty="0"/>
              <a:t>Métodos para el diseño físico de una BDR</a:t>
            </a:r>
            <a:endParaRPr lang="es-CL" dirty="0"/>
          </a:p>
        </p:txBody>
      </p:sp>
      <p:sp>
        <p:nvSpPr>
          <p:cNvPr id="3" name="Slide Number Placeholder 2">
            <a:extLst>
              <a:ext uri="{FF2B5EF4-FFF2-40B4-BE49-F238E27FC236}">
                <a16:creationId xmlns:a16="http://schemas.microsoft.com/office/drawing/2014/main" id="{39DDEA59-4A63-8D2A-CD6D-639191F5D1D7}"/>
              </a:ext>
            </a:extLst>
          </p:cNvPr>
          <p:cNvSpPr>
            <a:spLocks noGrp="1"/>
          </p:cNvSpPr>
          <p:nvPr>
            <p:ph type="sldNum" sz="quarter" idx="12"/>
          </p:nvPr>
        </p:nvSpPr>
        <p:spPr/>
        <p:txBody>
          <a:bodyPr/>
          <a:lstStyle/>
          <a:p>
            <a:fld id="{53277F46-3D48-465E-89EF-2F849361E787}" type="slidenum">
              <a:rPr lang="es-CL" smtClean="0"/>
              <a:pPr/>
              <a:t>40</a:t>
            </a:fld>
            <a:endParaRPr lang="es-CL" dirty="0"/>
          </a:p>
        </p:txBody>
      </p:sp>
    </p:spTree>
    <p:extLst>
      <p:ext uri="{BB962C8B-B14F-4D97-AF65-F5344CB8AC3E}">
        <p14:creationId xmlns:p14="http://schemas.microsoft.com/office/powerpoint/2010/main" val="2161503109"/>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B2DA3-509A-7430-E812-50573787427E}"/>
              </a:ext>
            </a:extLst>
          </p:cNvPr>
          <p:cNvSpPr>
            <a:spLocks noGrp="1"/>
          </p:cNvSpPr>
          <p:nvPr>
            <p:ph type="title"/>
          </p:nvPr>
        </p:nvSpPr>
        <p:spPr/>
        <p:txBody>
          <a:bodyPr/>
          <a:lstStyle/>
          <a:p>
            <a:r>
              <a:rPr lang="es-CL" dirty="0"/>
              <a:t>Método</a:t>
            </a:r>
          </a:p>
        </p:txBody>
      </p:sp>
      <p:sp>
        <p:nvSpPr>
          <p:cNvPr id="5" name="Content Placeholder 4">
            <a:extLst>
              <a:ext uri="{FF2B5EF4-FFF2-40B4-BE49-F238E27FC236}">
                <a16:creationId xmlns:a16="http://schemas.microsoft.com/office/drawing/2014/main" id="{76E748EB-1BDE-159A-9F6F-EAA87ED39016}"/>
              </a:ext>
            </a:extLst>
          </p:cNvPr>
          <p:cNvSpPr>
            <a:spLocks noGrp="1"/>
          </p:cNvSpPr>
          <p:nvPr>
            <p:ph idx="1"/>
          </p:nvPr>
        </p:nvSpPr>
        <p:spPr/>
        <p:txBody>
          <a:bodyPr>
            <a:normAutofit fontScale="92500" lnSpcReduction="10000"/>
          </a:bodyPr>
          <a:lstStyle/>
          <a:p>
            <a:r>
              <a:rPr lang="es-ES" sz="2600" dirty="0"/>
              <a:t>Escoger un atributo que sea frecuentemente usado para recuperar los registros en orden, o para realizar operaciones (</a:t>
            </a:r>
            <a:r>
              <a:rPr lang="es-ES" sz="2600" i="1" dirty="0" err="1"/>
              <a:t>Join</a:t>
            </a:r>
            <a:r>
              <a:rPr lang="es-ES" sz="2600" dirty="0"/>
              <a:t>), como el campo de ordenamiento del archivo:</a:t>
            </a:r>
          </a:p>
          <a:p>
            <a:pPr lvl="1"/>
            <a:r>
              <a:rPr lang="es-ES" dirty="0"/>
              <a:t>Crear un índice primario o de grupos, según corresponda.</a:t>
            </a:r>
          </a:p>
          <a:p>
            <a:r>
              <a:rPr lang="es-ES" sz="2600" dirty="0"/>
              <a:t>En caso de que ningún atributo cumpla con las condiciones anteriores, mantener el archivo desordenado.</a:t>
            </a:r>
          </a:p>
          <a:p>
            <a:r>
              <a:rPr lang="es-ES" sz="2600" dirty="0"/>
              <a:t>Por cada atributo (que no sea el campo de ordenamiento), que es usado en operaciones de búsqueda o </a:t>
            </a:r>
            <a:r>
              <a:rPr lang="es-ES" sz="2600" i="1" dirty="0" err="1"/>
              <a:t>Join</a:t>
            </a:r>
            <a:r>
              <a:rPr lang="es-ES" sz="2600" dirty="0"/>
              <a:t>, especificar un índice que sirva como índice secundario al archivo de datos.</a:t>
            </a:r>
          </a:p>
          <a:p>
            <a:r>
              <a:rPr lang="es-ES" sz="2600" dirty="0"/>
              <a:t>Si el archivo va a ser actualizado frecuentemente, con operaciones de inserción y eliminación de registros (alta volatilidad), tratar de reducir el número de índices del archivo de datos.</a:t>
            </a:r>
          </a:p>
        </p:txBody>
      </p:sp>
      <p:sp>
        <p:nvSpPr>
          <p:cNvPr id="3" name="Slide Number Placeholder 2">
            <a:extLst>
              <a:ext uri="{FF2B5EF4-FFF2-40B4-BE49-F238E27FC236}">
                <a16:creationId xmlns:a16="http://schemas.microsoft.com/office/drawing/2014/main" id="{FD755BE5-BD55-2288-C6F3-257FDD8E5A56}"/>
              </a:ext>
            </a:extLst>
          </p:cNvPr>
          <p:cNvSpPr>
            <a:spLocks noGrp="1"/>
          </p:cNvSpPr>
          <p:nvPr>
            <p:ph type="sldNum" sz="quarter" idx="12"/>
          </p:nvPr>
        </p:nvSpPr>
        <p:spPr/>
        <p:txBody>
          <a:bodyPr/>
          <a:lstStyle/>
          <a:p>
            <a:fld id="{53277F46-3D48-465E-89EF-2F849361E787}" type="slidenum">
              <a:rPr lang="es-CL" smtClean="0"/>
              <a:pPr/>
              <a:t>41</a:t>
            </a:fld>
            <a:endParaRPr lang="es-CL" dirty="0"/>
          </a:p>
        </p:txBody>
      </p:sp>
      <p:pic>
        <p:nvPicPr>
          <p:cNvPr id="2050" name="Picture 2">
            <a:extLst>
              <a:ext uri="{FF2B5EF4-FFF2-40B4-BE49-F238E27FC236}">
                <a16:creationId xmlns:a16="http://schemas.microsoft.com/office/drawing/2014/main" id="{1CC2F1C3-CA85-8B5A-F4BB-BBDAFDFCA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8920" y="599504"/>
            <a:ext cx="868680" cy="86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8343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B2DA3-509A-7430-E812-50573787427E}"/>
              </a:ext>
            </a:extLst>
          </p:cNvPr>
          <p:cNvSpPr>
            <a:spLocks noGrp="1"/>
          </p:cNvSpPr>
          <p:nvPr>
            <p:ph type="title"/>
          </p:nvPr>
        </p:nvSpPr>
        <p:spPr/>
        <p:txBody>
          <a:bodyPr/>
          <a:lstStyle/>
          <a:p>
            <a:r>
              <a:rPr lang="es-CL" dirty="0"/>
              <a:t>Método</a:t>
            </a:r>
          </a:p>
        </p:txBody>
      </p:sp>
      <p:sp>
        <p:nvSpPr>
          <p:cNvPr id="5" name="Content Placeholder 4">
            <a:extLst>
              <a:ext uri="{FF2B5EF4-FFF2-40B4-BE49-F238E27FC236}">
                <a16:creationId xmlns:a16="http://schemas.microsoft.com/office/drawing/2014/main" id="{76E748EB-1BDE-159A-9F6F-EAA87ED39016}"/>
              </a:ext>
            </a:extLst>
          </p:cNvPr>
          <p:cNvSpPr>
            <a:spLocks noGrp="1"/>
          </p:cNvSpPr>
          <p:nvPr>
            <p:ph idx="1"/>
          </p:nvPr>
        </p:nvSpPr>
        <p:spPr>
          <a:xfrm>
            <a:off x="838200" y="1825625"/>
            <a:ext cx="10515600" cy="3032887"/>
          </a:xfrm>
        </p:spPr>
        <p:txBody>
          <a:bodyPr/>
          <a:lstStyle/>
          <a:p>
            <a:r>
              <a:rPr lang="es-ES" sz="2400" dirty="0"/>
              <a:t>Si un atributo es usado frecuentemente para operaciones de selección y </a:t>
            </a:r>
            <a:r>
              <a:rPr lang="es-ES" sz="2400" i="1" dirty="0" err="1"/>
              <a:t>Join</a:t>
            </a:r>
            <a:r>
              <a:rPr lang="es-ES" sz="2400" dirty="0"/>
              <a:t>, pero no para recuperar los registros en orden, un archivo tipo </a:t>
            </a:r>
            <a:r>
              <a:rPr lang="es-ES" sz="2400" i="1" dirty="0" err="1"/>
              <a:t>hashing</a:t>
            </a:r>
            <a:r>
              <a:rPr lang="es-ES" sz="2400" dirty="0"/>
              <a:t> puede ser usado.</a:t>
            </a:r>
          </a:p>
          <a:p>
            <a:pPr lvl="1"/>
            <a:r>
              <a:rPr lang="es-ES" sz="2200" dirty="0"/>
              <a:t>Estático puede ser usado para archivos cuyo tamaño no varíe mucho.</a:t>
            </a:r>
          </a:p>
          <a:p>
            <a:pPr lvl="1"/>
            <a:r>
              <a:rPr lang="es-ES" sz="2200" dirty="0"/>
              <a:t>Con Expansión Dinámica es requerido cuando el archivo sufrirá variaciones importantes en su volumen.</a:t>
            </a:r>
          </a:p>
          <a:p>
            <a:r>
              <a:rPr lang="es-ES" sz="2400" dirty="0"/>
              <a:t>Si el archivo tiene pocos registros, y éstos son de tamaño pequeño, podría considerarse una organización de tipo árbol.</a:t>
            </a:r>
          </a:p>
          <a:p>
            <a:endParaRPr lang="es-CL" dirty="0"/>
          </a:p>
        </p:txBody>
      </p:sp>
      <p:sp>
        <p:nvSpPr>
          <p:cNvPr id="3" name="Slide Number Placeholder 2">
            <a:extLst>
              <a:ext uri="{FF2B5EF4-FFF2-40B4-BE49-F238E27FC236}">
                <a16:creationId xmlns:a16="http://schemas.microsoft.com/office/drawing/2014/main" id="{FD755BE5-BD55-2288-C6F3-257FDD8E5A56}"/>
              </a:ext>
            </a:extLst>
          </p:cNvPr>
          <p:cNvSpPr>
            <a:spLocks noGrp="1"/>
          </p:cNvSpPr>
          <p:nvPr>
            <p:ph type="sldNum" sz="quarter" idx="12"/>
          </p:nvPr>
        </p:nvSpPr>
        <p:spPr/>
        <p:txBody>
          <a:bodyPr/>
          <a:lstStyle/>
          <a:p>
            <a:fld id="{53277F46-3D48-465E-89EF-2F849361E787}" type="slidenum">
              <a:rPr lang="es-CL" smtClean="0"/>
              <a:pPr/>
              <a:t>42</a:t>
            </a:fld>
            <a:endParaRPr lang="es-CL" dirty="0"/>
          </a:p>
        </p:txBody>
      </p:sp>
      <p:pic>
        <p:nvPicPr>
          <p:cNvPr id="6" name="Picture 2">
            <a:extLst>
              <a:ext uri="{FF2B5EF4-FFF2-40B4-BE49-F238E27FC236}">
                <a16:creationId xmlns:a16="http://schemas.microsoft.com/office/drawing/2014/main" id="{4FFDEEA6-641D-B339-62FA-A2027710A7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8920" y="599504"/>
            <a:ext cx="868680" cy="8686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18471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5F6B-4BA0-8B5E-7DDB-C2F7BA643B4F}"/>
              </a:ext>
            </a:extLst>
          </p:cNvPr>
          <p:cNvSpPr>
            <a:spLocks noGrp="1"/>
          </p:cNvSpPr>
          <p:nvPr>
            <p:ph type="title"/>
          </p:nvPr>
        </p:nvSpPr>
        <p:spPr/>
        <p:txBody>
          <a:bodyPr/>
          <a:lstStyle/>
          <a:p>
            <a:r>
              <a:rPr lang="es-CL" dirty="0"/>
              <a:t>Referencias</a:t>
            </a:r>
          </a:p>
        </p:txBody>
      </p:sp>
      <p:sp>
        <p:nvSpPr>
          <p:cNvPr id="3" name="Content Placeholder 2">
            <a:extLst>
              <a:ext uri="{FF2B5EF4-FFF2-40B4-BE49-F238E27FC236}">
                <a16:creationId xmlns:a16="http://schemas.microsoft.com/office/drawing/2014/main" id="{243A7874-D4AD-E7A7-0078-F286A0D14418}"/>
              </a:ext>
            </a:extLst>
          </p:cNvPr>
          <p:cNvSpPr>
            <a:spLocks noGrp="1"/>
          </p:cNvSpPr>
          <p:nvPr>
            <p:ph idx="1"/>
          </p:nvPr>
        </p:nvSpPr>
        <p:spPr>
          <a:xfrm>
            <a:off x="838200" y="1825625"/>
            <a:ext cx="10515600" cy="2216023"/>
          </a:xfrm>
        </p:spPr>
        <p:txBody>
          <a:bodyPr/>
          <a:lstStyle/>
          <a:p>
            <a:pPr marL="0" indent="0">
              <a:buNone/>
            </a:pPr>
            <a:r>
              <a:rPr lang="es-ES" sz="2400" dirty="0"/>
              <a:t>Se ha utilizado en estas diapositivas algunas imágenes extraídas de: </a:t>
            </a:r>
          </a:p>
          <a:p>
            <a:r>
              <a:rPr lang="es-ES" sz="2200" dirty="0">
                <a:hlinkClick r:id="rId2"/>
              </a:rPr>
              <a:t>http://docs.oracle.com/cd/B28359_01/server.111/b28310/tables.htm#i1008063</a:t>
            </a:r>
            <a:endParaRPr lang="es-ES" sz="2200" dirty="0"/>
          </a:p>
          <a:p>
            <a:r>
              <a:rPr lang="es-ES" sz="2200" dirty="0">
                <a:hlinkClick r:id="rId3"/>
              </a:rPr>
              <a:t>https://docs.oracle.com/cd/E11882_01/server.112/e40540/physical.htm#CNCPT003</a:t>
            </a:r>
            <a:endParaRPr lang="es-ES" sz="2200" dirty="0"/>
          </a:p>
          <a:p>
            <a:r>
              <a:rPr lang="es-ES" sz="2200" dirty="0"/>
              <a:t>Fundamentos de Sistemas de Bases de Datos. R. </a:t>
            </a:r>
            <a:r>
              <a:rPr lang="es-ES" sz="2200" dirty="0" err="1"/>
              <a:t>Elmasri</a:t>
            </a:r>
            <a:r>
              <a:rPr lang="es-ES" sz="2200" dirty="0"/>
              <a:t>, S. </a:t>
            </a:r>
            <a:r>
              <a:rPr lang="es-ES" sz="2200" dirty="0" err="1"/>
              <a:t>Navathe</a:t>
            </a:r>
            <a:r>
              <a:rPr lang="es-ES" sz="2200" dirty="0"/>
              <a:t>. Pearson Addison-Wesley, 2010, 6ta. Edición.</a:t>
            </a:r>
          </a:p>
          <a:p>
            <a:endParaRPr lang="es-CL" dirty="0"/>
          </a:p>
        </p:txBody>
      </p:sp>
      <p:sp>
        <p:nvSpPr>
          <p:cNvPr id="4" name="Slide Number Placeholder 3">
            <a:extLst>
              <a:ext uri="{FF2B5EF4-FFF2-40B4-BE49-F238E27FC236}">
                <a16:creationId xmlns:a16="http://schemas.microsoft.com/office/drawing/2014/main" id="{99277A47-7649-53D9-B6C5-C31018E46E47}"/>
              </a:ext>
            </a:extLst>
          </p:cNvPr>
          <p:cNvSpPr>
            <a:spLocks noGrp="1"/>
          </p:cNvSpPr>
          <p:nvPr>
            <p:ph type="sldNum" sz="quarter" idx="12"/>
          </p:nvPr>
        </p:nvSpPr>
        <p:spPr/>
        <p:txBody>
          <a:bodyPr/>
          <a:lstStyle/>
          <a:p>
            <a:fld id="{53277F46-3D48-465E-89EF-2F849361E787}" type="slidenum">
              <a:rPr lang="es-CL" smtClean="0"/>
              <a:pPr/>
              <a:t>43</a:t>
            </a:fld>
            <a:endParaRPr lang="es-CL" dirty="0"/>
          </a:p>
        </p:txBody>
      </p:sp>
      <p:pic>
        <p:nvPicPr>
          <p:cNvPr id="3074" name="Picture 2">
            <a:extLst>
              <a:ext uri="{FF2B5EF4-FFF2-40B4-BE49-F238E27FC236}">
                <a16:creationId xmlns:a16="http://schemas.microsoft.com/office/drawing/2014/main" id="{5CC47830-427E-CC23-3272-0D30E07D4B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5612" y="533812"/>
            <a:ext cx="988188" cy="988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737359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D7E0-ED20-D15E-D819-F8A3E1261942}"/>
              </a:ext>
            </a:extLst>
          </p:cNvPr>
          <p:cNvSpPr>
            <a:spLocks noGrp="1"/>
          </p:cNvSpPr>
          <p:nvPr>
            <p:ph type="title"/>
          </p:nvPr>
        </p:nvSpPr>
        <p:spPr/>
        <p:txBody>
          <a:bodyPr/>
          <a:lstStyle/>
          <a:p>
            <a:r>
              <a:rPr lang="es-CL" dirty="0"/>
              <a:t>Etapas para diseñar una BD</a:t>
            </a:r>
          </a:p>
        </p:txBody>
      </p:sp>
      <p:sp>
        <p:nvSpPr>
          <p:cNvPr id="4" name="Slide Number Placeholder 3">
            <a:extLst>
              <a:ext uri="{FF2B5EF4-FFF2-40B4-BE49-F238E27FC236}">
                <a16:creationId xmlns:a16="http://schemas.microsoft.com/office/drawing/2014/main" id="{90995393-9A3D-2919-4DAE-2E09F6A827AF}"/>
              </a:ext>
            </a:extLst>
          </p:cNvPr>
          <p:cNvSpPr>
            <a:spLocks noGrp="1"/>
          </p:cNvSpPr>
          <p:nvPr>
            <p:ph type="sldNum" sz="quarter" idx="12"/>
          </p:nvPr>
        </p:nvSpPr>
        <p:spPr/>
        <p:txBody>
          <a:bodyPr/>
          <a:lstStyle/>
          <a:p>
            <a:fld id="{53277F46-3D48-465E-89EF-2F849361E787}" type="slidenum">
              <a:rPr lang="es-CL" smtClean="0"/>
              <a:t>5</a:t>
            </a:fld>
            <a:endParaRPr lang="es-CL"/>
          </a:p>
        </p:txBody>
      </p:sp>
      <p:pic>
        <p:nvPicPr>
          <p:cNvPr id="6" name="Picture 5" descr="Graphical user interface, application&#10;&#10;Description automatically generated with medium confidence">
            <a:extLst>
              <a:ext uri="{FF2B5EF4-FFF2-40B4-BE49-F238E27FC236}">
                <a16:creationId xmlns:a16="http://schemas.microsoft.com/office/drawing/2014/main" id="{DD7446BD-6516-48B4-63E6-626B396F8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60797"/>
            <a:ext cx="3772688" cy="1477866"/>
          </a:xfrm>
          <a:prstGeom prst="rect">
            <a:avLst/>
          </a:prstGeom>
        </p:spPr>
      </p:pic>
      <p:sp>
        <p:nvSpPr>
          <p:cNvPr id="7" name="Text Box 9">
            <a:extLst>
              <a:ext uri="{FF2B5EF4-FFF2-40B4-BE49-F238E27FC236}">
                <a16:creationId xmlns:a16="http://schemas.microsoft.com/office/drawing/2014/main" id="{D0D6D80B-42CB-1F97-486F-37D3C1755E37}"/>
              </a:ext>
            </a:extLst>
          </p:cNvPr>
          <p:cNvSpPr txBox="1">
            <a:spLocks noChangeArrowheads="1"/>
          </p:cNvSpPr>
          <p:nvPr/>
        </p:nvSpPr>
        <p:spPr bwMode="auto">
          <a:xfrm>
            <a:off x="6372234" y="2860797"/>
            <a:ext cx="5277900" cy="2400657"/>
          </a:xfrm>
          <a:prstGeom prst="rect">
            <a:avLst/>
          </a:prstGeom>
          <a:noFill/>
          <a:ln w="9525">
            <a:noFill/>
            <a:miter lim="800000"/>
            <a:headEnd/>
            <a:tailEnd/>
          </a:ln>
        </p:spPr>
        <p:txBody>
          <a:bodyPr wrap="square">
            <a:spAutoFit/>
          </a:bodyPr>
          <a:lstStyle/>
          <a:p>
            <a:pPr marL="0" lvl="1" algn="just"/>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create</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table cliente(</a:t>
            </a:r>
          </a:p>
          <a:p>
            <a:pPr marL="0" lvl="1" algn="just"/>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RUT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char</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(9)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primary</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key</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Nombre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varchar</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(35)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not</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null</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Direccion</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varchar</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(50)</a:t>
            </a:r>
          </a:p>
          <a:p>
            <a:pPr marL="0" lvl="1" algn="just"/>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Sexo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char</a:t>
            </a:r>
            <a:endParaRPr lang="es-ES" sz="1200" dirty="0">
              <a:latin typeface="Cascadia Code PL" panose="020B0609020000020004" pitchFamily="49" charset="0"/>
              <a:ea typeface="Cascadia Code PL" panose="020B0609020000020004" pitchFamily="49" charset="0"/>
              <a:cs typeface="Cascadia Code PL" panose="020B0609020000020004" pitchFamily="49" charset="0"/>
            </a:endParaRPr>
          </a:p>
          <a:p>
            <a:pPr marL="0" lvl="1" algn="just"/>
            <a:r>
              <a:rPr lang="es-ES" sz="12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spcBef>
                <a:spcPct val="50000"/>
              </a:spcBef>
            </a:pPr>
            <a:endParaRPr lang="es-ES" sz="1200" dirty="0">
              <a:latin typeface="Cascadia Code PL" panose="020B0609020000020004" pitchFamily="49" charset="0"/>
              <a:ea typeface="Cascadia Code PL" panose="020B0609020000020004" pitchFamily="49" charset="0"/>
              <a:cs typeface="Cascadia Code PL" panose="020B0609020000020004" pitchFamily="49" charset="0"/>
            </a:endParaRPr>
          </a:p>
          <a:p>
            <a:pPr marL="0" lvl="1" algn="just"/>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create</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table factura(</a:t>
            </a:r>
          </a:p>
          <a:p>
            <a:pPr marL="0" lvl="1" algn="just"/>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NroFactura</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number</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(7)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primary</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key</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a:t>
            </a:r>
          </a:p>
          <a:p>
            <a:pPr marL="0" lvl="1" algn="just"/>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Fecha       date,</a:t>
            </a:r>
          </a:p>
          <a:p>
            <a:pPr marL="0" lvl="1" algn="just"/>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RUTCliente</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char</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(9)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foreign</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key</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a:t>
            </a:r>
            <a:r>
              <a:rPr lang="es-ES" sz="1200" dirty="0" err="1">
                <a:latin typeface="Cascadia Code PL" panose="020B0609020000020004" pitchFamily="49" charset="0"/>
                <a:ea typeface="Cascadia Code PL" panose="020B0609020000020004" pitchFamily="49" charset="0"/>
                <a:cs typeface="Cascadia Code PL" panose="020B0609020000020004" pitchFamily="49" charset="0"/>
              </a:rPr>
              <a:t>references</a:t>
            </a:r>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cliente(RUT)</a:t>
            </a:r>
          </a:p>
          <a:p>
            <a:pPr marL="0" lvl="1" algn="just"/>
            <a:r>
              <a:rPr lang="es-ES" sz="1200" dirty="0">
                <a:latin typeface="Cascadia Code PL" panose="020B0609020000020004" pitchFamily="49" charset="0"/>
                <a:ea typeface="Cascadia Code PL" panose="020B0609020000020004" pitchFamily="49" charset="0"/>
                <a:cs typeface="Cascadia Code PL" panose="020B0609020000020004" pitchFamily="49" charset="0"/>
              </a:rPr>
              <a:t>); </a:t>
            </a:r>
          </a:p>
        </p:txBody>
      </p:sp>
      <p:sp>
        <p:nvSpPr>
          <p:cNvPr id="8" name="Rectangle 3" descr="Rectangle: Click to edit Master text styles&#10;Second level&#10;Third level&#10;Fourth level&#10;Fifth level">
            <a:extLst>
              <a:ext uri="{FF2B5EF4-FFF2-40B4-BE49-F238E27FC236}">
                <a16:creationId xmlns:a16="http://schemas.microsoft.com/office/drawing/2014/main" id="{AA550277-B788-49E1-DCE8-87DCB7C95F6D}"/>
              </a:ext>
            </a:extLst>
          </p:cNvPr>
          <p:cNvSpPr>
            <a:spLocks noChangeArrowheads="1"/>
          </p:cNvSpPr>
          <p:nvPr/>
        </p:nvSpPr>
        <p:spPr bwMode="auto">
          <a:xfrm>
            <a:off x="1433790" y="2031805"/>
            <a:ext cx="2581507" cy="646973"/>
          </a:xfrm>
          <a:prstGeom prst="rect">
            <a:avLst/>
          </a:prstGeom>
          <a:noFill/>
          <a:ln w="9525">
            <a:noFill/>
            <a:miter lim="800000"/>
            <a:headEnd/>
            <a:tailEnd/>
          </a:ln>
        </p:spPr>
        <p:txBody>
          <a:bodyPr wrap="square" lIns="92075" tIns="46038" rIns="92075" bIns="46038">
            <a:spAutoFit/>
          </a:bodyPr>
          <a:lstStyle/>
          <a:p>
            <a:pPr marL="476250" indent="-476250" algn="ctr">
              <a:lnSpc>
                <a:spcPct val="100000"/>
              </a:lnSpc>
              <a:buClr>
                <a:schemeClr val="accent1"/>
              </a:buClr>
            </a:pPr>
            <a:r>
              <a:rPr lang="es-ES_tradnl" dirty="0">
                <a:ea typeface="Tahoma" panose="020B0604030504040204" pitchFamily="34" charset="0"/>
                <a:cs typeface="Tahoma" panose="020B0604030504040204" pitchFamily="34" charset="0"/>
              </a:rPr>
              <a:t>Modelo Lógico</a:t>
            </a:r>
          </a:p>
          <a:p>
            <a:pPr marL="476250" indent="-476250" algn="ctr">
              <a:lnSpc>
                <a:spcPct val="100000"/>
              </a:lnSpc>
              <a:buClr>
                <a:schemeClr val="accent1"/>
              </a:buClr>
            </a:pPr>
            <a:r>
              <a:rPr lang="es-ES_tradnl" i="1" dirty="0">
                <a:ea typeface="Tahoma" panose="020B0604030504040204" pitchFamily="34" charset="0"/>
                <a:cs typeface="Tahoma" panose="020B0604030504040204" pitchFamily="34" charset="0"/>
              </a:rPr>
              <a:t>(relacional)</a:t>
            </a:r>
          </a:p>
        </p:txBody>
      </p:sp>
      <p:sp>
        <p:nvSpPr>
          <p:cNvPr id="9" name="Rectangle 3" descr="Rectangle: Click to edit Master text styles&#10;Second level&#10;Third level&#10;Fourth level&#10;Fifth level">
            <a:extLst>
              <a:ext uri="{FF2B5EF4-FFF2-40B4-BE49-F238E27FC236}">
                <a16:creationId xmlns:a16="http://schemas.microsoft.com/office/drawing/2014/main" id="{0BCAE2CA-5441-ABCA-88FF-C487BE64054C}"/>
              </a:ext>
            </a:extLst>
          </p:cNvPr>
          <p:cNvSpPr>
            <a:spLocks noChangeArrowheads="1"/>
          </p:cNvSpPr>
          <p:nvPr/>
        </p:nvSpPr>
        <p:spPr bwMode="auto">
          <a:xfrm>
            <a:off x="7720430" y="2031805"/>
            <a:ext cx="2581507" cy="646973"/>
          </a:xfrm>
          <a:prstGeom prst="rect">
            <a:avLst/>
          </a:prstGeom>
          <a:noFill/>
          <a:ln w="9525">
            <a:noFill/>
            <a:miter lim="800000"/>
            <a:headEnd/>
            <a:tailEnd/>
          </a:ln>
        </p:spPr>
        <p:txBody>
          <a:bodyPr wrap="square" lIns="92075" tIns="46038" rIns="92075" bIns="46038">
            <a:spAutoFit/>
          </a:bodyPr>
          <a:lstStyle/>
          <a:p>
            <a:pPr marL="476250" indent="-476250" algn="ctr">
              <a:lnSpc>
                <a:spcPct val="100000"/>
              </a:lnSpc>
              <a:buClr>
                <a:schemeClr val="accent1"/>
              </a:buClr>
            </a:pPr>
            <a:r>
              <a:rPr lang="es-ES_tradnl" dirty="0">
                <a:ea typeface="Tahoma" panose="020B0604030504040204" pitchFamily="34" charset="0"/>
                <a:cs typeface="Tahoma" panose="020B0604030504040204" pitchFamily="34" charset="0"/>
              </a:rPr>
              <a:t>Modelo Físico</a:t>
            </a:r>
          </a:p>
          <a:p>
            <a:pPr marL="476250" indent="-476250" algn="ctr">
              <a:lnSpc>
                <a:spcPct val="100000"/>
              </a:lnSpc>
              <a:buClr>
                <a:schemeClr val="accent1"/>
              </a:buClr>
            </a:pPr>
            <a:r>
              <a:rPr lang="es-ES_tradnl" i="1" dirty="0">
                <a:ea typeface="Tahoma" panose="020B0604030504040204" pitchFamily="34" charset="0"/>
                <a:cs typeface="Tahoma" panose="020B0604030504040204" pitchFamily="34" charset="0"/>
              </a:rPr>
              <a:t>(relacional)</a:t>
            </a:r>
          </a:p>
        </p:txBody>
      </p:sp>
      <p:sp>
        <p:nvSpPr>
          <p:cNvPr id="10" name="Arrow: Right 9">
            <a:extLst>
              <a:ext uri="{FF2B5EF4-FFF2-40B4-BE49-F238E27FC236}">
                <a16:creationId xmlns:a16="http://schemas.microsoft.com/office/drawing/2014/main" id="{3119F8A9-31B6-2F3E-CACB-6B6B162CC454}"/>
              </a:ext>
            </a:extLst>
          </p:cNvPr>
          <p:cNvSpPr/>
          <p:nvPr/>
        </p:nvSpPr>
        <p:spPr>
          <a:xfrm>
            <a:off x="5103962" y="3491767"/>
            <a:ext cx="775198" cy="355102"/>
          </a:xfrm>
          <a:prstGeom prst="rightArrow">
            <a:avLst/>
          </a:prstGeom>
          <a:solidFill>
            <a:srgbClr val="004B85"/>
          </a:solidFill>
          <a:ln>
            <a:solidFill>
              <a:srgbClr val="004B8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5" name="CuadroTexto 4">
            <a:extLst>
              <a:ext uri="{FF2B5EF4-FFF2-40B4-BE49-F238E27FC236}">
                <a16:creationId xmlns:a16="http://schemas.microsoft.com/office/drawing/2014/main" id="{EC3FAAAD-BC18-6C57-034C-778F8247D04A}"/>
              </a:ext>
            </a:extLst>
          </p:cNvPr>
          <p:cNvSpPr txBox="1"/>
          <p:nvPr/>
        </p:nvSpPr>
        <p:spPr>
          <a:xfrm>
            <a:off x="732235" y="5647948"/>
            <a:ext cx="6093618" cy="646331"/>
          </a:xfrm>
          <a:prstGeom prst="rect">
            <a:avLst/>
          </a:prstGeom>
          <a:noFill/>
        </p:spPr>
        <p:txBody>
          <a:bodyPr wrap="square">
            <a:spAutoFit/>
          </a:bodyPr>
          <a:lstStyle/>
          <a:p>
            <a:r>
              <a:rPr lang="es-ES" dirty="0">
                <a:solidFill>
                  <a:schemeClr val="bg1">
                    <a:lumMod val="50000"/>
                  </a:schemeClr>
                </a:solidFill>
                <a:cs typeface="Times New Roman" pitchFamily="18" charset="0"/>
              </a:rPr>
              <a:t>Incorporaremos algunas características provistas por el DBMS que permitan potenciar el funcionamiento de la BD </a:t>
            </a:r>
            <a:endParaRPr lang="es-CL" dirty="0"/>
          </a:p>
        </p:txBody>
      </p:sp>
    </p:spTree>
    <p:extLst>
      <p:ext uri="{BB962C8B-B14F-4D97-AF65-F5344CB8AC3E}">
        <p14:creationId xmlns:p14="http://schemas.microsoft.com/office/powerpoint/2010/main" val="6986502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000" fill="hold"/>
                                        <p:tgtEl>
                                          <p:spTgt spid="7"/>
                                        </p:tgtEl>
                                        <p:attrNameLst>
                                          <p:attrName>ppt_x</p:attrName>
                                        </p:attrNameLst>
                                      </p:cBhvr>
                                      <p:tavLst>
                                        <p:tav tm="0">
                                          <p:val>
                                            <p:strVal val="0-#ppt_w/2"/>
                                          </p:val>
                                        </p:tav>
                                        <p:tav tm="100000">
                                          <p:val>
                                            <p:strVal val="#ppt_x"/>
                                          </p:val>
                                        </p:tav>
                                      </p:tavLst>
                                    </p:anim>
                                    <p:anim calcmode="lin" valueType="num">
                                      <p:cBhvr additive="base">
                                        <p:cTn id="8" dur="2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1B50B-D1C1-C9B6-5AD6-897292FED0B5}"/>
              </a:ext>
            </a:extLst>
          </p:cNvPr>
          <p:cNvSpPr>
            <a:spLocks noGrp="1"/>
          </p:cNvSpPr>
          <p:nvPr>
            <p:ph type="title"/>
          </p:nvPr>
        </p:nvSpPr>
        <p:spPr/>
        <p:txBody>
          <a:bodyPr/>
          <a:lstStyle/>
          <a:p>
            <a:r>
              <a:rPr lang="es-CL" dirty="0"/>
              <a:t>Diseño físico</a:t>
            </a:r>
          </a:p>
        </p:txBody>
      </p:sp>
      <p:sp>
        <p:nvSpPr>
          <p:cNvPr id="3" name="Content Placeholder 2">
            <a:extLst>
              <a:ext uri="{FF2B5EF4-FFF2-40B4-BE49-F238E27FC236}">
                <a16:creationId xmlns:a16="http://schemas.microsoft.com/office/drawing/2014/main" id="{5380641E-50E8-A94A-7472-EF697B918906}"/>
              </a:ext>
            </a:extLst>
          </p:cNvPr>
          <p:cNvSpPr>
            <a:spLocks noGrp="1"/>
          </p:cNvSpPr>
          <p:nvPr>
            <p:ph idx="1"/>
          </p:nvPr>
        </p:nvSpPr>
        <p:spPr>
          <a:xfrm>
            <a:off x="838200" y="1814513"/>
            <a:ext cx="6734175" cy="4362450"/>
          </a:xfrm>
        </p:spPr>
        <p:txBody>
          <a:bodyPr anchor="ctr">
            <a:normAutofit fontScale="92500" lnSpcReduction="10000"/>
          </a:bodyPr>
          <a:lstStyle/>
          <a:p>
            <a:pPr marL="0" indent="0">
              <a:buNone/>
            </a:pPr>
            <a:r>
              <a:rPr lang="es-ES" sz="2600" dirty="0"/>
              <a:t>Esta etapa busca elegir las </a:t>
            </a:r>
            <a:r>
              <a:rPr lang="es-ES" sz="2600" b="1" dirty="0">
                <a:solidFill>
                  <a:srgbClr val="004B85"/>
                </a:solidFill>
              </a:rPr>
              <a:t>estructuras de almacenamiento</a:t>
            </a:r>
            <a:r>
              <a:rPr lang="es-ES" sz="2600" dirty="0"/>
              <a:t> específicas y </a:t>
            </a:r>
            <a:r>
              <a:rPr lang="es-ES" sz="2600" b="1" dirty="0">
                <a:solidFill>
                  <a:srgbClr val="004B85"/>
                </a:solidFill>
              </a:rPr>
              <a:t>caminos de acceso</a:t>
            </a:r>
            <a:r>
              <a:rPr lang="es-ES" sz="2600" dirty="0"/>
              <a:t> para los archivos (o tablas), con el objetivo de obtener un buen rendimiento de las aplicaciones que hacen uso de las distintas bases de datos.</a:t>
            </a:r>
          </a:p>
          <a:p>
            <a:pPr>
              <a:buFont typeface="Wingdings" panose="05000000000000000000" pitchFamily="2" charset="2"/>
              <a:buChar char="ü"/>
            </a:pPr>
            <a:r>
              <a:rPr lang="es-ES" sz="2600" b="1" dirty="0"/>
              <a:t>Estructuras de almacenamiento: </a:t>
            </a:r>
            <a:r>
              <a:rPr lang="es-ES" sz="2600" dirty="0"/>
              <a:t>hace referencia a las alternativas que ofrecen los DBMS para organizar el almacenamiento de los datos dentro de algún dispositivo de memoria secundaria (organizaciones de archivos). </a:t>
            </a:r>
          </a:p>
          <a:p>
            <a:pPr>
              <a:buFont typeface="Wingdings" panose="05000000000000000000" pitchFamily="2" charset="2"/>
              <a:buChar char="ü"/>
            </a:pPr>
            <a:r>
              <a:rPr lang="es-ES" sz="2600" b="1" dirty="0"/>
              <a:t>Caminos de acceso: </a:t>
            </a:r>
            <a:r>
              <a:rPr lang="es-ES" sz="2600" dirty="0"/>
              <a:t>qué ofrece para después ir a recuperar esos datos (mecanismos de acceso como índices).</a:t>
            </a:r>
          </a:p>
          <a:p>
            <a:pPr marL="0" indent="0">
              <a:buNone/>
            </a:pPr>
            <a:endParaRPr lang="es-ES" sz="2600" dirty="0"/>
          </a:p>
        </p:txBody>
      </p:sp>
      <p:sp>
        <p:nvSpPr>
          <p:cNvPr id="4" name="Slide Number Placeholder 3">
            <a:extLst>
              <a:ext uri="{FF2B5EF4-FFF2-40B4-BE49-F238E27FC236}">
                <a16:creationId xmlns:a16="http://schemas.microsoft.com/office/drawing/2014/main" id="{48668E79-D2F1-B948-DBDA-CBD19813D98F}"/>
              </a:ext>
            </a:extLst>
          </p:cNvPr>
          <p:cNvSpPr>
            <a:spLocks noGrp="1"/>
          </p:cNvSpPr>
          <p:nvPr>
            <p:ph type="sldNum" sz="quarter" idx="12"/>
          </p:nvPr>
        </p:nvSpPr>
        <p:spPr/>
        <p:txBody>
          <a:bodyPr/>
          <a:lstStyle/>
          <a:p>
            <a:fld id="{53277F46-3D48-465E-89EF-2F849361E787}" type="slidenum">
              <a:rPr lang="es-CL" smtClean="0"/>
              <a:t>6</a:t>
            </a:fld>
            <a:endParaRPr lang="es-CL"/>
          </a:p>
        </p:txBody>
      </p:sp>
      <p:pic>
        <p:nvPicPr>
          <p:cNvPr id="5" name="Picture 2" descr="http://1.bp.blogspot.com/-GfNgiBpYXXQ/TmJ7fj0GA_I/AAAAAAAAACU/XIpCPM6SXYE/s400/Picture+3.png">
            <a:extLst>
              <a:ext uri="{FF2B5EF4-FFF2-40B4-BE49-F238E27FC236}">
                <a16:creationId xmlns:a16="http://schemas.microsoft.com/office/drawing/2014/main" id="{3E258F09-5274-BA85-2D6D-255C1950A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2450" y="2805361"/>
            <a:ext cx="3769459" cy="1978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569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19E2-89C6-A278-4C3F-36074A1330B7}"/>
              </a:ext>
            </a:extLst>
          </p:cNvPr>
          <p:cNvSpPr>
            <a:spLocks noGrp="1"/>
          </p:cNvSpPr>
          <p:nvPr>
            <p:ph type="title"/>
          </p:nvPr>
        </p:nvSpPr>
        <p:spPr/>
        <p:txBody>
          <a:bodyPr/>
          <a:lstStyle/>
          <a:p>
            <a:r>
              <a:rPr lang="es-CL" dirty="0"/>
              <a:t>Diseño físico</a:t>
            </a:r>
            <a:br>
              <a:rPr lang="es-CL" dirty="0"/>
            </a:br>
            <a:r>
              <a:rPr lang="es-CL" sz="2800" dirty="0">
                <a:solidFill>
                  <a:srgbClr val="004B85"/>
                </a:solidFill>
              </a:rPr>
              <a:t>Aspectos a considerar</a:t>
            </a:r>
          </a:p>
        </p:txBody>
      </p:sp>
      <p:sp>
        <p:nvSpPr>
          <p:cNvPr id="3" name="Content Placeholder 2">
            <a:extLst>
              <a:ext uri="{FF2B5EF4-FFF2-40B4-BE49-F238E27FC236}">
                <a16:creationId xmlns:a16="http://schemas.microsoft.com/office/drawing/2014/main" id="{B74CD6BB-97CB-6DFF-4709-10729093DAFA}"/>
              </a:ext>
            </a:extLst>
          </p:cNvPr>
          <p:cNvSpPr>
            <a:spLocks noGrp="1"/>
          </p:cNvSpPr>
          <p:nvPr>
            <p:ph idx="1"/>
          </p:nvPr>
        </p:nvSpPr>
        <p:spPr/>
        <p:txBody>
          <a:bodyPr anchor="ctr">
            <a:normAutofit/>
          </a:bodyPr>
          <a:lstStyle/>
          <a:p>
            <a:r>
              <a:rPr lang="es-ES" sz="2600" b="1" dirty="0">
                <a:solidFill>
                  <a:srgbClr val="004B85"/>
                </a:solidFill>
              </a:rPr>
              <a:t>Rendimiento (</a:t>
            </a:r>
            <a:r>
              <a:rPr lang="es-ES" sz="2600" b="1" i="1" dirty="0">
                <a:solidFill>
                  <a:srgbClr val="004B85"/>
                </a:solidFill>
              </a:rPr>
              <a:t>performance</a:t>
            </a:r>
            <a:r>
              <a:rPr lang="es-ES" sz="2600" b="1" dirty="0">
                <a:solidFill>
                  <a:srgbClr val="004B85"/>
                </a:solidFill>
              </a:rPr>
              <a:t>) del Sistema: </a:t>
            </a:r>
            <a:r>
              <a:rPr lang="es-ES" sz="2600" dirty="0"/>
              <a:t>número promedio de </a:t>
            </a:r>
            <a:r>
              <a:rPr lang="es-ES" sz="2600" dirty="0">
                <a:solidFill>
                  <a:srgbClr val="004B85"/>
                </a:solidFill>
              </a:rPr>
              <a:t>transacciones</a:t>
            </a:r>
            <a:r>
              <a:rPr lang="es-ES" sz="2600" dirty="0"/>
              <a:t> que pueden ser procesadas por minuto por la base de datos. </a:t>
            </a:r>
          </a:p>
          <a:p>
            <a:r>
              <a:rPr lang="es-ES" sz="2600" b="1" dirty="0">
                <a:solidFill>
                  <a:srgbClr val="004B85"/>
                </a:solidFill>
              </a:rPr>
              <a:t>Tiempo de Respuesta: </a:t>
            </a:r>
            <a:r>
              <a:rPr lang="es-ES" sz="2600" dirty="0"/>
              <a:t>tiempo transcurrido entre la </a:t>
            </a:r>
            <a:r>
              <a:rPr lang="es-ES" sz="2600" dirty="0">
                <a:solidFill>
                  <a:srgbClr val="004B85"/>
                </a:solidFill>
              </a:rPr>
              <a:t>entrada de la transacción </a:t>
            </a:r>
            <a:r>
              <a:rPr lang="es-ES" sz="2600" dirty="0"/>
              <a:t>a la base de datos y la </a:t>
            </a:r>
            <a:r>
              <a:rPr lang="es-ES" sz="2600" dirty="0">
                <a:solidFill>
                  <a:srgbClr val="004B85"/>
                </a:solidFill>
              </a:rPr>
              <a:t>llegada de la respuesta</a:t>
            </a:r>
            <a:r>
              <a:rPr lang="es-ES" sz="2600" dirty="0"/>
              <a:t>. </a:t>
            </a:r>
          </a:p>
          <a:p>
            <a:r>
              <a:rPr lang="es-ES" sz="2600" b="1" dirty="0">
                <a:solidFill>
                  <a:srgbClr val="004B85"/>
                </a:solidFill>
              </a:rPr>
              <a:t>Utilización del Espacio en Disco: </a:t>
            </a:r>
            <a:r>
              <a:rPr lang="es-ES" sz="2600" dirty="0"/>
              <a:t>es la cantidad de memoria que los </a:t>
            </a:r>
            <a:r>
              <a:rPr lang="es-ES" sz="2600" dirty="0">
                <a:solidFill>
                  <a:srgbClr val="004B85"/>
                </a:solidFill>
              </a:rPr>
              <a:t>archivos y sus índices </a:t>
            </a:r>
            <a:r>
              <a:rPr lang="es-ES" sz="2600" dirty="0"/>
              <a:t>ocupan en los discos del sistema.</a:t>
            </a:r>
          </a:p>
        </p:txBody>
      </p:sp>
      <p:sp>
        <p:nvSpPr>
          <p:cNvPr id="4" name="Slide Number Placeholder 3">
            <a:extLst>
              <a:ext uri="{FF2B5EF4-FFF2-40B4-BE49-F238E27FC236}">
                <a16:creationId xmlns:a16="http://schemas.microsoft.com/office/drawing/2014/main" id="{3B79FE85-8A9B-C32D-CB15-737ED585A390}"/>
              </a:ext>
            </a:extLst>
          </p:cNvPr>
          <p:cNvSpPr>
            <a:spLocks noGrp="1"/>
          </p:cNvSpPr>
          <p:nvPr>
            <p:ph type="sldNum" sz="quarter" idx="12"/>
          </p:nvPr>
        </p:nvSpPr>
        <p:spPr/>
        <p:txBody>
          <a:bodyPr/>
          <a:lstStyle/>
          <a:p>
            <a:fld id="{53277F46-3D48-465E-89EF-2F849361E787}" type="slidenum">
              <a:rPr lang="es-CL" smtClean="0"/>
              <a:t>7</a:t>
            </a:fld>
            <a:endParaRPr lang="es-CL"/>
          </a:p>
        </p:txBody>
      </p:sp>
      <p:pic>
        <p:nvPicPr>
          <p:cNvPr id="2050" name="Picture 2">
            <a:extLst>
              <a:ext uri="{FF2B5EF4-FFF2-40B4-BE49-F238E27FC236}">
                <a16:creationId xmlns:a16="http://schemas.microsoft.com/office/drawing/2014/main" id="{8F19DDEF-099C-9F94-0C02-B46DCE8EFD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56520" y="479266"/>
            <a:ext cx="1097280" cy="1097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2391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19E2-89C6-A278-4C3F-36074A1330B7}"/>
              </a:ext>
            </a:extLst>
          </p:cNvPr>
          <p:cNvSpPr>
            <a:spLocks noGrp="1"/>
          </p:cNvSpPr>
          <p:nvPr>
            <p:ph type="title"/>
          </p:nvPr>
        </p:nvSpPr>
        <p:spPr/>
        <p:txBody>
          <a:bodyPr/>
          <a:lstStyle/>
          <a:p>
            <a:r>
              <a:rPr lang="es-CL" dirty="0"/>
              <a:t>Diseño físico</a:t>
            </a:r>
            <a:br>
              <a:rPr lang="es-CL" dirty="0"/>
            </a:br>
            <a:r>
              <a:rPr lang="es-CL" sz="2800" dirty="0">
                <a:solidFill>
                  <a:srgbClr val="004B85"/>
                </a:solidFill>
              </a:rPr>
              <a:t>Aspectos a considerar</a:t>
            </a:r>
          </a:p>
        </p:txBody>
      </p:sp>
      <p:sp>
        <p:nvSpPr>
          <p:cNvPr id="3" name="Content Placeholder 2">
            <a:extLst>
              <a:ext uri="{FF2B5EF4-FFF2-40B4-BE49-F238E27FC236}">
                <a16:creationId xmlns:a16="http://schemas.microsoft.com/office/drawing/2014/main" id="{B74CD6BB-97CB-6DFF-4709-10729093DAFA}"/>
              </a:ext>
            </a:extLst>
          </p:cNvPr>
          <p:cNvSpPr>
            <a:spLocks noGrp="1"/>
          </p:cNvSpPr>
          <p:nvPr>
            <p:ph idx="1"/>
          </p:nvPr>
        </p:nvSpPr>
        <p:spPr/>
        <p:txBody>
          <a:bodyPr anchor="t">
            <a:normAutofit/>
          </a:bodyPr>
          <a:lstStyle/>
          <a:p>
            <a:pPr marL="0" indent="0">
              <a:buNone/>
            </a:pPr>
            <a:r>
              <a:rPr lang="es-ES" sz="2600" dirty="0"/>
              <a:t>Indicadores que permiten evaluar el comportamiento de los archivos:</a:t>
            </a:r>
          </a:p>
          <a:p>
            <a:endParaRPr lang="es-ES" sz="2600" b="1" dirty="0">
              <a:solidFill>
                <a:srgbClr val="004B85"/>
              </a:solidFill>
            </a:endParaRPr>
          </a:p>
          <a:p>
            <a:r>
              <a:rPr lang="es-ES" sz="2600" b="1" dirty="0">
                <a:solidFill>
                  <a:srgbClr val="004B85"/>
                </a:solidFill>
              </a:rPr>
              <a:t>Tasa de Volatilidad</a:t>
            </a:r>
          </a:p>
          <a:p>
            <a:pPr marL="0" indent="0">
              <a:buNone/>
            </a:pPr>
            <a:r>
              <a:rPr lang="es-ES" sz="2600" dirty="0"/>
              <a:t>Un archivo (o tabla) es volátil cuando tiene un alto porcentaje de ingresos o eliminaciones de registros (o filas) respecto al número promedio de éstos que haya en el archivo.</a:t>
            </a:r>
          </a:p>
          <a:p>
            <a:r>
              <a:rPr lang="es-ES" sz="2600" b="1" dirty="0">
                <a:solidFill>
                  <a:srgbClr val="004B85"/>
                </a:solidFill>
              </a:rPr>
              <a:t>Tasa de Actividad</a:t>
            </a:r>
          </a:p>
          <a:p>
            <a:pPr marL="0" indent="0">
              <a:buNone/>
            </a:pPr>
            <a:r>
              <a:rPr lang="es-ES" sz="2600" dirty="0"/>
              <a:t>Un archivo (o tabla) es activo cuando tiene un alto porcentaje de uso (lectura o actualización) en un cierto periodo de tiempo, respecto al número promedio de registros que se encuentran en el archivo (o tabla).</a:t>
            </a:r>
          </a:p>
        </p:txBody>
      </p:sp>
      <p:sp>
        <p:nvSpPr>
          <p:cNvPr id="4" name="Slide Number Placeholder 3">
            <a:extLst>
              <a:ext uri="{FF2B5EF4-FFF2-40B4-BE49-F238E27FC236}">
                <a16:creationId xmlns:a16="http://schemas.microsoft.com/office/drawing/2014/main" id="{3B79FE85-8A9B-C32D-CB15-737ED585A390}"/>
              </a:ext>
            </a:extLst>
          </p:cNvPr>
          <p:cNvSpPr>
            <a:spLocks noGrp="1"/>
          </p:cNvSpPr>
          <p:nvPr>
            <p:ph type="sldNum" sz="quarter" idx="12"/>
          </p:nvPr>
        </p:nvSpPr>
        <p:spPr/>
        <p:txBody>
          <a:bodyPr/>
          <a:lstStyle/>
          <a:p>
            <a:fld id="{53277F46-3D48-465E-89EF-2F849361E787}" type="slidenum">
              <a:rPr lang="es-CL" smtClean="0"/>
              <a:t>8</a:t>
            </a:fld>
            <a:endParaRPr lang="es-CL"/>
          </a:p>
        </p:txBody>
      </p:sp>
      <p:pic>
        <p:nvPicPr>
          <p:cNvPr id="5" name="Picture 2">
            <a:extLst>
              <a:ext uri="{FF2B5EF4-FFF2-40B4-BE49-F238E27FC236}">
                <a16:creationId xmlns:a16="http://schemas.microsoft.com/office/drawing/2014/main" id="{1FD0311F-1ABF-D90B-1689-E688FDF33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293284" y="586470"/>
            <a:ext cx="977832" cy="973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451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E19E2-89C6-A278-4C3F-36074A1330B7}"/>
              </a:ext>
            </a:extLst>
          </p:cNvPr>
          <p:cNvSpPr>
            <a:spLocks noGrp="1"/>
          </p:cNvSpPr>
          <p:nvPr>
            <p:ph type="title"/>
          </p:nvPr>
        </p:nvSpPr>
        <p:spPr/>
        <p:txBody>
          <a:bodyPr/>
          <a:lstStyle/>
          <a:p>
            <a:r>
              <a:rPr lang="es-CL" dirty="0"/>
              <a:t>Diseño físico</a:t>
            </a:r>
            <a:br>
              <a:rPr lang="es-CL" dirty="0"/>
            </a:br>
            <a:r>
              <a:rPr lang="es-CL" sz="2800" dirty="0">
                <a:solidFill>
                  <a:srgbClr val="004B85"/>
                </a:solidFill>
              </a:rPr>
              <a:t>Aspectos a considerar</a:t>
            </a:r>
          </a:p>
        </p:txBody>
      </p:sp>
      <p:sp>
        <p:nvSpPr>
          <p:cNvPr id="3" name="Content Placeholder 2">
            <a:extLst>
              <a:ext uri="{FF2B5EF4-FFF2-40B4-BE49-F238E27FC236}">
                <a16:creationId xmlns:a16="http://schemas.microsoft.com/office/drawing/2014/main" id="{B74CD6BB-97CB-6DFF-4709-10729093DAFA}"/>
              </a:ext>
            </a:extLst>
          </p:cNvPr>
          <p:cNvSpPr>
            <a:spLocks noGrp="1"/>
          </p:cNvSpPr>
          <p:nvPr>
            <p:ph idx="1"/>
          </p:nvPr>
        </p:nvSpPr>
        <p:spPr/>
        <p:txBody>
          <a:bodyPr anchor="ctr">
            <a:normAutofit fontScale="92500" lnSpcReduction="10000"/>
          </a:bodyPr>
          <a:lstStyle/>
          <a:p>
            <a:r>
              <a:rPr lang="es-ES" sz="2200" dirty="0"/>
              <a:t>Como diseñador de BD se debe realizar análisis sobre las:</a:t>
            </a:r>
          </a:p>
          <a:p>
            <a:pPr lvl="1"/>
            <a:r>
              <a:rPr lang="es-ES" sz="2200" b="1" dirty="0">
                <a:solidFill>
                  <a:srgbClr val="004B85"/>
                </a:solidFill>
              </a:rPr>
              <a:t>Consultas:</a:t>
            </a:r>
            <a:r>
              <a:rPr lang="es-ES" sz="2200" dirty="0"/>
              <a:t> se entiende por consulta a una operación única (por ejemplo, una lectura directa)</a:t>
            </a:r>
          </a:p>
          <a:p>
            <a:pPr lvl="1"/>
            <a:r>
              <a:rPr lang="es-ES" sz="2200" b="1" dirty="0">
                <a:solidFill>
                  <a:srgbClr val="004B85"/>
                </a:solidFill>
              </a:rPr>
              <a:t>Transacciones:</a:t>
            </a:r>
            <a:r>
              <a:rPr lang="es-ES" sz="2200" dirty="0"/>
              <a:t> un conjunto de operaciones que se ejecutan formando una unidad de trabajo indivisible o atómica (por ejemplo, navegar por la BD a través de todas las tablas requeridas para emitir una factura). </a:t>
            </a:r>
          </a:p>
          <a:p>
            <a:r>
              <a:rPr lang="es-ES" sz="2200" dirty="0"/>
              <a:t>Estos análisis implican realizar estudios sobre:</a:t>
            </a:r>
          </a:p>
          <a:p>
            <a:pPr lvl="1"/>
            <a:r>
              <a:rPr lang="es-ES" sz="2200" dirty="0"/>
              <a:t>Frecuencia esperada de la invocación de la consulta y transacciones.</a:t>
            </a:r>
          </a:p>
          <a:p>
            <a:pPr lvl="1"/>
            <a:r>
              <a:rPr lang="es-ES" sz="2200" dirty="0"/>
              <a:t>Posibles restricciones de tiempo de las consultas y transacciones.</a:t>
            </a:r>
          </a:p>
          <a:p>
            <a:pPr lvl="1"/>
            <a:r>
              <a:rPr lang="es-ES" sz="2200" dirty="0"/>
              <a:t>Frecuencias esperadas de las operaciones de actualización.</a:t>
            </a:r>
          </a:p>
          <a:p>
            <a:r>
              <a:rPr lang="es-ES" sz="2200" dirty="0"/>
              <a:t>El DBMS (SABD) es relevante en el diseño físico, cada DBMS permite una variedad de organizaciones de archivos y métodos de accesos.</a:t>
            </a:r>
          </a:p>
          <a:p>
            <a:pPr lvl="1"/>
            <a:r>
              <a:rPr lang="es-ES" sz="2200" dirty="0"/>
              <a:t>Organizaciones de archivos: secuencial, </a:t>
            </a:r>
            <a:r>
              <a:rPr lang="es-ES" sz="2200" i="1" dirty="0" err="1"/>
              <a:t>hashing</a:t>
            </a:r>
            <a:r>
              <a:rPr lang="es-ES" sz="2200" dirty="0"/>
              <a:t>, organizados como árbol, …</a:t>
            </a:r>
          </a:p>
          <a:p>
            <a:pPr lvl="1"/>
            <a:r>
              <a:rPr lang="es-ES" sz="2200" dirty="0"/>
              <a:t>Índices: dinámicos, </a:t>
            </a:r>
            <a:r>
              <a:rPr lang="es-ES" sz="2200" i="1" dirty="0"/>
              <a:t>bitmap</a:t>
            </a:r>
            <a:r>
              <a:rPr lang="es-ES" sz="2200" dirty="0"/>
              <a:t>, …</a:t>
            </a:r>
          </a:p>
        </p:txBody>
      </p:sp>
      <p:sp>
        <p:nvSpPr>
          <p:cNvPr id="4" name="Slide Number Placeholder 3">
            <a:extLst>
              <a:ext uri="{FF2B5EF4-FFF2-40B4-BE49-F238E27FC236}">
                <a16:creationId xmlns:a16="http://schemas.microsoft.com/office/drawing/2014/main" id="{3B79FE85-8A9B-C32D-CB15-737ED585A390}"/>
              </a:ext>
            </a:extLst>
          </p:cNvPr>
          <p:cNvSpPr>
            <a:spLocks noGrp="1"/>
          </p:cNvSpPr>
          <p:nvPr>
            <p:ph type="sldNum" sz="quarter" idx="12"/>
          </p:nvPr>
        </p:nvSpPr>
        <p:spPr/>
        <p:txBody>
          <a:bodyPr/>
          <a:lstStyle/>
          <a:p>
            <a:fld id="{53277F46-3D48-465E-89EF-2F849361E787}" type="slidenum">
              <a:rPr lang="es-CL" smtClean="0"/>
              <a:t>9</a:t>
            </a:fld>
            <a:endParaRPr lang="es-CL"/>
          </a:p>
        </p:txBody>
      </p:sp>
      <p:pic>
        <p:nvPicPr>
          <p:cNvPr id="5" name="Picture 2">
            <a:extLst>
              <a:ext uri="{FF2B5EF4-FFF2-40B4-BE49-F238E27FC236}">
                <a16:creationId xmlns:a16="http://schemas.microsoft.com/office/drawing/2014/main" id="{1FD0311F-1ABF-D90B-1689-E688FDF33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0295527" y="586470"/>
            <a:ext cx="973346" cy="973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0303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2587</TotalTime>
  <Words>4212</Words>
  <Application>Microsoft Office PowerPoint</Application>
  <PresentationFormat>Panorámica</PresentationFormat>
  <Paragraphs>395</Paragraphs>
  <Slides>43</Slides>
  <Notes>17</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43</vt:i4>
      </vt:variant>
    </vt:vector>
  </HeadingPairs>
  <TitlesOfParts>
    <vt:vector size="52" baseType="lpstr">
      <vt:lpstr>Arial</vt:lpstr>
      <vt:lpstr>Calibri</vt:lpstr>
      <vt:lpstr>Calibri Light</vt:lpstr>
      <vt:lpstr>Cascadia Code PL</vt:lpstr>
      <vt:lpstr>Helvetica Neue</vt:lpstr>
      <vt:lpstr>inherit</vt:lpstr>
      <vt:lpstr>Noto Sans Symbols</vt:lpstr>
      <vt:lpstr>Wingdings</vt:lpstr>
      <vt:lpstr>Office Theme</vt:lpstr>
      <vt:lpstr>Unidad IV Diseño Físico de Bases de Datos Relacionales</vt:lpstr>
      <vt:lpstr>Temario Unidad IV</vt:lpstr>
      <vt:lpstr>4.1 Contexto de diseño físico</vt:lpstr>
      <vt:lpstr>Etapas para diseñar una BD</vt:lpstr>
      <vt:lpstr>Etapas para diseñar una BD</vt:lpstr>
      <vt:lpstr>Diseño físico</vt:lpstr>
      <vt:lpstr>Diseño físico Aspectos a considerar</vt:lpstr>
      <vt:lpstr>Diseño físico Aspectos a considerar</vt:lpstr>
      <vt:lpstr>Diseño físico Aspectos a considerar</vt:lpstr>
      <vt:lpstr>4.2 Organización de archivos</vt:lpstr>
      <vt:lpstr>Archivos secuenciales</vt:lpstr>
      <vt:lpstr>Archivos secuenciales</vt:lpstr>
      <vt:lpstr>Archivos secuenciales</vt:lpstr>
      <vt:lpstr>Archivos secuenciales</vt:lpstr>
      <vt:lpstr>Archivos secuenciales</vt:lpstr>
      <vt:lpstr>Archivos hashing (directos)</vt:lpstr>
      <vt:lpstr>Archivos hashing (directos)</vt:lpstr>
      <vt:lpstr>Archivos hashing (directos)</vt:lpstr>
      <vt:lpstr>Archivos hashing (directos)</vt:lpstr>
      <vt:lpstr>Archivos hashing (directos)</vt:lpstr>
      <vt:lpstr>Archivos organizados como árboles</vt:lpstr>
      <vt:lpstr>Archivos organizados como árboles</vt:lpstr>
      <vt:lpstr>Archivos organizados como árboles</vt:lpstr>
      <vt:lpstr>Clusters</vt:lpstr>
      <vt:lpstr>Clusters</vt:lpstr>
      <vt:lpstr>Archivos particionados</vt:lpstr>
      <vt:lpstr>Archivos particionados Horizontalmente</vt:lpstr>
      <vt:lpstr>Archivos particionados Horizontalmente</vt:lpstr>
      <vt:lpstr>Archivos particionados Horizontalmente por lista de valores</vt:lpstr>
      <vt:lpstr>Archivos particionados Horizontalmente</vt:lpstr>
      <vt:lpstr>Archivos particionados Horizontalmente por claves hashing</vt:lpstr>
      <vt:lpstr>Archivos particionados Vía combinación de técnicas anteriores</vt:lpstr>
      <vt:lpstr>Archivos particionados Vía combinación de técnicas anteriores</vt:lpstr>
      <vt:lpstr>Archivos particionados Índices</vt:lpstr>
      <vt:lpstr>4.3 Índices</vt:lpstr>
      <vt:lpstr>Índices</vt:lpstr>
      <vt:lpstr>Índices</vt:lpstr>
      <vt:lpstr>Índices dinámicos</vt:lpstr>
      <vt:lpstr>Índices Bitmap</vt:lpstr>
      <vt:lpstr>4.4 Métodos para el diseño físico de una BDR</vt:lpstr>
      <vt:lpstr>Método</vt:lpstr>
      <vt:lpstr>Método</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Matías Valenzuela</dc:creator>
  <cp:lastModifiedBy>Rodrigo Olavarria Alvarez</cp:lastModifiedBy>
  <cp:revision>35</cp:revision>
  <dcterms:created xsi:type="dcterms:W3CDTF">2023-01-14T15:23:22Z</dcterms:created>
  <dcterms:modified xsi:type="dcterms:W3CDTF">2023-11-13T01:08:48Z</dcterms:modified>
</cp:coreProperties>
</file>