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256" r:id="rId2"/>
    <p:sldId id="258" r:id="rId3"/>
    <p:sldId id="259" r:id="rId4"/>
    <p:sldId id="266" r:id="rId5"/>
    <p:sldId id="488" r:id="rId6"/>
    <p:sldId id="260" r:id="rId7"/>
    <p:sldId id="261" r:id="rId8"/>
    <p:sldId id="464" r:id="rId9"/>
    <p:sldId id="492" r:id="rId10"/>
    <p:sldId id="493" r:id="rId11"/>
    <p:sldId id="494" r:id="rId12"/>
    <p:sldId id="495" r:id="rId13"/>
    <p:sldId id="490" r:id="rId14"/>
    <p:sldId id="465" r:id="rId15"/>
    <p:sldId id="466" r:id="rId16"/>
    <p:sldId id="467" r:id="rId17"/>
    <p:sldId id="468" r:id="rId18"/>
    <p:sldId id="469" r:id="rId19"/>
    <p:sldId id="496" r:id="rId20"/>
    <p:sldId id="262" r:id="rId21"/>
    <p:sldId id="470" r:id="rId22"/>
    <p:sldId id="497" r:id="rId23"/>
    <p:sldId id="491" r:id="rId24"/>
    <p:sldId id="498" r:id="rId25"/>
    <p:sldId id="472" r:id="rId26"/>
    <p:sldId id="499" r:id="rId27"/>
    <p:sldId id="263" r:id="rId28"/>
    <p:sldId id="473" r:id="rId29"/>
    <p:sldId id="500" r:id="rId30"/>
    <p:sldId id="478" r:id="rId31"/>
    <p:sldId id="501" r:id="rId32"/>
    <p:sldId id="479" r:id="rId33"/>
    <p:sldId id="502" r:id="rId34"/>
    <p:sldId id="480" r:id="rId35"/>
    <p:sldId id="503" r:id="rId36"/>
    <p:sldId id="481" r:id="rId37"/>
    <p:sldId id="482" r:id="rId38"/>
    <p:sldId id="264" r:id="rId39"/>
    <p:sldId id="483" r:id="rId40"/>
    <p:sldId id="504" r:id="rId41"/>
    <p:sldId id="505" r:id="rId42"/>
    <p:sldId id="484" r:id="rId43"/>
    <p:sldId id="506" r:id="rId44"/>
    <p:sldId id="507" r:id="rId45"/>
    <p:sldId id="265" r:id="rId46"/>
    <p:sldId id="485" r:id="rId47"/>
    <p:sldId id="508" r:id="rId48"/>
    <p:sldId id="512" r:id="rId49"/>
    <p:sldId id="513" r:id="rId50"/>
    <p:sldId id="514" r:id="rId51"/>
    <p:sldId id="509" r:id="rId52"/>
    <p:sldId id="510" r:id="rId53"/>
    <p:sldId id="511" r:id="rId54"/>
    <p:sldId id="486" r:id="rId55"/>
    <p:sldId id="48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D97D98-399C-1D00-D8CE-CCABD125AAB1}" name="Matías Valenzuela" initials="MV" userId="Matías Valenzuela"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452"/>
    <a:srgbClr val="D60019"/>
    <a:srgbClr val="004B85"/>
    <a:srgbClr val="F7AE00"/>
    <a:srgbClr val="FF6600"/>
    <a:srgbClr val="ED7D31"/>
    <a:srgbClr val="FF3399"/>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902AAB-0712-4FBF-AF58-2E0F58406884}" v="377" dt="2023-06-07T16:42:00.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92" d="100"/>
          <a:sy n="92" d="100"/>
        </p:scale>
        <p:origin x="4114" y="6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Olavarria" userId="f6a7970d-4453-4e90-bc7f-b1b2e7e2da94" providerId="ADAL" clId="{F3902AAB-0712-4FBF-AF58-2E0F58406884}"/>
    <pc:docChg chg="undo custSel addSld delSld modSld sldOrd">
      <pc:chgData name="Rodrigo Olavarria" userId="f6a7970d-4453-4e90-bc7f-b1b2e7e2da94" providerId="ADAL" clId="{F3902AAB-0712-4FBF-AF58-2E0F58406884}" dt="2023-06-07T19:58:54.124" v="619" actId="20577"/>
      <pc:docMkLst>
        <pc:docMk/>
      </pc:docMkLst>
      <pc:sldChg chg="modAnim">
        <pc:chgData name="Rodrigo Olavarria" userId="f6a7970d-4453-4e90-bc7f-b1b2e7e2da94" providerId="ADAL" clId="{F3902AAB-0712-4FBF-AF58-2E0F58406884}" dt="2023-06-07T14:55:06.054" v="158"/>
        <pc:sldMkLst>
          <pc:docMk/>
          <pc:sldMk cId="2377864811" sldId="465"/>
        </pc:sldMkLst>
      </pc:sldChg>
      <pc:sldChg chg="modSp mod modAnim">
        <pc:chgData name="Rodrigo Olavarria" userId="f6a7970d-4453-4e90-bc7f-b1b2e7e2da94" providerId="ADAL" clId="{F3902AAB-0712-4FBF-AF58-2E0F58406884}" dt="2023-06-07T15:02:32.719" v="194" actId="108"/>
        <pc:sldMkLst>
          <pc:docMk/>
          <pc:sldMk cId="3376038612" sldId="467"/>
        </pc:sldMkLst>
        <pc:spChg chg="mod">
          <ac:chgData name="Rodrigo Olavarria" userId="f6a7970d-4453-4e90-bc7f-b1b2e7e2da94" providerId="ADAL" clId="{F3902AAB-0712-4FBF-AF58-2E0F58406884}" dt="2023-06-07T15:02:32.719" v="194" actId="108"/>
          <ac:spMkLst>
            <pc:docMk/>
            <pc:sldMk cId="3376038612" sldId="467"/>
            <ac:spMk id="4" creationId="{DD07817B-51E4-6509-F6F0-1C649347F36C}"/>
          </ac:spMkLst>
        </pc:spChg>
      </pc:sldChg>
      <pc:sldChg chg="modAnim">
        <pc:chgData name="Rodrigo Olavarria" userId="f6a7970d-4453-4e90-bc7f-b1b2e7e2da94" providerId="ADAL" clId="{F3902AAB-0712-4FBF-AF58-2E0F58406884}" dt="2023-06-07T15:04:21.552" v="197"/>
        <pc:sldMkLst>
          <pc:docMk/>
          <pc:sldMk cId="1816663540" sldId="468"/>
        </pc:sldMkLst>
      </pc:sldChg>
      <pc:sldChg chg="modSp mod modAnim">
        <pc:chgData name="Rodrigo Olavarria" userId="f6a7970d-4453-4e90-bc7f-b1b2e7e2da94" providerId="ADAL" clId="{F3902AAB-0712-4FBF-AF58-2E0F58406884}" dt="2023-06-07T15:17:33.495" v="220"/>
        <pc:sldMkLst>
          <pc:docMk/>
          <pc:sldMk cId="3003005755" sldId="470"/>
        </pc:sldMkLst>
        <pc:spChg chg="mod">
          <ac:chgData name="Rodrigo Olavarria" userId="f6a7970d-4453-4e90-bc7f-b1b2e7e2da94" providerId="ADAL" clId="{F3902AAB-0712-4FBF-AF58-2E0F58406884}" dt="2023-06-07T15:16:58.818" v="212" actId="27636"/>
          <ac:spMkLst>
            <pc:docMk/>
            <pc:sldMk cId="3003005755" sldId="470"/>
            <ac:spMk id="4" creationId="{52424FD5-7E38-7D9F-1FC9-ED0265466F51}"/>
          </ac:spMkLst>
        </pc:spChg>
      </pc:sldChg>
      <pc:sldChg chg="modSp mod modAnim">
        <pc:chgData name="Rodrigo Olavarria" userId="f6a7970d-4453-4e90-bc7f-b1b2e7e2da94" providerId="ADAL" clId="{F3902AAB-0712-4FBF-AF58-2E0F58406884}" dt="2023-06-07T15:40:09.937" v="282"/>
        <pc:sldMkLst>
          <pc:docMk/>
          <pc:sldMk cId="1150436497" sldId="472"/>
        </pc:sldMkLst>
        <pc:spChg chg="mod">
          <ac:chgData name="Rodrigo Olavarria" userId="f6a7970d-4453-4e90-bc7f-b1b2e7e2da94" providerId="ADAL" clId="{F3902AAB-0712-4FBF-AF58-2E0F58406884}" dt="2023-06-07T15:39:57.319" v="281" actId="403"/>
          <ac:spMkLst>
            <pc:docMk/>
            <pc:sldMk cId="1150436497" sldId="472"/>
            <ac:spMk id="5" creationId="{6B3AC3FE-3A76-9710-61FE-FCFB1D873C2F}"/>
          </ac:spMkLst>
        </pc:spChg>
      </pc:sldChg>
      <pc:sldChg chg="modSp mod">
        <pc:chgData name="Rodrigo Olavarria" userId="f6a7970d-4453-4e90-bc7f-b1b2e7e2da94" providerId="ADAL" clId="{F3902AAB-0712-4FBF-AF58-2E0F58406884}" dt="2023-06-07T19:58:54.124" v="619" actId="20577"/>
        <pc:sldMkLst>
          <pc:docMk/>
          <pc:sldMk cId="1465723549" sldId="482"/>
        </pc:sldMkLst>
        <pc:graphicFrameChg chg="modGraphic">
          <ac:chgData name="Rodrigo Olavarria" userId="f6a7970d-4453-4e90-bc7f-b1b2e7e2da94" providerId="ADAL" clId="{F3902AAB-0712-4FBF-AF58-2E0F58406884}" dt="2023-06-07T19:58:54.124" v="619" actId="20577"/>
          <ac:graphicFrameMkLst>
            <pc:docMk/>
            <pc:sldMk cId="1465723549" sldId="482"/>
            <ac:graphicFrameMk id="2" creationId="{00000000-0000-0000-0000-000000000000}"/>
          </ac:graphicFrameMkLst>
        </pc:graphicFrameChg>
      </pc:sldChg>
      <pc:sldChg chg="addSp delSp modSp mod delAnim modAnim">
        <pc:chgData name="Rodrigo Olavarria" userId="f6a7970d-4453-4e90-bc7f-b1b2e7e2da94" providerId="ADAL" clId="{F3902AAB-0712-4FBF-AF58-2E0F58406884}" dt="2023-06-07T16:13:34.690" v="406" actId="403"/>
        <pc:sldMkLst>
          <pc:docMk/>
          <pc:sldMk cId="132941451" sldId="483"/>
        </pc:sldMkLst>
        <pc:spChg chg="add mod">
          <ac:chgData name="Rodrigo Olavarria" userId="f6a7970d-4453-4e90-bc7f-b1b2e7e2da94" providerId="ADAL" clId="{F3902AAB-0712-4FBF-AF58-2E0F58406884}" dt="2023-06-07T16:13:34.690" v="406" actId="403"/>
          <ac:spMkLst>
            <pc:docMk/>
            <pc:sldMk cId="132941451" sldId="483"/>
            <ac:spMk id="4" creationId="{3180D644-2381-1DA6-B1C7-203DECBADB99}"/>
          </ac:spMkLst>
        </pc:spChg>
        <pc:spChg chg="del">
          <ac:chgData name="Rodrigo Olavarria" userId="f6a7970d-4453-4e90-bc7f-b1b2e7e2da94" providerId="ADAL" clId="{F3902AAB-0712-4FBF-AF58-2E0F58406884}" dt="2023-06-07T16:12:57.772" v="378" actId="478"/>
          <ac:spMkLst>
            <pc:docMk/>
            <pc:sldMk cId="132941451" sldId="483"/>
            <ac:spMk id="7" creationId="{6DFF3D56-0DAB-61FF-7608-6BA6335E60F6}"/>
          </ac:spMkLst>
        </pc:spChg>
        <pc:spChg chg="del">
          <ac:chgData name="Rodrigo Olavarria" userId="f6a7970d-4453-4e90-bc7f-b1b2e7e2da94" providerId="ADAL" clId="{F3902AAB-0712-4FBF-AF58-2E0F58406884}" dt="2023-06-07T16:12:57.772" v="378" actId="478"/>
          <ac:spMkLst>
            <pc:docMk/>
            <pc:sldMk cId="132941451" sldId="483"/>
            <ac:spMk id="9"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10" creationId="{9320E385-2316-8A53-C3AB-7AC57C4963D9}"/>
          </ac:spMkLst>
        </pc:spChg>
        <pc:spChg chg="del">
          <ac:chgData name="Rodrigo Olavarria" userId="f6a7970d-4453-4e90-bc7f-b1b2e7e2da94" providerId="ADAL" clId="{F3902AAB-0712-4FBF-AF58-2E0F58406884}" dt="2023-06-07T16:12:57.772" v="378" actId="478"/>
          <ac:spMkLst>
            <pc:docMk/>
            <pc:sldMk cId="132941451" sldId="483"/>
            <ac:spMk id="11"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32"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34"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35"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36"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37"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44" creationId="{00000000-0000-0000-0000-000000000000}"/>
          </ac:spMkLst>
        </pc:spChg>
        <pc:spChg chg="del">
          <ac:chgData name="Rodrigo Olavarria" userId="f6a7970d-4453-4e90-bc7f-b1b2e7e2da94" providerId="ADAL" clId="{F3902AAB-0712-4FBF-AF58-2E0F58406884}" dt="2023-06-07T16:12:54.349" v="377" actId="478"/>
          <ac:spMkLst>
            <pc:docMk/>
            <pc:sldMk cId="132941451" sldId="483"/>
            <ac:spMk id="45" creationId="{00000000-0000-0000-0000-000000000000}"/>
          </ac:spMkLst>
        </pc:spChg>
        <pc:spChg chg="del">
          <ac:chgData name="Rodrigo Olavarria" userId="f6a7970d-4453-4e90-bc7f-b1b2e7e2da94" providerId="ADAL" clId="{F3902AAB-0712-4FBF-AF58-2E0F58406884}" dt="2023-06-07T16:12:57.772" v="378" actId="478"/>
          <ac:spMkLst>
            <pc:docMk/>
            <pc:sldMk cId="132941451" sldId="483"/>
            <ac:spMk id="46" creationId="{2FE87230-0F50-78A1-FFD2-B4545F043417}"/>
          </ac:spMkLst>
        </pc:spChg>
        <pc:spChg chg="del">
          <ac:chgData name="Rodrigo Olavarria" userId="f6a7970d-4453-4e90-bc7f-b1b2e7e2da94" providerId="ADAL" clId="{F3902AAB-0712-4FBF-AF58-2E0F58406884}" dt="2023-06-07T16:12:57.772" v="378" actId="478"/>
          <ac:spMkLst>
            <pc:docMk/>
            <pc:sldMk cId="132941451" sldId="483"/>
            <ac:spMk id="47" creationId="{77C759C3-2B46-F24D-D4C0-4F8020480535}"/>
          </ac:spMkLst>
        </pc:spChg>
        <pc:spChg chg="del">
          <ac:chgData name="Rodrigo Olavarria" userId="f6a7970d-4453-4e90-bc7f-b1b2e7e2da94" providerId="ADAL" clId="{F3902AAB-0712-4FBF-AF58-2E0F58406884}" dt="2023-06-07T16:12:57.772" v="378" actId="478"/>
          <ac:spMkLst>
            <pc:docMk/>
            <pc:sldMk cId="132941451" sldId="483"/>
            <ac:spMk id="48" creationId="{C4B81B87-F932-CAE4-E2F2-5C5BA75AD91F}"/>
          </ac:spMkLst>
        </pc:spChg>
        <pc:spChg chg="del">
          <ac:chgData name="Rodrigo Olavarria" userId="f6a7970d-4453-4e90-bc7f-b1b2e7e2da94" providerId="ADAL" clId="{F3902AAB-0712-4FBF-AF58-2E0F58406884}" dt="2023-06-07T16:12:57.772" v="378" actId="478"/>
          <ac:spMkLst>
            <pc:docMk/>
            <pc:sldMk cId="132941451" sldId="483"/>
            <ac:spMk id="49" creationId="{61958283-BB9C-C209-5B81-34FDC2E2F24A}"/>
          </ac:spMkLst>
        </pc:spChg>
        <pc:spChg chg="del">
          <ac:chgData name="Rodrigo Olavarria" userId="f6a7970d-4453-4e90-bc7f-b1b2e7e2da94" providerId="ADAL" clId="{F3902AAB-0712-4FBF-AF58-2E0F58406884}" dt="2023-06-07T16:12:57.772" v="378" actId="478"/>
          <ac:spMkLst>
            <pc:docMk/>
            <pc:sldMk cId="132941451" sldId="483"/>
            <ac:spMk id="50" creationId="{D2B76637-429D-4DAD-9FA9-1204AE8E50A1}"/>
          </ac:spMkLst>
        </pc:spChg>
        <pc:spChg chg="del">
          <ac:chgData name="Rodrigo Olavarria" userId="f6a7970d-4453-4e90-bc7f-b1b2e7e2da94" providerId="ADAL" clId="{F3902AAB-0712-4FBF-AF58-2E0F58406884}" dt="2023-06-07T16:12:57.772" v="378" actId="478"/>
          <ac:spMkLst>
            <pc:docMk/>
            <pc:sldMk cId="132941451" sldId="483"/>
            <ac:spMk id="51" creationId="{62E2C708-6EBC-E807-CCA6-B4338FD3992F}"/>
          </ac:spMkLst>
        </pc:spChg>
        <pc:spChg chg="del">
          <ac:chgData name="Rodrigo Olavarria" userId="f6a7970d-4453-4e90-bc7f-b1b2e7e2da94" providerId="ADAL" clId="{F3902AAB-0712-4FBF-AF58-2E0F58406884}" dt="2023-06-07T16:12:57.772" v="378" actId="478"/>
          <ac:spMkLst>
            <pc:docMk/>
            <pc:sldMk cId="132941451" sldId="483"/>
            <ac:spMk id="52" creationId="{A8BE857A-4BC5-CEE3-4D8B-D8A16BB155EB}"/>
          </ac:spMkLst>
        </pc:spChg>
        <pc:spChg chg="del">
          <ac:chgData name="Rodrigo Olavarria" userId="f6a7970d-4453-4e90-bc7f-b1b2e7e2da94" providerId="ADAL" clId="{F3902AAB-0712-4FBF-AF58-2E0F58406884}" dt="2023-06-07T16:12:57.772" v="378" actId="478"/>
          <ac:spMkLst>
            <pc:docMk/>
            <pc:sldMk cId="132941451" sldId="483"/>
            <ac:spMk id="53" creationId="{708692AE-EAA6-AFA5-33B2-5FA0A6DDCDE9}"/>
          </ac:spMkLst>
        </pc:spChg>
        <pc:spChg chg="del">
          <ac:chgData name="Rodrigo Olavarria" userId="f6a7970d-4453-4e90-bc7f-b1b2e7e2da94" providerId="ADAL" clId="{F3902AAB-0712-4FBF-AF58-2E0F58406884}" dt="2023-06-07T16:12:57.772" v="378" actId="478"/>
          <ac:spMkLst>
            <pc:docMk/>
            <pc:sldMk cId="132941451" sldId="483"/>
            <ac:spMk id="54" creationId="{273D9FA3-3A14-F0E2-21DC-D3E8F37B6C33}"/>
          </ac:spMkLst>
        </pc:spChg>
        <pc:spChg chg="del">
          <ac:chgData name="Rodrigo Olavarria" userId="f6a7970d-4453-4e90-bc7f-b1b2e7e2da94" providerId="ADAL" clId="{F3902AAB-0712-4FBF-AF58-2E0F58406884}" dt="2023-06-07T16:12:57.772" v="378" actId="478"/>
          <ac:spMkLst>
            <pc:docMk/>
            <pc:sldMk cId="132941451" sldId="483"/>
            <ac:spMk id="55" creationId="{24FB6B83-8A00-4E18-21CD-3C4E26A44DB5}"/>
          </ac:spMkLst>
        </pc:spChg>
        <pc:spChg chg="del">
          <ac:chgData name="Rodrigo Olavarria" userId="f6a7970d-4453-4e90-bc7f-b1b2e7e2da94" providerId="ADAL" clId="{F3902AAB-0712-4FBF-AF58-2E0F58406884}" dt="2023-06-07T16:12:57.772" v="378" actId="478"/>
          <ac:spMkLst>
            <pc:docMk/>
            <pc:sldMk cId="132941451" sldId="483"/>
            <ac:spMk id="56" creationId="{6E9EC585-8B31-CAC3-8FFE-2FA890668A2A}"/>
          </ac:spMkLst>
        </pc:spChg>
        <pc:spChg chg="del">
          <ac:chgData name="Rodrigo Olavarria" userId="f6a7970d-4453-4e90-bc7f-b1b2e7e2da94" providerId="ADAL" clId="{F3902AAB-0712-4FBF-AF58-2E0F58406884}" dt="2023-06-07T16:12:57.772" v="378" actId="478"/>
          <ac:spMkLst>
            <pc:docMk/>
            <pc:sldMk cId="132941451" sldId="483"/>
            <ac:spMk id="57" creationId="{9FD60364-7F85-902C-B02D-D75CDE7E51E0}"/>
          </ac:spMkLst>
        </pc:spChg>
      </pc:sldChg>
      <pc:sldChg chg="ord">
        <pc:chgData name="Rodrigo Olavarria" userId="f6a7970d-4453-4e90-bc7f-b1b2e7e2da94" providerId="ADAL" clId="{F3902AAB-0712-4FBF-AF58-2E0F58406884}" dt="2023-06-07T16:35:57.380" v="474"/>
        <pc:sldMkLst>
          <pc:docMk/>
          <pc:sldMk cId="2119979636" sldId="486"/>
        </pc:sldMkLst>
      </pc:sldChg>
      <pc:sldChg chg="modSp mod modAnim">
        <pc:chgData name="Rodrigo Olavarria" userId="f6a7970d-4453-4e90-bc7f-b1b2e7e2da94" providerId="ADAL" clId="{F3902AAB-0712-4FBF-AF58-2E0F58406884}" dt="2023-06-07T15:02:02.883" v="191" actId="20577"/>
        <pc:sldMkLst>
          <pc:docMk/>
          <pc:sldMk cId="3721332691" sldId="488"/>
        </pc:sldMkLst>
        <pc:spChg chg="mod">
          <ac:chgData name="Rodrigo Olavarria" userId="f6a7970d-4453-4e90-bc7f-b1b2e7e2da94" providerId="ADAL" clId="{F3902AAB-0712-4FBF-AF58-2E0F58406884}" dt="2023-06-07T15:02:02.883" v="191" actId="20577"/>
          <ac:spMkLst>
            <pc:docMk/>
            <pc:sldMk cId="3721332691" sldId="488"/>
            <ac:spMk id="6" creationId="{C7BDB145-9818-8A34-BFA0-66B0A036CD0A}"/>
          </ac:spMkLst>
        </pc:spChg>
      </pc:sldChg>
      <pc:sldChg chg="modAnim">
        <pc:chgData name="Rodrigo Olavarria" userId="f6a7970d-4453-4e90-bc7f-b1b2e7e2da94" providerId="ADAL" clId="{F3902AAB-0712-4FBF-AF58-2E0F58406884}" dt="2023-06-07T15:35:49.471" v="241"/>
        <pc:sldMkLst>
          <pc:docMk/>
          <pc:sldMk cId="1941043592" sldId="491"/>
        </pc:sldMkLst>
      </pc:sldChg>
      <pc:sldChg chg="addSp modSp add del mod">
        <pc:chgData name="Rodrigo Olavarria" userId="f6a7970d-4453-4e90-bc7f-b1b2e7e2da94" providerId="ADAL" clId="{F3902AAB-0712-4FBF-AF58-2E0F58406884}" dt="2023-06-07T14:33:20.107" v="72" actId="47"/>
        <pc:sldMkLst>
          <pc:docMk/>
          <pc:sldMk cId="3059218309" sldId="492"/>
        </pc:sldMkLst>
        <pc:spChg chg="add mod">
          <ac:chgData name="Rodrigo Olavarria" userId="f6a7970d-4453-4e90-bc7f-b1b2e7e2da94" providerId="ADAL" clId="{F3902AAB-0712-4FBF-AF58-2E0F58406884}" dt="2023-06-06T21:57:59.144" v="63" actId="1076"/>
          <ac:spMkLst>
            <pc:docMk/>
            <pc:sldMk cId="3059218309" sldId="492"/>
            <ac:spMk id="4" creationId="{7BB6051B-0E4E-12CF-FCE9-678471A64EB2}"/>
          </ac:spMkLst>
        </pc:spChg>
        <pc:picChg chg="mod">
          <ac:chgData name="Rodrigo Olavarria" userId="f6a7970d-4453-4e90-bc7f-b1b2e7e2da94" providerId="ADAL" clId="{F3902AAB-0712-4FBF-AF58-2E0F58406884}" dt="2023-06-06T21:57:47.942" v="61" actId="1076"/>
          <ac:picMkLst>
            <pc:docMk/>
            <pc:sldMk cId="3059218309" sldId="492"/>
            <ac:picMk id="5" creationId="{88A1C4D3-2600-EBC5-D0C6-C67A2CAEC19D}"/>
          </ac:picMkLst>
        </pc:picChg>
      </pc:sldChg>
      <pc:sldChg chg="addSp delSp modSp add mod modAnim">
        <pc:chgData name="Rodrigo Olavarria" userId="f6a7970d-4453-4e90-bc7f-b1b2e7e2da94" providerId="ADAL" clId="{F3902AAB-0712-4FBF-AF58-2E0F58406884}" dt="2023-06-07T14:46:06.898" v="148" actId="20577"/>
        <pc:sldMkLst>
          <pc:docMk/>
          <pc:sldMk cId="3994396438" sldId="492"/>
        </pc:sldMkLst>
        <pc:spChg chg="mod">
          <ac:chgData name="Rodrigo Olavarria" userId="f6a7970d-4453-4e90-bc7f-b1b2e7e2da94" providerId="ADAL" clId="{F3902AAB-0712-4FBF-AF58-2E0F58406884}" dt="2023-06-07T14:46:06.898" v="148" actId="20577"/>
          <ac:spMkLst>
            <pc:docMk/>
            <pc:sldMk cId="3994396438" sldId="492"/>
            <ac:spMk id="4" creationId="{010397B4-A3A3-89FA-CE2F-51CD204FA5D3}"/>
          </ac:spMkLst>
        </pc:spChg>
        <pc:spChg chg="add del">
          <ac:chgData name="Rodrigo Olavarria" userId="f6a7970d-4453-4e90-bc7f-b1b2e7e2da94" providerId="ADAL" clId="{F3902AAB-0712-4FBF-AF58-2E0F58406884}" dt="2023-06-07T14:38:32.392" v="101" actId="22"/>
          <ac:spMkLst>
            <pc:docMk/>
            <pc:sldMk cId="3994396438" sldId="492"/>
            <ac:spMk id="6" creationId="{9BFB609E-7ECD-1A94-4658-5A7FE17E5A67}"/>
          </ac:spMkLst>
        </pc:spChg>
        <pc:picChg chg="del">
          <ac:chgData name="Rodrigo Olavarria" userId="f6a7970d-4453-4e90-bc7f-b1b2e7e2da94" providerId="ADAL" clId="{F3902AAB-0712-4FBF-AF58-2E0F58406884}" dt="2023-06-07T14:37:26.879" v="91" actId="478"/>
          <ac:picMkLst>
            <pc:docMk/>
            <pc:sldMk cId="3994396438" sldId="492"/>
            <ac:picMk id="8" creationId="{79D84713-12C5-4903-8A0D-5ECD0D08E3E4}"/>
          </ac:picMkLst>
        </pc:picChg>
      </pc:sldChg>
      <pc:sldChg chg="addSp delSp modSp add mod modAnim">
        <pc:chgData name="Rodrigo Olavarria" userId="f6a7970d-4453-4e90-bc7f-b1b2e7e2da94" providerId="ADAL" clId="{F3902AAB-0712-4FBF-AF58-2E0F58406884}" dt="2023-06-07T14:46:04.826" v="147" actId="20577"/>
        <pc:sldMkLst>
          <pc:docMk/>
          <pc:sldMk cId="1834387400" sldId="493"/>
        </pc:sldMkLst>
        <pc:spChg chg="mod">
          <ac:chgData name="Rodrigo Olavarria" userId="f6a7970d-4453-4e90-bc7f-b1b2e7e2da94" providerId="ADAL" clId="{F3902AAB-0712-4FBF-AF58-2E0F58406884}" dt="2023-06-07T14:46:04.826" v="147" actId="20577"/>
          <ac:spMkLst>
            <pc:docMk/>
            <pc:sldMk cId="1834387400" sldId="493"/>
            <ac:spMk id="4" creationId="{010397B4-A3A3-89FA-CE2F-51CD204FA5D3}"/>
          </ac:spMkLst>
        </pc:spChg>
        <pc:spChg chg="add del">
          <ac:chgData name="Rodrigo Olavarria" userId="f6a7970d-4453-4e90-bc7f-b1b2e7e2da94" providerId="ADAL" clId="{F3902AAB-0712-4FBF-AF58-2E0F58406884}" dt="2023-06-07T14:40:09.320" v="123" actId="22"/>
          <ac:spMkLst>
            <pc:docMk/>
            <pc:sldMk cId="1834387400" sldId="493"/>
            <ac:spMk id="6" creationId="{4BA155B6-F65B-E9A8-0570-A0ECE5FC05C5}"/>
          </ac:spMkLst>
        </pc:spChg>
      </pc:sldChg>
      <pc:sldChg chg="add del">
        <pc:chgData name="Rodrigo Olavarria" userId="f6a7970d-4453-4e90-bc7f-b1b2e7e2da94" providerId="ADAL" clId="{F3902AAB-0712-4FBF-AF58-2E0F58406884}" dt="2023-06-07T01:48:15.665" v="64" actId="47"/>
        <pc:sldMkLst>
          <pc:docMk/>
          <pc:sldMk cId="2517637415" sldId="493"/>
        </pc:sldMkLst>
      </pc:sldChg>
      <pc:sldChg chg="modSp add del mod">
        <pc:chgData name="Rodrigo Olavarria" userId="f6a7970d-4453-4e90-bc7f-b1b2e7e2da94" providerId="ADAL" clId="{F3902AAB-0712-4FBF-AF58-2E0F58406884}" dt="2023-06-07T14:33:20.997" v="73" actId="47"/>
        <pc:sldMkLst>
          <pc:docMk/>
          <pc:sldMk cId="3279324918" sldId="493"/>
        </pc:sldMkLst>
        <pc:spChg chg="mod">
          <ac:chgData name="Rodrigo Olavarria" userId="f6a7970d-4453-4e90-bc7f-b1b2e7e2da94" providerId="ADAL" clId="{F3902AAB-0712-4FBF-AF58-2E0F58406884}" dt="2023-06-07T01:50:59.055" v="70" actId="20577"/>
          <ac:spMkLst>
            <pc:docMk/>
            <pc:sldMk cId="3279324918" sldId="493"/>
            <ac:spMk id="4" creationId="{7BB6051B-0E4E-12CF-FCE9-678471A64EB2}"/>
          </ac:spMkLst>
        </pc:spChg>
      </pc:sldChg>
      <pc:sldChg chg="modSp add del mod">
        <pc:chgData name="Rodrigo Olavarria" userId="f6a7970d-4453-4e90-bc7f-b1b2e7e2da94" providerId="ADAL" clId="{F3902AAB-0712-4FBF-AF58-2E0F58406884}" dt="2023-06-07T14:33:22.213" v="74" actId="47"/>
        <pc:sldMkLst>
          <pc:docMk/>
          <pc:sldMk cId="3516390037" sldId="494"/>
        </pc:sldMkLst>
        <pc:spChg chg="mod">
          <ac:chgData name="Rodrigo Olavarria" userId="f6a7970d-4453-4e90-bc7f-b1b2e7e2da94" providerId="ADAL" clId="{F3902AAB-0712-4FBF-AF58-2E0F58406884}" dt="2023-06-07T14:21:33.856" v="71"/>
          <ac:spMkLst>
            <pc:docMk/>
            <pc:sldMk cId="3516390037" sldId="494"/>
            <ac:spMk id="4" creationId="{7BB6051B-0E4E-12CF-FCE9-678471A64EB2}"/>
          </ac:spMkLst>
        </pc:spChg>
      </pc:sldChg>
      <pc:sldChg chg="add del">
        <pc:chgData name="Rodrigo Olavarria" userId="f6a7970d-4453-4e90-bc7f-b1b2e7e2da94" providerId="ADAL" clId="{F3902AAB-0712-4FBF-AF58-2E0F58406884}" dt="2023-06-07T01:48:19.557" v="65" actId="47"/>
        <pc:sldMkLst>
          <pc:docMk/>
          <pc:sldMk cId="3745922436" sldId="494"/>
        </pc:sldMkLst>
      </pc:sldChg>
      <pc:sldChg chg="modSp add mod modAnim">
        <pc:chgData name="Rodrigo Olavarria" userId="f6a7970d-4453-4e90-bc7f-b1b2e7e2da94" providerId="ADAL" clId="{F3902AAB-0712-4FBF-AF58-2E0F58406884}" dt="2023-06-07T14:40:56.479" v="139" actId="20577"/>
        <pc:sldMkLst>
          <pc:docMk/>
          <pc:sldMk cId="4118337498" sldId="494"/>
        </pc:sldMkLst>
        <pc:spChg chg="mod">
          <ac:chgData name="Rodrigo Olavarria" userId="f6a7970d-4453-4e90-bc7f-b1b2e7e2da94" providerId="ADAL" clId="{F3902AAB-0712-4FBF-AF58-2E0F58406884}" dt="2023-06-07T14:40:56.479" v="139" actId="20577"/>
          <ac:spMkLst>
            <pc:docMk/>
            <pc:sldMk cId="4118337498" sldId="494"/>
            <ac:spMk id="4" creationId="{010397B4-A3A3-89FA-CE2F-51CD204FA5D3}"/>
          </ac:spMkLst>
        </pc:spChg>
      </pc:sldChg>
      <pc:sldChg chg="modSp add mod modAnim">
        <pc:chgData name="Rodrigo Olavarria" userId="f6a7970d-4453-4e90-bc7f-b1b2e7e2da94" providerId="ADAL" clId="{F3902AAB-0712-4FBF-AF58-2E0F58406884}" dt="2023-06-07T14:48:44.444" v="155" actId="20577"/>
        <pc:sldMkLst>
          <pc:docMk/>
          <pc:sldMk cId="2634609181" sldId="495"/>
        </pc:sldMkLst>
        <pc:spChg chg="mod">
          <ac:chgData name="Rodrigo Olavarria" userId="f6a7970d-4453-4e90-bc7f-b1b2e7e2da94" providerId="ADAL" clId="{F3902AAB-0712-4FBF-AF58-2E0F58406884}" dt="2023-06-07T14:48:44.444" v="155" actId="20577"/>
          <ac:spMkLst>
            <pc:docMk/>
            <pc:sldMk cId="2634609181" sldId="495"/>
            <ac:spMk id="4" creationId="{010397B4-A3A3-89FA-CE2F-51CD204FA5D3}"/>
          </ac:spMkLst>
        </pc:spChg>
      </pc:sldChg>
      <pc:sldChg chg="add del">
        <pc:chgData name="Rodrigo Olavarria" userId="f6a7970d-4453-4e90-bc7f-b1b2e7e2da94" providerId="ADAL" clId="{F3902AAB-0712-4FBF-AF58-2E0F58406884}" dt="2023-06-07T14:33:23.862" v="75" actId="47"/>
        <pc:sldMkLst>
          <pc:docMk/>
          <pc:sldMk cId="4006612506" sldId="495"/>
        </pc:sldMkLst>
      </pc:sldChg>
      <pc:sldChg chg="addSp delSp modSp add mod delAnim modAnim">
        <pc:chgData name="Rodrigo Olavarria" userId="f6a7970d-4453-4e90-bc7f-b1b2e7e2da94" providerId="ADAL" clId="{F3902AAB-0712-4FBF-AF58-2E0F58406884}" dt="2023-06-07T15:12:34.331" v="204" actId="14100"/>
        <pc:sldMkLst>
          <pc:docMk/>
          <pc:sldMk cId="3121354604" sldId="496"/>
        </pc:sldMkLst>
        <pc:spChg chg="del">
          <ac:chgData name="Rodrigo Olavarria" userId="f6a7970d-4453-4e90-bc7f-b1b2e7e2da94" providerId="ADAL" clId="{F3902AAB-0712-4FBF-AF58-2E0F58406884}" dt="2023-06-07T15:12:22.231" v="199" actId="478"/>
          <ac:spMkLst>
            <pc:docMk/>
            <pc:sldMk cId="3121354604" sldId="496"/>
            <ac:spMk id="2" creationId="{00000000-0000-0000-0000-000000000000}"/>
          </ac:spMkLst>
        </pc:spChg>
        <pc:spChg chg="del">
          <ac:chgData name="Rodrigo Olavarria" userId="f6a7970d-4453-4e90-bc7f-b1b2e7e2da94" providerId="ADAL" clId="{F3902AAB-0712-4FBF-AF58-2E0F58406884}" dt="2023-06-07T15:12:26.806" v="202" actId="478"/>
          <ac:spMkLst>
            <pc:docMk/>
            <pc:sldMk cId="3121354604" sldId="496"/>
            <ac:spMk id="3" creationId="{F0D73053-BB59-4FC0-B0DD-FF0A7FC6E243}"/>
          </ac:spMkLst>
        </pc:spChg>
        <pc:spChg chg="add mod">
          <ac:chgData name="Rodrigo Olavarria" userId="f6a7970d-4453-4e90-bc7f-b1b2e7e2da94" providerId="ADAL" clId="{F3902AAB-0712-4FBF-AF58-2E0F58406884}" dt="2023-06-07T15:12:34.331" v="204" actId="14100"/>
          <ac:spMkLst>
            <pc:docMk/>
            <pc:sldMk cId="3121354604" sldId="496"/>
            <ac:spMk id="5" creationId="{E5230A33-E531-B63B-47E8-4FB415B74D98}"/>
          </ac:spMkLst>
        </pc:spChg>
        <pc:spChg chg="del">
          <ac:chgData name="Rodrigo Olavarria" userId="f6a7970d-4453-4e90-bc7f-b1b2e7e2da94" providerId="ADAL" clId="{F3902AAB-0712-4FBF-AF58-2E0F58406884}" dt="2023-06-07T15:12:23.910" v="200" actId="478"/>
          <ac:spMkLst>
            <pc:docMk/>
            <pc:sldMk cId="3121354604" sldId="496"/>
            <ac:spMk id="7" creationId="{00000000-0000-0000-0000-000000000000}"/>
          </ac:spMkLst>
        </pc:spChg>
        <pc:picChg chg="del">
          <ac:chgData name="Rodrigo Olavarria" userId="f6a7970d-4453-4e90-bc7f-b1b2e7e2da94" providerId="ADAL" clId="{F3902AAB-0712-4FBF-AF58-2E0F58406884}" dt="2023-06-07T15:12:25.122" v="201" actId="478"/>
          <ac:picMkLst>
            <pc:docMk/>
            <pc:sldMk cId="3121354604" sldId="496"/>
            <ac:picMk id="11" creationId="{61468AEA-F86E-4438-0CD2-75F75590075A}"/>
          </ac:picMkLst>
        </pc:picChg>
      </pc:sldChg>
      <pc:sldChg chg="modSp add mod modAnim">
        <pc:chgData name="Rodrigo Olavarria" userId="f6a7970d-4453-4e90-bc7f-b1b2e7e2da94" providerId="ADAL" clId="{F3902AAB-0712-4FBF-AF58-2E0F58406884}" dt="2023-06-07T15:34:23.642" v="238" actId="27636"/>
        <pc:sldMkLst>
          <pc:docMk/>
          <pc:sldMk cId="3891587331" sldId="497"/>
        </pc:sldMkLst>
        <pc:spChg chg="mod">
          <ac:chgData name="Rodrigo Olavarria" userId="f6a7970d-4453-4e90-bc7f-b1b2e7e2da94" providerId="ADAL" clId="{F3902AAB-0712-4FBF-AF58-2E0F58406884}" dt="2023-06-07T15:34:23.642" v="238" actId="27636"/>
          <ac:spMkLst>
            <pc:docMk/>
            <pc:sldMk cId="3891587331" sldId="497"/>
            <ac:spMk id="4" creationId="{52424FD5-7E38-7D9F-1FC9-ED0265466F51}"/>
          </ac:spMkLst>
        </pc:spChg>
      </pc:sldChg>
      <pc:sldChg chg="delSp modSp add mod ord">
        <pc:chgData name="Rodrigo Olavarria" userId="f6a7970d-4453-4e90-bc7f-b1b2e7e2da94" providerId="ADAL" clId="{F3902AAB-0712-4FBF-AF58-2E0F58406884}" dt="2023-06-07T15:38:43.402" v="262"/>
        <pc:sldMkLst>
          <pc:docMk/>
          <pc:sldMk cId="2666453117" sldId="498"/>
        </pc:sldMkLst>
        <pc:spChg chg="mod">
          <ac:chgData name="Rodrigo Olavarria" userId="f6a7970d-4453-4e90-bc7f-b1b2e7e2da94" providerId="ADAL" clId="{F3902AAB-0712-4FBF-AF58-2E0F58406884}" dt="2023-06-07T15:38:38.096" v="260" actId="27636"/>
          <ac:spMkLst>
            <pc:docMk/>
            <pc:sldMk cId="2666453117" sldId="498"/>
            <ac:spMk id="5" creationId="{6B3AC3FE-3A76-9710-61FE-FCFB1D873C2F}"/>
          </ac:spMkLst>
        </pc:spChg>
        <pc:graphicFrameChg chg="del">
          <ac:chgData name="Rodrigo Olavarria" userId="f6a7970d-4453-4e90-bc7f-b1b2e7e2da94" providerId="ADAL" clId="{F3902AAB-0712-4FBF-AF58-2E0F58406884}" dt="2023-06-07T15:38:34.192" v="258" actId="478"/>
          <ac:graphicFrameMkLst>
            <pc:docMk/>
            <pc:sldMk cId="2666453117" sldId="498"/>
            <ac:graphicFrameMk id="12" creationId="{4B6310CF-80A7-8526-3D82-37DE2E4C1260}"/>
          </ac:graphicFrameMkLst>
        </pc:graphicFrameChg>
      </pc:sldChg>
      <pc:sldChg chg="delSp modSp add mod delAnim modAnim">
        <pc:chgData name="Rodrigo Olavarria" userId="f6a7970d-4453-4e90-bc7f-b1b2e7e2da94" providerId="ADAL" clId="{F3902AAB-0712-4FBF-AF58-2E0F58406884}" dt="2023-06-07T15:44:25.862" v="308" actId="113"/>
        <pc:sldMkLst>
          <pc:docMk/>
          <pc:sldMk cId="2350953731" sldId="499"/>
        </pc:sldMkLst>
        <pc:spChg chg="mod">
          <ac:chgData name="Rodrigo Olavarria" userId="f6a7970d-4453-4e90-bc7f-b1b2e7e2da94" providerId="ADAL" clId="{F3902AAB-0712-4FBF-AF58-2E0F58406884}" dt="2023-06-07T15:44:25.862" v="308" actId="113"/>
          <ac:spMkLst>
            <pc:docMk/>
            <pc:sldMk cId="2350953731" sldId="499"/>
            <ac:spMk id="5" creationId="{6B3AC3FE-3A76-9710-61FE-FCFB1D873C2F}"/>
          </ac:spMkLst>
        </pc:spChg>
        <pc:graphicFrameChg chg="del">
          <ac:chgData name="Rodrigo Olavarria" userId="f6a7970d-4453-4e90-bc7f-b1b2e7e2da94" providerId="ADAL" clId="{F3902AAB-0712-4FBF-AF58-2E0F58406884}" dt="2023-06-07T15:43:55.191" v="284" actId="478"/>
          <ac:graphicFrameMkLst>
            <pc:docMk/>
            <pc:sldMk cId="2350953731" sldId="499"/>
            <ac:graphicFrameMk id="12" creationId="{4B6310CF-80A7-8526-3D82-37DE2E4C1260}"/>
          </ac:graphicFrameMkLst>
        </pc:graphicFrameChg>
      </pc:sldChg>
      <pc:sldChg chg="addSp delSp modSp add mod delAnim modAnim">
        <pc:chgData name="Rodrigo Olavarria" userId="f6a7970d-4453-4e90-bc7f-b1b2e7e2da94" providerId="ADAL" clId="{F3902AAB-0712-4FBF-AF58-2E0F58406884}" dt="2023-06-07T15:52:27.118" v="328" actId="14100"/>
        <pc:sldMkLst>
          <pc:docMk/>
          <pc:sldMk cId="3754796154" sldId="500"/>
        </pc:sldMkLst>
        <pc:spChg chg="add mod">
          <ac:chgData name="Rodrigo Olavarria" userId="f6a7970d-4453-4e90-bc7f-b1b2e7e2da94" providerId="ADAL" clId="{F3902AAB-0712-4FBF-AF58-2E0F58406884}" dt="2023-06-07T15:52:27.118" v="328" actId="14100"/>
          <ac:spMkLst>
            <pc:docMk/>
            <pc:sldMk cId="3754796154" sldId="500"/>
            <ac:spMk id="4" creationId="{DAF12696-8797-F2E9-B493-D226C4974E1A}"/>
          </ac:spMkLst>
        </pc:spChg>
        <pc:spChg chg="del">
          <ac:chgData name="Rodrigo Olavarria" userId="f6a7970d-4453-4e90-bc7f-b1b2e7e2da94" providerId="ADAL" clId="{F3902AAB-0712-4FBF-AF58-2E0F58406884}" dt="2023-06-07T15:49:12.503" v="310" actId="478"/>
          <ac:spMkLst>
            <pc:docMk/>
            <pc:sldMk cId="3754796154" sldId="500"/>
            <ac:spMk id="33" creationId="{00000000-0000-0000-0000-000000000000}"/>
          </ac:spMkLst>
        </pc:spChg>
        <pc:spChg chg="del">
          <ac:chgData name="Rodrigo Olavarria" userId="f6a7970d-4453-4e90-bc7f-b1b2e7e2da94" providerId="ADAL" clId="{F3902AAB-0712-4FBF-AF58-2E0F58406884}" dt="2023-06-07T15:49:12.503" v="310" actId="478"/>
          <ac:spMkLst>
            <pc:docMk/>
            <pc:sldMk cId="3754796154" sldId="500"/>
            <ac:spMk id="34" creationId="{00000000-0000-0000-0000-000000000000}"/>
          </ac:spMkLst>
        </pc:spChg>
        <pc:spChg chg="del">
          <ac:chgData name="Rodrigo Olavarria" userId="f6a7970d-4453-4e90-bc7f-b1b2e7e2da94" providerId="ADAL" clId="{F3902AAB-0712-4FBF-AF58-2E0F58406884}" dt="2023-06-07T15:49:12.503" v="310" actId="478"/>
          <ac:spMkLst>
            <pc:docMk/>
            <pc:sldMk cId="3754796154" sldId="500"/>
            <ac:spMk id="35" creationId="{00000000-0000-0000-0000-000000000000}"/>
          </ac:spMkLst>
        </pc:spChg>
        <pc:spChg chg="del">
          <ac:chgData name="Rodrigo Olavarria" userId="f6a7970d-4453-4e90-bc7f-b1b2e7e2da94" providerId="ADAL" clId="{F3902AAB-0712-4FBF-AF58-2E0F58406884}" dt="2023-06-07T15:49:12.503" v="310" actId="478"/>
          <ac:spMkLst>
            <pc:docMk/>
            <pc:sldMk cId="3754796154" sldId="500"/>
            <ac:spMk id="36" creationId="{00000000-0000-0000-0000-000000000000}"/>
          </ac:spMkLst>
        </pc:spChg>
        <pc:spChg chg="del">
          <ac:chgData name="Rodrigo Olavarria" userId="f6a7970d-4453-4e90-bc7f-b1b2e7e2da94" providerId="ADAL" clId="{F3902AAB-0712-4FBF-AF58-2E0F58406884}" dt="2023-06-07T15:49:12.503" v="310" actId="478"/>
          <ac:spMkLst>
            <pc:docMk/>
            <pc:sldMk cId="3754796154" sldId="500"/>
            <ac:spMk id="37" creationId="{00000000-0000-0000-0000-000000000000}"/>
          </ac:spMkLst>
        </pc:spChg>
        <pc:spChg chg="del">
          <ac:chgData name="Rodrigo Olavarria" userId="f6a7970d-4453-4e90-bc7f-b1b2e7e2da94" providerId="ADAL" clId="{F3902AAB-0712-4FBF-AF58-2E0F58406884}" dt="2023-06-07T15:49:12.503" v="310" actId="478"/>
          <ac:spMkLst>
            <pc:docMk/>
            <pc:sldMk cId="3754796154" sldId="500"/>
            <ac:spMk id="38" creationId="{00000000-0000-0000-0000-000000000000}"/>
          </ac:spMkLst>
        </pc:spChg>
        <pc:spChg chg="del">
          <ac:chgData name="Rodrigo Olavarria" userId="f6a7970d-4453-4e90-bc7f-b1b2e7e2da94" providerId="ADAL" clId="{F3902AAB-0712-4FBF-AF58-2E0F58406884}" dt="2023-06-07T15:49:12.503" v="310" actId="478"/>
          <ac:spMkLst>
            <pc:docMk/>
            <pc:sldMk cId="3754796154" sldId="500"/>
            <ac:spMk id="41" creationId="{00000000-0000-0000-0000-000000000000}"/>
          </ac:spMkLst>
        </pc:spChg>
        <pc:grpChg chg="del">
          <ac:chgData name="Rodrigo Olavarria" userId="f6a7970d-4453-4e90-bc7f-b1b2e7e2da94" providerId="ADAL" clId="{F3902AAB-0712-4FBF-AF58-2E0F58406884}" dt="2023-06-07T15:49:12.503" v="310" actId="478"/>
          <ac:grpSpMkLst>
            <pc:docMk/>
            <pc:sldMk cId="3754796154" sldId="500"/>
            <ac:grpSpMk id="28" creationId="{00000000-0000-0000-0000-000000000000}"/>
          </ac:grpSpMkLst>
        </pc:grpChg>
        <pc:cxnChg chg="del mod">
          <ac:chgData name="Rodrigo Olavarria" userId="f6a7970d-4453-4e90-bc7f-b1b2e7e2da94" providerId="ADAL" clId="{F3902AAB-0712-4FBF-AF58-2E0F58406884}" dt="2023-06-07T15:49:12.503" v="310" actId="478"/>
          <ac:cxnSpMkLst>
            <pc:docMk/>
            <pc:sldMk cId="3754796154" sldId="500"/>
            <ac:cxnSpMk id="27" creationId="{00000000-0000-0000-0000-000000000000}"/>
          </ac:cxnSpMkLst>
        </pc:cxnChg>
        <pc:cxnChg chg="del mod">
          <ac:chgData name="Rodrigo Olavarria" userId="f6a7970d-4453-4e90-bc7f-b1b2e7e2da94" providerId="ADAL" clId="{F3902AAB-0712-4FBF-AF58-2E0F58406884}" dt="2023-06-07T15:49:12.503" v="310" actId="478"/>
          <ac:cxnSpMkLst>
            <pc:docMk/>
            <pc:sldMk cId="3754796154" sldId="500"/>
            <ac:cxnSpMk id="39" creationId="{00000000-0000-0000-0000-000000000000}"/>
          </ac:cxnSpMkLst>
        </pc:cxnChg>
        <pc:cxnChg chg="del">
          <ac:chgData name="Rodrigo Olavarria" userId="f6a7970d-4453-4e90-bc7f-b1b2e7e2da94" providerId="ADAL" clId="{F3902AAB-0712-4FBF-AF58-2E0F58406884}" dt="2023-06-07T15:49:12.503" v="310" actId="478"/>
          <ac:cxnSpMkLst>
            <pc:docMk/>
            <pc:sldMk cId="3754796154" sldId="500"/>
            <ac:cxnSpMk id="40" creationId="{00000000-0000-0000-0000-000000000000}"/>
          </ac:cxnSpMkLst>
        </pc:cxnChg>
      </pc:sldChg>
      <pc:sldChg chg="addSp delSp modSp add mod modAnim">
        <pc:chgData name="Rodrigo Olavarria" userId="f6a7970d-4453-4e90-bc7f-b1b2e7e2da94" providerId="ADAL" clId="{F3902AAB-0712-4FBF-AF58-2E0F58406884}" dt="2023-06-07T15:55:56.693" v="349" actId="1036"/>
        <pc:sldMkLst>
          <pc:docMk/>
          <pc:sldMk cId="2416241703" sldId="501"/>
        </pc:sldMkLst>
        <pc:spChg chg="add mod">
          <ac:chgData name="Rodrigo Olavarria" userId="f6a7970d-4453-4e90-bc7f-b1b2e7e2da94" providerId="ADAL" clId="{F3902AAB-0712-4FBF-AF58-2E0F58406884}" dt="2023-06-07T15:55:52.201" v="338" actId="1076"/>
          <ac:spMkLst>
            <pc:docMk/>
            <pc:sldMk cId="2416241703" sldId="501"/>
            <ac:spMk id="5" creationId="{77AAA720-2F6C-2059-6143-D7D38FCE97BA}"/>
          </ac:spMkLst>
        </pc:spChg>
        <pc:spChg chg="del">
          <ac:chgData name="Rodrigo Olavarria" userId="f6a7970d-4453-4e90-bc7f-b1b2e7e2da94" providerId="ADAL" clId="{F3902AAB-0712-4FBF-AF58-2E0F58406884}" dt="2023-06-07T15:54:54.861" v="330" actId="478"/>
          <ac:spMkLst>
            <pc:docMk/>
            <pc:sldMk cId="2416241703" sldId="501"/>
            <ac:spMk id="21" creationId="{00000000-0000-0000-0000-000000000000}"/>
          </ac:spMkLst>
        </pc:spChg>
        <pc:spChg chg="del">
          <ac:chgData name="Rodrigo Olavarria" userId="f6a7970d-4453-4e90-bc7f-b1b2e7e2da94" providerId="ADAL" clId="{F3902AAB-0712-4FBF-AF58-2E0F58406884}" dt="2023-06-07T15:54:54.861" v="330" actId="478"/>
          <ac:spMkLst>
            <pc:docMk/>
            <pc:sldMk cId="2416241703" sldId="501"/>
            <ac:spMk id="22" creationId="{00000000-0000-0000-0000-000000000000}"/>
          </ac:spMkLst>
        </pc:spChg>
        <pc:spChg chg="del">
          <ac:chgData name="Rodrigo Olavarria" userId="f6a7970d-4453-4e90-bc7f-b1b2e7e2da94" providerId="ADAL" clId="{F3902AAB-0712-4FBF-AF58-2E0F58406884}" dt="2023-06-07T15:54:54.861" v="330" actId="478"/>
          <ac:spMkLst>
            <pc:docMk/>
            <pc:sldMk cId="2416241703" sldId="501"/>
            <ac:spMk id="23" creationId="{00000000-0000-0000-0000-000000000000}"/>
          </ac:spMkLst>
        </pc:spChg>
        <pc:spChg chg="del">
          <ac:chgData name="Rodrigo Olavarria" userId="f6a7970d-4453-4e90-bc7f-b1b2e7e2da94" providerId="ADAL" clId="{F3902AAB-0712-4FBF-AF58-2E0F58406884}" dt="2023-06-07T15:54:54.861" v="330" actId="478"/>
          <ac:spMkLst>
            <pc:docMk/>
            <pc:sldMk cId="2416241703" sldId="501"/>
            <ac:spMk id="46" creationId="{00000000-0000-0000-0000-000000000000}"/>
          </ac:spMkLst>
        </pc:spChg>
        <pc:spChg chg="del">
          <ac:chgData name="Rodrigo Olavarria" userId="f6a7970d-4453-4e90-bc7f-b1b2e7e2da94" providerId="ADAL" clId="{F3902AAB-0712-4FBF-AF58-2E0F58406884}" dt="2023-06-07T15:54:54.861" v="330" actId="478"/>
          <ac:spMkLst>
            <pc:docMk/>
            <pc:sldMk cId="2416241703" sldId="501"/>
            <ac:spMk id="47" creationId="{00000000-0000-0000-0000-000000000000}"/>
          </ac:spMkLst>
        </pc:spChg>
        <pc:spChg chg="del">
          <ac:chgData name="Rodrigo Olavarria" userId="f6a7970d-4453-4e90-bc7f-b1b2e7e2da94" providerId="ADAL" clId="{F3902AAB-0712-4FBF-AF58-2E0F58406884}" dt="2023-06-07T15:54:54.861" v="330" actId="478"/>
          <ac:spMkLst>
            <pc:docMk/>
            <pc:sldMk cId="2416241703" sldId="501"/>
            <ac:spMk id="48" creationId="{00000000-0000-0000-0000-000000000000}"/>
          </ac:spMkLst>
        </pc:spChg>
        <pc:grpChg chg="del">
          <ac:chgData name="Rodrigo Olavarria" userId="f6a7970d-4453-4e90-bc7f-b1b2e7e2da94" providerId="ADAL" clId="{F3902AAB-0712-4FBF-AF58-2E0F58406884}" dt="2023-06-07T15:54:54.861" v="330" actId="478"/>
          <ac:grpSpMkLst>
            <pc:docMk/>
            <pc:sldMk cId="2416241703" sldId="501"/>
            <ac:grpSpMk id="25" creationId="{00000000-0000-0000-0000-000000000000}"/>
          </ac:grpSpMkLst>
        </pc:grpChg>
        <pc:picChg chg="add mod">
          <ac:chgData name="Rodrigo Olavarria" userId="f6a7970d-4453-4e90-bc7f-b1b2e7e2da94" providerId="ADAL" clId="{F3902AAB-0712-4FBF-AF58-2E0F58406884}" dt="2023-06-07T15:55:56.693" v="349" actId="1036"/>
          <ac:picMkLst>
            <pc:docMk/>
            <pc:sldMk cId="2416241703" sldId="501"/>
            <ac:picMk id="4" creationId="{E0E13CF3-6081-1899-B4DD-E19E7D56C89A}"/>
          </ac:picMkLst>
        </pc:picChg>
        <pc:cxnChg chg="del mod">
          <ac:chgData name="Rodrigo Olavarria" userId="f6a7970d-4453-4e90-bc7f-b1b2e7e2da94" providerId="ADAL" clId="{F3902AAB-0712-4FBF-AF58-2E0F58406884}" dt="2023-06-07T15:54:54.861" v="330" actId="478"/>
          <ac:cxnSpMkLst>
            <pc:docMk/>
            <pc:sldMk cId="2416241703" sldId="501"/>
            <ac:cxnSpMk id="24" creationId="{00000000-0000-0000-0000-000000000000}"/>
          </ac:cxnSpMkLst>
        </pc:cxnChg>
        <pc:cxnChg chg="del mod">
          <ac:chgData name="Rodrigo Olavarria" userId="f6a7970d-4453-4e90-bc7f-b1b2e7e2da94" providerId="ADAL" clId="{F3902AAB-0712-4FBF-AF58-2E0F58406884}" dt="2023-06-07T15:54:54.861" v="330" actId="478"/>
          <ac:cxnSpMkLst>
            <pc:docMk/>
            <pc:sldMk cId="2416241703" sldId="501"/>
            <ac:cxnSpMk id="49" creationId="{00000000-0000-0000-0000-000000000000}"/>
          </ac:cxnSpMkLst>
        </pc:cxnChg>
        <pc:cxnChg chg="del mod">
          <ac:chgData name="Rodrigo Olavarria" userId="f6a7970d-4453-4e90-bc7f-b1b2e7e2da94" providerId="ADAL" clId="{F3902AAB-0712-4FBF-AF58-2E0F58406884}" dt="2023-06-07T15:54:54.861" v="330" actId="478"/>
          <ac:cxnSpMkLst>
            <pc:docMk/>
            <pc:sldMk cId="2416241703" sldId="501"/>
            <ac:cxnSpMk id="50" creationId="{00000000-0000-0000-0000-000000000000}"/>
          </ac:cxnSpMkLst>
        </pc:cxnChg>
      </pc:sldChg>
      <pc:sldChg chg="addSp delSp modSp add mod modAnim">
        <pc:chgData name="Rodrigo Olavarria" userId="f6a7970d-4453-4e90-bc7f-b1b2e7e2da94" providerId="ADAL" clId="{F3902AAB-0712-4FBF-AF58-2E0F58406884}" dt="2023-06-07T16:05:05.715" v="366" actId="403"/>
        <pc:sldMkLst>
          <pc:docMk/>
          <pc:sldMk cId="313262550" sldId="502"/>
        </pc:sldMkLst>
        <pc:spChg chg="add mod">
          <ac:chgData name="Rodrigo Olavarria" userId="f6a7970d-4453-4e90-bc7f-b1b2e7e2da94" providerId="ADAL" clId="{F3902AAB-0712-4FBF-AF58-2E0F58406884}" dt="2023-06-07T16:05:05.715" v="366" actId="403"/>
          <ac:spMkLst>
            <pc:docMk/>
            <pc:sldMk cId="313262550" sldId="502"/>
            <ac:spMk id="6" creationId="{75B46D9A-BA47-E935-0F29-3AD3139620CD}"/>
          </ac:spMkLst>
        </pc:spChg>
        <pc:spChg chg="del">
          <ac:chgData name="Rodrigo Olavarria" userId="f6a7970d-4453-4e90-bc7f-b1b2e7e2da94" providerId="ADAL" clId="{F3902AAB-0712-4FBF-AF58-2E0F58406884}" dt="2023-06-07T15:58:37.773" v="351" actId="478"/>
          <ac:spMkLst>
            <pc:docMk/>
            <pc:sldMk cId="313262550" sldId="502"/>
            <ac:spMk id="19" creationId="{00000000-0000-0000-0000-000000000000}"/>
          </ac:spMkLst>
        </pc:spChg>
        <pc:spChg chg="del">
          <ac:chgData name="Rodrigo Olavarria" userId="f6a7970d-4453-4e90-bc7f-b1b2e7e2da94" providerId="ADAL" clId="{F3902AAB-0712-4FBF-AF58-2E0F58406884}" dt="2023-06-07T15:58:37.773" v="351" actId="478"/>
          <ac:spMkLst>
            <pc:docMk/>
            <pc:sldMk cId="313262550" sldId="502"/>
            <ac:spMk id="20" creationId="{00000000-0000-0000-0000-000000000000}"/>
          </ac:spMkLst>
        </pc:spChg>
        <pc:spChg chg="del">
          <ac:chgData name="Rodrigo Olavarria" userId="f6a7970d-4453-4e90-bc7f-b1b2e7e2da94" providerId="ADAL" clId="{F3902AAB-0712-4FBF-AF58-2E0F58406884}" dt="2023-06-07T15:58:37.773" v="351" actId="478"/>
          <ac:spMkLst>
            <pc:docMk/>
            <pc:sldMk cId="313262550" sldId="502"/>
            <ac:spMk id="27" creationId="{00000000-0000-0000-0000-000000000000}"/>
          </ac:spMkLst>
        </pc:spChg>
        <pc:spChg chg="del">
          <ac:chgData name="Rodrigo Olavarria" userId="f6a7970d-4453-4e90-bc7f-b1b2e7e2da94" providerId="ADAL" clId="{F3902AAB-0712-4FBF-AF58-2E0F58406884}" dt="2023-06-07T15:58:37.773" v="351" actId="478"/>
          <ac:spMkLst>
            <pc:docMk/>
            <pc:sldMk cId="313262550" sldId="502"/>
            <ac:spMk id="34" creationId="{00000000-0000-0000-0000-000000000000}"/>
          </ac:spMkLst>
        </pc:spChg>
        <pc:spChg chg="del">
          <ac:chgData name="Rodrigo Olavarria" userId="f6a7970d-4453-4e90-bc7f-b1b2e7e2da94" providerId="ADAL" clId="{F3902AAB-0712-4FBF-AF58-2E0F58406884}" dt="2023-06-07T15:58:37.773" v="351" actId="478"/>
          <ac:spMkLst>
            <pc:docMk/>
            <pc:sldMk cId="313262550" sldId="502"/>
            <ac:spMk id="35" creationId="{00000000-0000-0000-0000-000000000000}"/>
          </ac:spMkLst>
        </pc:spChg>
        <pc:spChg chg="del">
          <ac:chgData name="Rodrigo Olavarria" userId="f6a7970d-4453-4e90-bc7f-b1b2e7e2da94" providerId="ADAL" clId="{F3902AAB-0712-4FBF-AF58-2E0F58406884}" dt="2023-06-07T15:58:37.773" v="351" actId="478"/>
          <ac:spMkLst>
            <pc:docMk/>
            <pc:sldMk cId="313262550" sldId="502"/>
            <ac:spMk id="36" creationId="{00000000-0000-0000-0000-000000000000}"/>
          </ac:spMkLst>
        </pc:spChg>
        <pc:grpChg chg="del">
          <ac:chgData name="Rodrigo Olavarria" userId="f6a7970d-4453-4e90-bc7f-b1b2e7e2da94" providerId="ADAL" clId="{F3902AAB-0712-4FBF-AF58-2E0F58406884}" dt="2023-06-07T15:58:37.773" v="351" actId="478"/>
          <ac:grpSpMkLst>
            <pc:docMk/>
            <pc:sldMk cId="313262550" sldId="502"/>
            <ac:grpSpMk id="29" creationId="{00000000-0000-0000-0000-000000000000}"/>
          </ac:grpSpMkLst>
        </pc:grpChg>
        <pc:picChg chg="add mod">
          <ac:chgData name="Rodrigo Olavarria" userId="f6a7970d-4453-4e90-bc7f-b1b2e7e2da94" providerId="ADAL" clId="{F3902AAB-0712-4FBF-AF58-2E0F58406884}" dt="2023-06-07T15:58:43.003" v="353" actId="1076"/>
          <ac:picMkLst>
            <pc:docMk/>
            <pc:sldMk cId="313262550" sldId="502"/>
            <ac:picMk id="5" creationId="{6BFF2A7F-ADDD-4FB9-6F74-F5CEBECB1356}"/>
          </ac:picMkLst>
        </pc:picChg>
        <pc:cxnChg chg="del mod">
          <ac:chgData name="Rodrigo Olavarria" userId="f6a7970d-4453-4e90-bc7f-b1b2e7e2da94" providerId="ADAL" clId="{F3902AAB-0712-4FBF-AF58-2E0F58406884}" dt="2023-06-07T15:58:37.773" v="351" actId="478"/>
          <ac:cxnSpMkLst>
            <pc:docMk/>
            <pc:sldMk cId="313262550" sldId="502"/>
            <ac:cxnSpMk id="28" creationId="{00000000-0000-0000-0000-000000000000}"/>
          </ac:cxnSpMkLst>
        </pc:cxnChg>
        <pc:cxnChg chg="del mod">
          <ac:chgData name="Rodrigo Olavarria" userId="f6a7970d-4453-4e90-bc7f-b1b2e7e2da94" providerId="ADAL" clId="{F3902AAB-0712-4FBF-AF58-2E0F58406884}" dt="2023-06-07T15:58:37.773" v="351" actId="478"/>
          <ac:cxnSpMkLst>
            <pc:docMk/>
            <pc:sldMk cId="313262550" sldId="502"/>
            <ac:cxnSpMk id="37" creationId="{00000000-0000-0000-0000-000000000000}"/>
          </ac:cxnSpMkLst>
        </pc:cxnChg>
        <pc:cxnChg chg="del mod">
          <ac:chgData name="Rodrigo Olavarria" userId="f6a7970d-4453-4e90-bc7f-b1b2e7e2da94" providerId="ADAL" clId="{F3902AAB-0712-4FBF-AF58-2E0F58406884}" dt="2023-06-07T15:58:37.773" v="351" actId="478"/>
          <ac:cxnSpMkLst>
            <pc:docMk/>
            <pc:sldMk cId="313262550" sldId="502"/>
            <ac:cxnSpMk id="38" creationId="{00000000-0000-0000-0000-000000000000}"/>
          </ac:cxnSpMkLst>
        </pc:cxnChg>
      </pc:sldChg>
      <pc:sldChg chg="addSp delSp modSp add mod">
        <pc:chgData name="Rodrigo Olavarria" userId="f6a7970d-4453-4e90-bc7f-b1b2e7e2da94" providerId="ADAL" clId="{F3902AAB-0712-4FBF-AF58-2E0F58406884}" dt="2023-06-07T16:06:39.570" v="375" actId="113"/>
        <pc:sldMkLst>
          <pc:docMk/>
          <pc:sldMk cId="1710969595" sldId="503"/>
        </pc:sldMkLst>
        <pc:spChg chg="add mod">
          <ac:chgData name="Rodrigo Olavarria" userId="f6a7970d-4453-4e90-bc7f-b1b2e7e2da94" providerId="ADAL" clId="{F3902AAB-0712-4FBF-AF58-2E0F58406884}" dt="2023-06-07T16:06:39.570" v="375" actId="113"/>
          <ac:spMkLst>
            <pc:docMk/>
            <pc:sldMk cId="1710969595" sldId="503"/>
            <ac:spMk id="7" creationId="{B8F6DD3C-4FA1-37BF-B6A2-EEBC60E99935}"/>
          </ac:spMkLst>
        </pc:spChg>
        <pc:spChg chg="del">
          <ac:chgData name="Rodrigo Olavarria" userId="f6a7970d-4453-4e90-bc7f-b1b2e7e2da94" providerId="ADAL" clId="{F3902AAB-0712-4FBF-AF58-2E0F58406884}" dt="2023-06-07T16:05:24.669" v="368" actId="478"/>
          <ac:spMkLst>
            <pc:docMk/>
            <pc:sldMk cId="1710969595" sldId="503"/>
            <ac:spMk id="21" creationId="{00000000-0000-0000-0000-000000000000}"/>
          </ac:spMkLst>
        </pc:spChg>
        <pc:spChg chg="del">
          <ac:chgData name="Rodrigo Olavarria" userId="f6a7970d-4453-4e90-bc7f-b1b2e7e2da94" providerId="ADAL" clId="{F3902AAB-0712-4FBF-AF58-2E0F58406884}" dt="2023-06-07T16:05:24.669" v="368" actId="478"/>
          <ac:spMkLst>
            <pc:docMk/>
            <pc:sldMk cId="1710969595" sldId="503"/>
            <ac:spMk id="22" creationId="{00000000-0000-0000-0000-000000000000}"/>
          </ac:spMkLst>
        </pc:spChg>
        <pc:spChg chg="del">
          <ac:chgData name="Rodrigo Olavarria" userId="f6a7970d-4453-4e90-bc7f-b1b2e7e2da94" providerId="ADAL" clId="{F3902AAB-0712-4FBF-AF58-2E0F58406884}" dt="2023-06-07T16:05:24.669" v="368" actId="478"/>
          <ac:spMkLst>
            <pc:docMk/>
            <pc:sldMk cId="1710969595" sldId="503"/>
            <ac:spMk id="41" creationId="{00000000-0000-0000-0000-000000000000}"/>
          </ac:spMkLst>
        </pc:spChg>
        <pc:spChg chg="del">
          <ac:chgData name="Rodrigo Olavarria" userId="f6a7970d-4453-4e90-bc7f-b1b2e7e2da94" providerId="ADAL" clId="{F3902AAB-0712-4FBF-AF58-2E0F58406884}" dt="2023-06-07T16:05:24.669" v="368" actId="478"/>
          <ac:spMkLst>
            <pc:docMk/>
            <pc:sldMk cId="1710969595" sldId="503"/>
            <ac:spMk id="42" creationId="{00000000-0000-0000-0000-000000000000}"/>
          </ac:spMkLst>
        </pc:spChg>
        <pc:spChg chg="del">
          <ac:chgData name="Rodrigo Olavarria" userId="f6a7970d-4453-4e90-bc7f-b1b2e7e2da94" providerId="ADAL" clId="{F3902AAB-0712-4FBF-AF58-2E0F58406884}" dt="2023-06-07T16:05:24.669" v="368" actId="478"/>
          <ac:spMkLst>
            <pc:docMk/>
            <pc:sldMk cId="1710969595" sldId="503"/>
            <ac:spMk id="43" creationId="{00000000-0000-0000-0000-000000000000}"/>
          </ac:spMkLst>
        </pc:spChg>
        <pc:spChg chg="del">
          <ac:chgData name="Rodrigo Olavarria" userId="f6a7970d-4453-4e90-bc7f-b1b2e7e2da94" providerId="ADAL" clId="{F3902AAB-0712-4FBF-AF58-2E0F58406884}" dt="2023-06-07T16:05:24.669" v="368" actId="478"/>
          <ac:spMkLst>
            <pc:docMk/>
            <pc:sldMk cId="1710969595" sldId="503"/>
            <ac:spMk id="46" creationId="{00000000-0000-0000-0000-000000000000}"/>
          </ac:spMkLst>
        </pc:spChg>
        <pc:grpChg chg="del">
          <ac:chgData name="Rodrigo Olavarria" userId="f6a7970d-4453-4e90-bc7f-b1b2e7e2da94" providerId="ADAL" clId="{F3902AAB-0712-4FBF-AF58-2E0F58406884}" dt="2023-06-07T16:05:24.669" v="368" actId="478"/>
          <ac:grpSpMkLst>
            <pc:docMk/>
            <pc:sldMk cId="1710969595" sldId="503"/>
            <ac:grpSpMk id="24" creationId="{00000000-0000-0000-0000-000000000000}"/>
          </ac:grpSpMkLst>
        </pc:grpChg>
        <pc:picChg chg="add mod">
          <ac:chgData name="Rodrigo Olavarria" userId="f6a7970d-4453-4e90-bc7f-b1b2e7e2da94" providerId="ADAL" clId="{F3902AAB-0712-4FBF-AF58-2E0F58406884}" dt="2023-06-07T16:05:27.140" v="370" actId="1076"/>
          <ac:picMkLst>
            <pc:docMk/>
            <pc:sldMk cId="1710969595" sldId="503"/>
            <ac:picMk id="5" creationId="{54ADBE7B-6ADE-C74A-09FD-2566B46397C9}"/>
          </ac:picMkLst>
        </pc:picChg>
        <pc:cxnChg chg="del mod">
          <ac:chgData name="Rodrigo Olavarria" userId="f6a7970d-4453-4e90-bc7f-b1b2e7e2da94" providerId="ADAL" clId="{F3902AAB-0712-4FBF-AF58-2E0F58406884}" dt="2023-06-07T16:05:24.669" v="368" actId="478"/>
          <ac:cxnSpMkLst>
            <pc:docMk/>
            <pc:sldMk cId="1710969595" sldId="503"/>
            <ac:cxnSpMk id="23" creationId="{00000000-0000-0000-0000-000000000000}"/>
          </ac:cxnSpMkLst>
        </pc:cxnChg>
        <pc:cxnChg chg="del mod">
          <ac:chgData name="Rodrigo Olavarria" userId="f6a7970d-4453-4e90-bc7f-b1b2e7e2da94" providerId="ADAL" clId="{F3902AAB-0712-4FBF-AF58-2E0F58406884}" dt="2023-06-07T16:05:24.669" v="368" actId="478"/>
          <ac:cxnSpMkLst>
            <pc:docMk/>
            <pc:sldMk cId="1710969595" sldId="503"/>
            <ac:cxnSpMk id="44" creationId="{00000000-0000-0000-0000-000000000000}"/>
          </ac:cxnSpMkLst>
        </pc:cxnChg>
        <pc:cxnChg chg="del mod">
          <ac:chgData name="Rodrigo Olavarria" userId="f6a7970d-4453-4e90-bc7f-b1b2e7e2da94" providerId="ADAL" clId="{F3902AAB-0712-4FBF-AF58-2E0F58406884}" dt="2023-06-07T16:05:24.669" v="368" actId="478"/>
          <ac:cxnSpMkLst>
            <pc:docMk/>
            <pc:sldMk cId="1710969595" sldId="503"/>
            <ac:cxnSpMk id="45" creationId="{00000000-0000-0000-0000-000000000000}"/>
          </ac:cxnSpMkLst>
        </pc:cxnChg>
      </pc:sldChg>
      <pc:sldChg chg="add">
        <pc:chgData name="Rodrigo Olavarria" userId="f6a7970d-4453-4e90-bc7f-b1b2e7e2da94" providerId="ADAL" clId="{F3902AAB-0712-4FBF-AF58-2E0F58406884}" dt="2023-06-07T16:12:37.127" v="376"/>
        <pc:sldMkLst>
          <pc:docMk/>
          <pc:sldMk cId="2653999640" sldId="504"/>
        </pc:sldMkLst>
      </pc:sldChg>
      <pc:sldChg chg="addSp delSp modSp add mod delAnim modAnim">
        <pc:chgData name="Rodrigo Olavarria" userId="f6a7970d-4453-4e90-bc7f-b1b2e7e2da94" providerId="ADAL" clId="{F3902AAB-0712-4FBF-AF58-2E0F58406884}" dt="2023-06-07T16:19:35.352" v="445" actId="403"/>
        <pc:sldMkLst>
          <pc:docMk/>
          <pc:sldMk cId="2519978151" sldId="505"/>
        </pc:sldMkLst>
        <pc:spChg chg="add del mod">
          <ac:chgData name="Rodrigo Olavarria" userId="f6a7970d-4453-4e90-bc7f-b1b2e7e2da94" providerId="ADAL" clId="{F3902AAB-0712-4FBF-AF58-2E0F58406884}" dt="2023-06-07T16:18:40.438" v="428" actId="478"/>
          <ac:spMkLst>
            <pc:docMk/>
            <pc:sldMk cId="2519978151" sldId="505"/>
            <ac:spMk id="5" creationId="{64A7A08B-656E-8818-51C4-8B2DEDC76ADE}"/>
          </ac:spMkLst>
        </pc:spChg>
        <pc:spChg chg="add mod">
          <ac:chgData name="Rodrigo Olavarria" userId="f6a7970d-4453-4e90-bc7f-b1b2e7e2da94" providerId="ADAL" clId="{F3902AAB-0712-4FBF-AF58-2E0F58406884}" dt="2023-06-07T16:19:35.352" v="445" actId="403"/>
          <ac:spMkLst>
            <pc:docMk/>
            <pc:sldMk cId="2519978151" sldId="505"/>
            <ac:spMk id="6" creationId="{1941FD18-E767-03FD-AE5B-87F7EB5C95EA}"/>
          </ac:spMkLst>
        </pc:spChg>
        <pc:spChg chg="del">
          <ac:chgData name="Rodrigo Olavarria" userId="f6a7970d-4453-4e90-bc7f-b1b2e7e2da94" providerId="ADAL" clId="{F3902AAB-0712-4FBF-AF58-2E0F58406884}" dt="2023-06-07T16:17:26.654" v="408" actId="478"/>
          <ac:spMkLst>
            <pc:docMk/>
            <pc:sldMk cId="2519978151" sldId="505"/>
            <ac:spMk id="7" creationId="{6DFF3D56-0DAB-61FF-7608-6BA6335E60F6}"/>
          </ac:spMkLst>
        </pc:spChg>
        <pc:spChg chg="del">
          <ac:chgData name="Rodrigo Olavarria" userId="f6a7970d-4453-4e90-bc7f-b1b2e7e2da94" providerId="ADAL" clId="{F3902AAB-0712-4FBF-AF58-2E0F58406884}" dt="2023-06-07T16:17:26.654" v="408" actId="478"/>
          <ac:spMkLst>
            <pc:docMk/>
            <pc:sldMk cId="2519978151" sldId="505"/>
            <ac:spMk id="9"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10" creationId="{9320E385-2316-8A53-C3AB-7AC57C4963D9}"/>
          </ac:spMkLst>
        </pc:spChg>
        <pc:spChg chg="del">
          <ac:chgData name="Rodrigo Olavarria" userId="f6a7970d-4453-4e90-bc7f-b1b2e7e2da94" providerId="ADAL" clId="{F3902AAB-0712-4FBF-AF58-2E0F58406884}" dt="2023-06-07T16:17:26.654" v="408" actId="478"/>
          <ac:spMkLst>
            <pc:docMk/>
            <pc:sldMk cId="2519978151" sldId="505"/>
            <ac:spMk id="11"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32"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34"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35"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36"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37"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44"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45" creationId="{00000000-0000-0000-0000-000000000000}"/>
          </ac:spMkLst>
        </pc:spChg>
        <pc:spChg chg="del">
          <ac:chgData name="Rodrigo Olavarria" userId="f6a7970d-4453-4e90-bc7f-b1b2e7e2da94" providerId="ADAL" clId="{F3902AAB-0712-4FBF-AF58-2E0F58406884}" dt="2023-06-07T16:17:26.654" v="408" actId="478"/>
          <ac:spMkLst>
            <pc:docMk/>
            <pc:sldMk cId="2519978151" sldId="505"/>
            <ac:spMk id="46" creationId="{2FE87230-0F50-78A1-FFD2-B4545F043417}"/>
          </ac:spMkLst>
        </pc:spChg>
        <pc:spChg chg="del">
          <ac:chgData name="Rodrigo Olavarria" userId="f6a7970d-4453-4e90-bc7f-b1b2e7e2da94" providerId="ADAL" clId="{F3902AAB-0712-4FBF-AF58-2E0F58406884}" dt="2023-06-07T16:17:26.654" v="408" actId="478"/>
          <ac:spMkLst>
            <pc:docMk/>
            <pc:sldMk cId="2519978151" sldId="505"/>
            <ac:spMk id="47" creationId="{77C759C3-2B46-F24D-D4C0-4F8020480535}"/>
          </ac:spMkLst>
        </pc:spChg>
        <pc:spChg chg="del">
          <ac:chgData name="Rodrigo Olavarria" userId="f6a7970d-4453-4e90-bc7f-b1b2e7e2da94" providerId="ADAL" clId="{F3902AAB-0712-4FBF-AF58-2E0F58406884}" dt="2023-06-07T16:17:26.654" v="408" actId="478"/>
          <ac:spMkLst>
            <pc:docMk/>
            <pc:sldMk cId="2519978151" sldId="505"/>
            <ac:spMk id="48" creationId="{C4B81B87-F932-CAE4-E2F2-5C5BA75AD91F}"/>
          </ac:spMkLst>
        </pc:spChg>
        <pc:spChg chg="del">
          <ac:chgData name="Rodrigo Olavarria" userId="f6a7970d-4453-4e90-bc7f-b1b2e7e2da94" providerId="ADAL" clId="{F3902AAB-0712-4FBF-AF58-2E0F58406884}" dt="2023-06-07T16:17:26.654" v="408" actId="478"/>
          <ac:spMkLst>
            <pc:docMk/>
            <pc:sldMk cId="2519978151" sldId="505"/>
            <ac:spMk id="49" creationId="{61958283-BB9C-C209-5B81-34FDC2E2F24A}"/>
          </ac:spMkLst>
        </pc:spChg>
        <pc:spChg chg="del">
          <ac:chgData name="Rodrigo Olavarria" userId="f6a7970d-4453-4e90-bc7f-b1b2e7e2da94" providerId="ADAL" clId="{F3902AAB-0712-4FBF-AF58-2E0F58406884}" dt="2023-06-07T16:17:26.654" v="408" actId="478"/>
          <ac:spMkLst>
            <pc:docMk/>
            <pc:sldMk cId="2519978151" sldId="505"/>
            <ac:spMk id="50" creationId="{D2B76637-429D-4DAD-9FA9-1204AE8E50A1}"/>
          </ac:spMkLst>
        </pc:spChg>
        <pc:spChg chg="del">
          <ac:chgData name="Rodrigo Olavarria" userId="f6a7970d-4453-4e90-bc7f-b1b2e7e2da94" providerId="ADAL" clId="{F3902AAB-0712-4FBF-AF58-2E0F58406884}" dt="2023-06-07T16:17:26.654" v="408" actId="478"/>
          <ac:spMkLst>
            <pc:docMk/>
            <pc:sldMk cId="2519978151" sldId="505"/>
            <ac:spMk id="51" creationId="{62E2C708-6EBC-E807-CCA6-B4338FD3992F}"/>
          </ac:spMkLst>
        </pc:spChg>
        <pc:spChg chg="del">
          <ac:chgData name="Rodrigo Olavarria" userId="f6a7970d-4453-4e90-bc7f-b1b2e7e2da94" providerId="ADAL" clId="{F3902AAB-0712-4FBF-AF58-2E0F58406884}" dt="2023-06-07T16:17:26.654" v="408" actId="478"/>
          <ac:spMkLst>
            <pc:docMk/>
            <pc:sldMk cId="2519978151" sldId="505"/>
            <ac:spMk id="52" creationId="{A8BE857A-4BC5-CEE3-4D8B-D8A16BB155EB}"/>
          </ac:spMkLst>
        </pc:spChg>
        <pc:spChg chg="del">
          <ac:chgData name="Rodrigo Olavarria" userId="f6a7970d-4453-4e90-bc7f-b1b2e7e2da94" providerId="ADAL" clId="{F3902AAB-0712-4FBF-AF58-2E0F58406884}" dt="2023-06-07T16:17:26.654" v="408" actId="478"/>
          <ac:spMkLst>
            <pc:docMk/>
            <pc:sldMk cId="2519978151" sldId="505"/>
            <ac:spMk id="53" creationId="{708692AE-EAA6-AFA5-33B2-5FA0A6DDCDE9}"/>
          </ac:spMkLst>
        </pc:spChg>
        <pc:spChg chg="del">
          <ac:chgData name="Rodrigo Olavarria" userId="f6a7970d-4453-4e90-bc7f-b1b2e7e2da94" providerId="ADAL" clId="{F3902AAB-0712-4FBF-AF58-2E0F58406884}" dt="2023-06-07T16:17:26.654" v="408" actId="478"/>
          <ac:spMkLst>
            <pc:docMk/>
            <pc:sldMk cId="2519978151" sldId="505"/>
            <ac:spMk id="54" creationId="{273D9FA3-3A14-F0E2-21DC-D3E8F37B6C33}"/>
          </ac:spMkLst>
        </pc:spChg>
        <pc:spChg chg="del">
          <ac:chgData name="Rodrigo Olavarria" userId="f6a7970d-4453-4e90-bc7f-b1b2e7e2da94" providerId="ADAL" clId="{F3902AAB-0712-4FBF-AF58-2E0F58406884}" dt="2023-06-07T16:17:26.654" v="408" actId="478"/>
          <ac:spMkLst>
            <pc:docMk/>
            <pc:sldMk cId="2519978151" sldId="505"/>
            <ac:spMk id="55" creationId="{24FB6B83-8A00-4E18-21CD-3C4E26A44DB5}"/>
          </ac:spMkLst>
        </pc:spChg>
        <pc:spChg chg="del">
          <ac:chgData name="Rodrigo Olavarria" userId="f6a7970d-4453-4e90-bc7f-b1b2e7e2da94" providerId="ADAL" clId="{F3902AAB-0712-4FBF-AF58-2E0F58406884}" dt="2023-06-07T16:17:26.654" v="408" actId="478"/>
          <ac:spMkLst>
            <pc:docMk/>
            <pc:sldMk cId="2519978151" sldId="505"/>
            <ac:spMk id="56" creationId="{6E9EC585-8B31-CAC3-8FFE-2FA890668A2A}"/>
          </ac:spMkLst>
        </pc:spChg>
        <pc:spChg chg="del">
          <ac:chgData name="Rodrigo Olavarria" userId="f6a7970d-4453-4e90-bc7f-b1b2e7e2da94" providerId="ADAL" clId="{F3902AAB-0712-4FBF-AF58-2E0F58406884}" dt="2023-06-07T16:17:26.654" v="408" actId="478"/>
          <ac:spMkLst>
            <pc:docMk/>
            <pc:sldMk cId="2519978151" sldId="505"/>
            <ac:spMk id="57" creationId="{9FD60364-7F85-902C-B02D-D75CDE7E51E0}"/>
          </ac:spMkLst>
        </pc:spChg>
        <pc:picChg chg="add mod">
          <ac:chgData name="Rodrigo Olavarria" userId="f6a7970d-4453-4e90-bc7f-b1b2e7e2da94" providerId="ADAL" clId="{F3902AAB-0712-4FBF-AF58-2E0F58406884}" dt="2023-06-07T16:17:32.004" v="409"/>
          <ac:picMkLst>
            <pc:docMk/>
            <pc:sldMk cId="2519978151" sldId="505"/>
            <ac:picMk id="4" creationId="{B3062A6A-07A6-111B-EB8E-BE2D4994C262}"/>
          </ac:picMkLst>
        </pc:picChg>
      </pc:sldChg>
      <pc:sldChg chg="addSp delSp modSp add mod">
        <pc:chgData name="Rodrigo Olavarria" userId="f6a7970d-4453-4e90-bc7f-b1b2e7e2da94" providerId="ADAL" clId="{F3902AAB-0712-4FBF-AF58-2E0F58406884}" dt="2023-06-07T16:28:35.141" v="457" actId="1076"/>
        <pc:sldMkLst>
          <pc:docMk/>
          <pc:sldMk cId="400696431" sldId="506"/>
        </pc:sldMkLst>
        <pc:spChg chg="del">
          <ac:chgData name="Rodrigo Olavarria" userId="f6a7970d-4453-4e90-bc7f-b1b2e7e2da94" providerId="ADAL" clId="{F3902AAB-0712-4FBF-AF58-2E0F58406884}" dt="2023-06-07T16:28:11.014" v="447" actId="478"/>
          <ac:spMkLst>
            <pc:docMk/>
            <pc:sldMk cId="400696431" sldId="506"/>
            <ac:spMk id="2"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45"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46"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47"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48"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49"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50"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51" creationId="{00000000-0000-0000-0000-000000000000}"/>
          </ac:spMkLst>
        </pc:spChg>
        <pc:spChg chg="del">
          <ac:chgData name="Rodrigo Olavarria" userId="f6a7970d-4453-4e90-bc7f-b1b2e7e2da94" providerId="ADAL" clId="{F3902AAB-0712-4FBF-AF58-2E0F58406884}" dt="2023-06-07T16:28:11.014" v="447" actId="478"/>
          <ac:spMkLst>
            <pc:docMk/>
            <pc:sldMk cId="400696431" sldId="506"/>
            <ac:spMk id="52" creationId="{00000000-0000-0000-0000-000000000000}"/>
          </ac:spMkLst>
        </pc:spChg>
        <pc:picChg chg="add mod">
          <ac:chgData name="Rodrigo Olavarria" userId="f6a7970d-4453-4e90-bc7f-b1b2e7e2da94" providerId="ADAL" clId="{F3902AAB-0712-4FBF-AF58-2E0F58406884}" dt="2023-06-07T16:28:35.141" v="457" actId="1076"/>
          <ac:picMkLst>
            <pc:docMk/>
            <pc:sldMk cId="400696431" sldId="506"/>
            <ac:picMk id="5" creationId="{D43A1522-C7F6-1514-208E-38A7A94EDE15}"/>
          </ac:picMkLst>
        </pc:picChg>
      </pc:sldChg>
      <pc:sldChg chg="addSp modSp add">
        <pc:chgData name="Rodrigo Olavarria" userId="f6a7970d-4453-4e90-bc7f-b1b2e7e2da94" providerId="ADAL" clId="{F3902AAB-0712-4FBF-AF58-2E0F58406884}" dt="2023-06-07T16:28:46.902" v="460" actId="1076"/>
        <pc:sldMkLst>
          <pc:docMk/>
          <pc:sldMk cId="2319523111" sldId="507"/>
        </pc:sldMkLst>
        <pc:picChg chg="add mod">
          <ac:chgData name="Rodrigo Olavarria" userId="f6a7970d-4453-4e90-bc7f-b1b2e7e2da94" providerId="ADAL" clId="{F3902AAB-0712-4FBF-AF58-2E0F58406884}" dt="2023-06-07T16:28:46.902" v="460" actId="1076"/>
          <ac:picMkLst>
            <pc:docMk/>
            <pc:sldMk cId="2319523111" sldId="507"/>
            <ac:picMk id="2" creationId="{12E40D22-C798-3D63-187F-06E4013EF4F9}"/>
          </ac:picMkLst>
        </pc:picChg>
      </pc:sldChg>
      <pc:sldChg chg="add del">
        <pc:chgData name="Rodrigo Olavarria" userId="f6a7970d-4453-4e90-bc7f-b1b2e7e2da94" providerId="ADAL" clId="{F3902AAB-0712-4FBF-AF58-2E0F58406884}" dt="2023-06-07T16:28:15.138" v="449"/>
        <pc:sldMkLst>
          <pc:docMk/>
          <pc:sldMk cId="3732163031" sldId="507"/>
        </pc:sldMkLst>
      </pc:sldChg>
      <pc:sldChg chg="addSp delSp modSp add mod ord modAnim">
        <pc:chgData name="Rodrigo Olavarria" userId="f6a7970d-4453-4e90-bc7f-b1b2e7e2da94" providerId="ADAL" clId="{F3902AAB-0712-4FBF-AF58-2E0F58406884}" dt="2023-06-07T16:35:47.255" v="472"/>
        <pc:sldMkLst>
          <pc:docMk/>
          <pc:sldMk cId="2161882584" sldId="508"/>
        </pc:sldMkLst>
        <pc:spChg chg="add mod">
          <ac:chgData name="Rodrigo Olavarria" userId="f6a7970d-4453-4e90-bc7f-b1b2e7e2da94" providerId="ADAL" clId="{F3902AAB-0712-4FBF-AF58-2E0F58406884}" dt="2023-06-07T16:35:24.857" v="470" actId="113"/>
          <ac:spMkLst>
            <pc:docMk/>
            <pc:sldMk cId="2161882584" sldId="508"/>
            <ac:spMk id="5" creationId="{F3842B2D-1152-815A-B66B-5DDB681EBCB7}"/>
          </ac:spMkLst>
        </pc:spChg>
        <pc:graphicFrameChg chg="del">
          <ac:chgData name="Rodrigo Olavarria" userId="f6a7970d-4453-4e90-bc7f-b1b2e7e2da94" providerId="ADAL" clId="{F3902AAB-0712-4FBF-AF58-2E0F58406884}" dt="2023-06-07T16:34:26.416" v="462" actId="478"/>
          <ac:graphicFrameMkLst>
            <pc:docMk/>
            <pc:sldMk cId="2161882584" sldId="508"/>
            <ac:graphicFrameMk id="4" creationId="{896934F5-CE69-17E2-49BA-4B58AAE5DDAB}"/>
          </ac:graphicFrameMkLst>
        </pc:graphicFrameChg>
      </pc:sldChg>
      <pc:sldChg chg="modSp add mod modAnim">
        <pc:chgData name="Rodrigo Olavarria" userId="f6a7970d-4453-4e90-bc7f-b1b2e7e2da94" providerId="ADAL" clId="{F3902AAB-0712-4FBF-AF58-2E0F58406884}" dt="2023-06-07T16:42:00.446" v="602" actId="20577"/>
        <pc:sldMkLst>
          <pc:docMk/>
          <pc:sldMk cId="2124995699" sldId="509"/>
        </pc:sldMkLst>
        <pc:spChg chg="mod">
          <ac:chgData name="Rodrigo Olavarria" userId="f6a7970d-4453-4e90-bc7f-b1b2e7e2da94" providerId="ADAL" clId="{F3902AAB-0712-4FBF-AF58-2E0F58406884}" dt="2023-06-07T16:42:00.446" v="602" actId="20577"/>
          <ac:spMkLst>
            <pc:docMk/>
            <pc:sldMk cId="2124995699" sldId="509"/>
            <ac:spMk id="5" creationId="{F3842B2D-1152-815A-B66B-5DDB681EBCB7}"/>
          </ac:spMkLst>
        </pc:spChg>
      </pc:sldChg>
      <pc:sldChg chg="modSp add mod modAnim">
        <pc:chgData name="Rodrigo Olavarria" userId="f6a7970d-4453-4e90-bc7f-b1b2e7e2da94" providerId="ADAL" clId="{F3902AAB-0712-4FBF-AF58-2E0F58406884}" dt="2023-06-07T16:40:08.201" v="508"/>
        <pc:sldMkLst>
          <pc:docMk/>
          <pc:sldMk cId="1312184255" sldId="510"/>
        </pc:sldMkLst>
        <pc:spChg chg="mod">
          <ac:chgData name="Rodrigo Olavarria" userId="f6a7970d-4453-4e90-bc7f-b1b2e7e2da94" providerId="ADAL" clId="{F3902AAB-0712-4FBF-AF58-2E0F58406884}" dt="2023-06-07T16:36:42.455" v="486" actId="113"/>
          <ac:spMkLst>
            <pc:docMk/>
            <pc:sldMk cId="1312184255" sldId="510"/>
            <ac:spMk id="5" creationId="{F3842B2D-1152-815A-B66B-5DDB681EBCB7}"/>
          </ac:spMkLst>
        </pc:spChg>
      </pc:sldChg>
      <pc:sldChg chg="modSp add mod ord modAnim">
        <pc:chgData name="Rodrigo Olavarria" userId="f6a7970d-4453-4e90-bc7f-b1b2e7e2da94" providerId="ADAL" clId="{F3902AAB-0712-4FBF-AF58-2E0F58406884}" dt="2023-06-07T16:40:18.221" v="511"/>
        <pc:sldMkLst>
          <pc:docMk/>
          <pc:sldMk cId="1686147274" sldId="511"/>
        </pc:sldMkLst>
        <pc:spChg chg="mod">
          <ac:chgData name="Rodrigo Olavarria" userId="f6a7970d-4453-4e90-bc7f-b1b2e7e2da94" providerId="ADAL" clId="{F3902AAB-0712-4FBF-AF58-2E0F58406884}" dt="2023-06-07T16:37:20.021" v="500" actId="20577"/>
          <ac:spMkLst>
            <pc:docMk/>
            <pc:sldMk cId="1686147274" sldId="511"/>
            <ac:spMk id="5" creationId="{F3842B2D-1152-815A-B66B-5DDB681EBC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E4E8C0-DA6A-C640-50BB-31A12249C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a:extLst>
              <a:ext uri="{FF2B5EF4-FFF2-40B4-BE49-F238E27FC236}">
                <a16:creationId xmlns:a16="http://schemas.microsoft.com/office/drawing/2014/main" id="{72B607CD-E290-E2DE-EE96-1A724B8DA6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8BDC47-F307-4CFA-BB23-766028B118E0}" type="datetimeFigureOut">
              <a:rPr lang="es-CL" smtClean="0"/>
              <a:t>10-06-2024</a:t>
            </a:fld>
            <a:endParaRPr lang="es-CL"/>
          </a:p>
        </p:txBody>
      </p:sp>
      <p:sp>
        <p:nvSpPr>
          <p:cNvPr id="4" name="Footer Placeholder 3">
            <a:extLst>
              <a:ext uri="{FF2B5EF4-FFF2-40B4-BE49-F238E27FC236}">
                <a16:creationId xmlns:a16="http://schemas.microsoft.com/office/drawing/2014/main" id="{1BB945D8-7C12-5664-6373-5E414B2AB2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Slide Number Placeholder 4">
            <a:extLst>
              <a:ext uri="{FF2B5EF4-FFF2-40B4-BE49-F238E27FC236}">
                <a16:creationId xmlns:a16="http://schemas.microsoft.com/office/drawing/2014/main" id="{21EDA013-EEE7-6466-7888-A6A51014BC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72C21B-3F99-4783-BED4-C707C576845A}" type="slidenum">
              <a:rPr lang="es-CL" smtClean="0"/>
              <a:t>‹Nº›</a:t>
            </a:fld>
            <a:endParaRPr lang="es-CL"/>
          </a:p>
        </p:txBody>
      </p:sp>
    </p:spTree>
    <p:extLst>
      <p:ext uri="{BB962C8B-B14F-4D97-AF65-F5344CB8AC3E}">
        <p14:creationId xmlns:p14="http://schemas.microsoft.com/office/powerpoint/2010/main" val="3468572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5D92A-7C0C-46BF-9089-AAC3C0FE3CA1}" type="datetimeFigureOut">
              <a:rPr lang="es-CL" smtClean="0"/>
              <a:t>10-06-2024</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3BB8C-AB23-4A1E-B1D0-EE68C15812D6}" type="slidenum">
              <a:rPr lang="es-CL" smtClean="0"/>
              <a:t>‹Nº›</a:t>
            </a:fld>
            <a:endParaRPr lang="es-CL"/>
          </a:p>
        </p:txBody>
      </p:sp>
    </p:spTree>
    <p:extLst>
      <p:ext uri="{BB962C8B-B14F-4D97-AF65-F5344CB8AC3E}">
        <p14:creationId xmlns:p14="http://schemas.microsoft.com/office/powerpoint/2010/main" val="233137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programacion.net/articulo/transacciones_en_sql_server_29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rogramacion.net/articulo/transacciones_en_sql_server_299"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rogramacion.net/articulo/transacciones_en_sql_server_29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DBMS: Data Base Management </a:t>
            </a:r>
            <a:r>
              <a:rPr lang="es-CL" dirty="0" err="1"/>
              <a:t>System</a:t>
            </a:r>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2</a:t>
            </a:fld>
            <a:endParaRPr lang="es-CL"/>
          </a:p>
        </p:txBody>
      </p:sp>
    </p:spTree>
    <p:extLst>
      <p:ext uri="{BB962C8B-B14F-4D97-AF65-F5344CB8AC3E}">
        <p14:creationId xmlns:p14="http://schemas.microsoft.com/office/powerpoint/2010/main" val="2754762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757575"/>
                </a:solidFill>
                <a:effectLst/>
                <a:latin typeface="helvetica neue"/>
              </a:rPr>
              <a:t>El COMMIT más interno realmente no se ejecuta (no guarda los cambios en la BD), solo cuando se está en el COMMIT de la transacción más externa los cambios se hacen permanentes.</a:t>
            </a:r>
          </a:p>
          <a:p>
            <a:endParaRPr lang="es-ES" b="0" i="0" dirty="0">
              <a:solidFill>
                <a:srgbClr val="757575"/>
              </a:solidFill>
              <a:effectLst/>
              <a:latin typeface="helvetica neue"/>
            </a:endParaRPr>
          </a:p>
          <a:p>
            <a:r>
              <a:rPr lang="es-ES" b="0" i="0" dirty="0">
                <a:solidFill>
                  <a:srgbClr val="757575"/>
                </a:solidFill>
                <a:effectLst/>
                <a:latin typeface="helvetica neue"/>
              </a:rPr>
              <a:t>Otra de las posibilidades que nos ofrece el SQL Server es utilizar transacciones anidadas. Esto quiere decir que podemos tener transacciones dentro de transacciones, es decir, podemos empezar una nueva transacción sin haber terminado la anterior.</a:t>
            </a:r>
          </a:p>
          <a:p>
            <a:pPr algn="l"/>
            <a:r>
              <a:rPr lang="es-ES" b="0" i="0" dirty="0">
                <a:solidFill>
                  <a:srgbClr val="757575"/>
                </a:solidFill>
                <a:effectLst/>
                <a:latin typeface="helvetica neue"/>
              </a:rPr>
              <a:t>Asociada a esta idea de anidamiento existe una variable global @@TRANCOUNT que tiene valor 0 si no existe ningún nivel de anidamiento, 1 si hay una transacción anidada, 2 si estamos en el segundo nivel de anidamiento. y así sucesivamente.</a:t>
            </a:r>
          </a:p>
          <a:p>
            <a:pPr algn="l"/>
            <a:r>
              <a:rPr lang="es-ES" b="0" i="0" dirty="0">
                <a:solidFill>
                  <a:srgbClr val="757575"/>
                </a:solidFill>
                <a:effectLst/>
                <a:latin typeface="helvetica neue"/>
              </a:rPr>
              <a:t>La dificultad de trabajar con transacciones anidadas está en el comportamiento que tienen ahora las sentencias 'COMMIT TRAN' y 'ROLLBACK TRAN'</a:t>
            </a:r>
          </a:p>
          <a:p>
            <a:pPr algn="l">
              <a:buFont typeface="Arial" panose="020B0604020202020204" pitchFamily="34" charset="0"/>
              <a:buChar char="•"/>
            </a:pPr>
            <a:r>
              <a:rPr lang="es-ES" b="1" i="0" dirty="0">
                <a:solidFill>
                  <a:srgbClr val="757575"/>
                </a:solidFill>
                <a:effectLst/>
                <a:latin typeface="helvetica neue"/>
              </a:rPr>
              <a:t>ROLLBACK TRAN:</a:t>
            </a:r>
            <a:r>
              <a:rPr lang="es-ES" b="0" i="0" dirty="0">
                <a:solidFill>
                  <a:srgbClr val="757575"/>
                </a:solidFill>
                <a:effectLst/>
                <a:latin typeface="helvetica neue"/>
              </a:rPr>
              <a:t> Dentro de una transacción anidada esta sentencia deshace todas las transacciones internas hasta la instrucción BEGIN TRANSACTION más externa.</a:t>
            </a:r>
          </a:p>
          <a:p>
            <a:pPr algn="l">
              <a:buFont typeface="Arial" panose="020B0604020202020204" pitchFamily="34" charset="0"/>
              <a:buChar char="•"/>
            </a:pPr>
            <a:r>
              <a:rPr lang="es-ES" b="1" i="0" dirty="0">
                <a:solidFill>
                  <a:srgbClr val="757575"/>
                </a:solidFill>
                <a:effectLst/>
                <a:latin typeface="helvetica neue"/>
              </a:rPr>
              <a:t>COMMIT TRAN:</a:t>
            </a:r>
            <a:r>
              <a:rPr lang="es-ES" b="0" i="0" dirty="0">
                <a:solidFill>
                  <a:srgbClr val="757575"/>
                </a:solidFill>
                <a:effectLst/>
                <a:latin typeface="helvetica neue"/>
              </a:rPr>
              <a:t> Dentro de una transacción anidada esta sentencia únicamente reduce en 1 el valor de @@TRANCOUNT, pero no "finaliza" ninguna transacción ni "guarda" los cambios. En el caso en el que @@TRANCOUNT=1 (cuando estamos en la última transacción) COMMIT TRAN hace que todas las modificaciones efectuadas sobre los datos desde el inicio de la transacción sean parte permanente de la base de datos, libera los recursos mantenidos por la conexión y reduce @@TRANCOUNT a 0.</a:t>
            </a:r>
          </a:p>
          <a:p>
            <a:endParaRPr lang="es-MX" dirty="0"/>
          </a:p>
          <a:p>
            <a:endParaRPr lang="es-MX" dirty="0"/>
          </a:p>
          <a:p>
            <a:r>
              <a:rPr lang="es-CL">
                <a:hlinkClick r:id="rId3"/>
              </a:rPr>
              <a:t>https://programacion.net/articulo/transacciones_en_sql_server_299</a:t>
            </a:r>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18</a:t>
            </a:fld>
            <a:endParaRPr lang="es-MX"/>
          </a:p>
        </p:txBody>
      </p:sp>
    </p:spTree>
    <p:extLst>
      <p:ext uri="{BB962C8B-B14F-4D97-AF65-F5344CB8AC3E}">
        <p14:creationId xmlns:p14="http://schemas.microsoft.com/office/powerpoint/2010/main" val="2181924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757575"/>
                </a:solidFill>
                <a:effectLst/>
                <a:latin typeface="helvetica neue"/>
              </a:rPr>
              <a:t>El COMMIT más interno realmente no se ejecuta (no guarda los cambios en la BD), solo cuando se está en el COMMIT de la transacción más externa los cambios se hacen permanentes.</a:t>
            </a:r>
          </a:p>
          <a:p>
            <a:endParaRPr lang="es-ES" b="0" i="0" dirty="0">
              <a:solidFill>
                <a:srgbClr val="757575"/>
              </a:solidFill>
              <a:effectLst/>
              <a:latin typeface="helvetica neue"/>
            </a:endParaRPr>
          </a:p>
          <a:p>
            <a:r>
              <a:rPr lang="es-ES" b="0" i="0" dirty="0">
                <a:solidFill>
                  <a:srgbClr val="757575"/>
                </a:solidFill>
                <a:effectLst/>
                <a:latin typeface="helvetica neue"/>
              </a:rPr>
              <a:t>Otra de las posibilidades que nos ofrece el SQL Server es utilizar transacciones anidadas. Esto quiere decir que podemos tener transacciones dentro de transacciones, es decir, podemos empezar una nueva transacción sin haber terminado la anterior.</a:t>
            </a:r>
          </a:p>
          <a:p>
            <a:pPr algn="l"/>
            <a:r>
              <a:rPr lang="es-ES" b="0" i="0" dirty="0">
                <a:solidFill>
                  <a:srgbClr val="757575"/>
                </a:solidFill>
                <a:effectLst/>
                <a:latin typeface="helvetica neue"/>
              </a:rPr>
              <a:t>Asociada a esta idea de anidamiento existe una variable global @@TRANCOUNT que tiene valor 0 si no existe ningún nivel de anidamiento, 1 si hay una transacción anidada, 2 si estamos en el segundo nivel de anidamiento. y así sucesivamente.</a:t>
            </a:r>
          </a:p>
          <a:p>
            <a:pPr algn="l"/>
            <a:r>
              <a:rPr lang="es-ES" b="0" i="0" dirty="0">
                <a:solidFill>
                  <a:srgbClr val="757575"/>
                </a:solidFill>
                <a:effectLst/>
                <a:latin typeface="helvetica neue"/>
              </a:rPr>
              <a:t>La dificultad de trabajar con transacciones anidadas está en el comportamiento que tienen ahora las sentencias 'COMMIT TRAN' y 'ROLLBACK TRAN'</a:t>
            </a:r>
          </a:p>
          <a:p>
            <a:pPr algn="l">
              <a:buFont typeface="Arial" panose="020B0604020202020204" pitchFamily="34" charset="0"/>
              <a:buChar char="•"/>
            </a:pPr>
            <a:r>
              <a:rPr lang="es-ES" b="1" i="0" dirty="0">
                <a:solidFill>
                  <a:srgbClr val="757575"/>
                </a:solidFill>
                <a:effectLst/>
                <a:latin typeface="helvetica neue"/>
              </a:rPr>
              <a:t>ROLLBACK TRAN:</a:t>
            </a:r>
            <a:r>
              <a:rPr lang="es-ES" b="0" i="0" dirty="0">
                <a:solidFill>
                  <a:srgbClr val="757575"/>
                </a:solidFill>
                <a:effectLst/>
                <a:latin typeface="helvetica neue"/>
              </a:rPr>
              <a:t> Dentro de una transacción anidada esta sentencia deshace todas las transacciones internas hasta la instrucción BEGIN TRANSACTION más externa.</a:t>
            </a:r>
          </a:p>
          <a:p>
            <a:pPr algn="l">
              <a:buFont typeface="Arial" panose="020B0604020202020204" pitchFamily="34" charset="0"/>
              <a:buChar char="•"/>
            </a:pPr>
            <a:r>
              <a:rPr lang="es-ES" b="1" i="0" dirty="0">
                <a:solidFill>
                  <a:srgbClr val="757575"/>
                </a:solidFill>
                <a:effectLst/>
                <a:latin typeface="helvetica neue"/>
              </a:rPr>
              <a:t>COMMIT TRAN:</a:t>
            </a:r>
            <a:r>
              <a:rPr lang="es-ES" b="0" i="0" dirty="0">
                <a:solidFill>
                  <a:srgbClr val="757575"/>
                </a:solidFill>
                <a:effectLst/>
                <a:latin typeface="helvetica neue"/>
              </a:rPr>
              <a:t> Dentro de una transacción anidada esta sentencia únicamente reduce en 1 el valor de @@TRANCOUNT, pero no "finaliza" ninguna transacción ni "guarda" los cambios. En el caso en el que @@TRANCOUNT=1 (cuando estamos en la última transacción) COMMIT TRAN hace que todas las modificaciones efectuadas sobre los datos desde el inicio de la transacción sean parte permanente de la base de datos, libera los recursos mantenidos por la conexión y reduce @@TRANCOUNT a 0.</a:t>
            </a:r>
          </a:p>
          <a:p>
            <a:endParaRPr lang="es-MX" dirty="0"/>
          </a:p>
          <a:p>
            <a:endParaRPr lang="es-MX" dirty="0"/>
          </a:p>
          <a:p>
            <a:r>
              <a:rPr lang="es-CL">
                <a:hlinkClick r:id="rId3"/>
              </a:rPr>
              <a:t>https://programacion.net/articulo/transacciones_en_sql_server_299</a:t>
            </a:r>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19</a:t>
            </a:fld>
            <a:endParaRPr lang="es-MX"/>
          </a:p>
        </p:txBody>
      </p:sp>
    </p:spTree>
    <p:extLst>
      <p:ext uri="{BB962C8B-B14F-4D97-AF65-F5344CB8AC3E}">
        <p14:creationId xmlns:p14="http://schemas.microsoft.com/office/powerpoint/2010/main" val="1747890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52525"/>
                </a:solidFill>
                <a:effectLst/>
                <a:latin typeface="Segoe UI" panose="020B0502040204020203" pitchFamily="34" charset="0"/>
              </a:rPr>
              <a:t>Respaldos o copias de seguridad de SQL Server proveen una importante solución para proteger datos críticos que están almacenados en bases de datos SQL.</a:t>
            </a:r>
          </a:p>
          <a:p>
            <a:r>
              <a:rPr lang="es-ES" b="0" i="0" dirty="0">
                <a:solidFill>
                  <a:srgbClr val="252525"/>
                </a:solidFill>
                <a:effectLst/>
                <a:latin typeface="Segoe UI" panose="020B0502040204020203" pitchFamily="34" charset="0"/>
              </a:rPr>
              <a:t>Antes de programar el trabajo de copias de seguridad, usted necesita tener una estimación de cuánto espacio de disco será usado por la copia de seguridad completa de la base de datos. También, usted necesita tener una estimación inicial del incremento en el tamaño de la base de datos, porque cuando este se incrementa las copias de seguridad completas requerirán más espacio de almacenamiento.</a:t>
            </a:r>
          </a:p>
          <a:p>
            <a:r>
              <a:rPr lang="es-ES" b="0" i="0" dirty="0">
                <a:solidFill>
                  <a:srgbClr val="252525"/>
                </a:solidFill>
                <a:effectLst/>
                <a:latin typeface="Segoe UI" panose="020B0502040204020203" pitchFamily="34" charset="0"/>
              </a:rPr>
              <a:t>SQL Server ofrece muchos tipos de copias de seguridad, lo cual depende del modelo de recuperación de la base de datos, que controla cómo el registro de transacciones es manejado en su base de datos: Copias de seguridad completas, diferenciales, de archivos, de grupos de archivos y copias de seguridad transaccionales del registro.</a:t>
            </a:r>
            <a:endParaRPr lang="es-CL" dirty="0"/>
          </a:p>
        </p:txBody>
      </p:sp>
      <p:sp>
        <p:nvSpPr>
          <p:cNvPr id="4" name="Marcador de número de diapositiva 3"/>
          <p:cNvSpPr>
            <a:spLocks noGrp="1"/>
          </p:cNvSpPr>
          <p:nvPr>
            <p:ph type="sldNum" sz="quarter" idx="5"/>
          </p:nvPr>
        </p:nvSpPr>
        <p:spPr/>
        <p:txBody>
          <a:bodyPr/>
          <a:lstStyle/>
          <a:p>
            <a:fld id="{3BBE5F14-A75D-43ED-8EB8-32E85E183C69}" type="slidenum">
              <a:rPr lang="es-MX" smtClean="0"/>
              <a:t>21</a:t>
            </a:fld>
            <a:endParaRPr lang="es-MX"/>
          </a:p>
        </p:txBody>
      </p:sp>
    </p:spTree>
    <p:extLst>
      <p:ext uri="{BB962C8B-B14F-4D97-AF65-F5344CB8AC3E}">
        <p14:creationId xmlns:p14="http://schemas.microsoft.com/office/powerpoint/2010/main" val="15916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52525"/>
                </a:solidFill>
                <a:effectLst/>
                <a:latin typeface="Segoe UI" panose="020B0502040204020203" pitchFamily="34" charset="0"/>
              </a:rPr>
              <a:t>Respaldos o copias de seguridad de SQL Server proveen una importante solución para proteger datos críticos que están almacenados en bases de datos SQL.</a:t>
            </a:r>
          </a:p>
          <a:p>
            <a:r>
              <a:rPr lang="es-ES" b="0" i="0" dirty="0">
                <a:solidFill>
                  <a:srgbClr val="252525"/>
                </a:solidFill>
                <a:effectLst/>
                <a:latin typeface="Segoe UI" panose="020B0502040204020203" pitchFamily="34" charset="0"/>
              </a:rPr>
              <a:t>Antes de programar el trabajo de copias de seguridad, usted necesita tener una estimación de cuánto espacio de disco será usado por la copia de seguridad completa de la base de datos. También, usted necesita tener una estimación inicial del incremento en el tamaño de la base de datos, porque cuando este se incrementa las copias de seguridad completas requerirán más espacio de almacenamiento.</a:t>
            </a:r>
          </a:p>
          <a:p>
            <a:r>
              <a:rPr lang="es-ES" b="0" i="0" dirty="0">
                <a:solidFill>
                  <a:srgbClr val="252525"/>
                </a:solidFill>
                <a:effectLst/>
                <a:latin typeface="Segoe UI" panose="020B0502040204020203" pitchFamily="34" charset="0"/>
              </a:rPr>
              <a:t>SQL Server ofrece muchos tipos de copias de seguridad, lo cual depende del modelo de recuperación de la base de datos, que controla cómo el registro de transacciones es manejado en su base de datos: Copias de seguridad completas, diferenciales, de archivos, de grupos de archivos y copias de seguridad transaccionales del registro.</a:t>
            </a:r>
            <a:endParaRPr lang="es-CL" dirty="0"/>
          </a:p>
        </p:txBody>
      </p:sp>
      <p:sp>
        <p:nvSpPr>
          <p:cNvPr id="4" name="Marcador de número de diapositiva 3"/>
          <p:cNvSpPr>
            <a:spLocks noGrp="1"/>
          </p:cNvSpPr>
          <p:nvPr>
            <p:ph type="sldNum" sz="quarter" idx="5"/>
          </p:nvPr>
        </p:nvSpPr>
        <p:spPr/>
        <p:txBody>
          <a:bodyPr/>
          <a:lstStyle/>
          <a:p>
            <a:fld id="{3BBE5F14-A75D-43ED-8EB8-32E85E183C69}" type="slidenum">
              <a:rPr lang="es-MX" smtClean="0"/>
              <a:t>22</a:t>
            </a:fld>
            <a:endParaRPr lang="es-MX"/>
          </a:p>
        </p:txBody>
      </p:sp>
    </p:spTree>
    <p:extLst>
      <p:ext uri="{BB962C8B-B14F-4D97-AF65-F5344CB8AC3E}">
        <p14:creationId xmlns:p14="http://schemas.microsoft.com/office/powerpoint/2010/main" val="2979720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39</a:t>
            </a:fld>
            <a:endParaRPr lang="es-MX"/>
          </a:p>
        </p:txBody>
      </p:sp>
    </p:spTree>
    <p:extLst>
      <p:ext uri="{BB962C8B-B14F-4D97-AF65-F5344CB8AC3E}">
        <p14:creationId xmlns:p14="http://schemas.microsoft.com/office/powerpoint/2010/main" val="860002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40</a:t>
            </a:fld>
            <a:endParaRPr lang="es-MX"/>
          </a:p>
        </p:txBody>
      </p:sp>
    </p:spTree>
    <p:extLst>
      <p:ext uri="{BB962C8B-B14F-4D97-AF65-F5344CB8AC3E}">
        <p14:creationId xmlns:p14="http://schemas.microsoft.com/office/powerpoint/2010/main" val="2107741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41</a:t>
            </a:fld>
            <a:endParaRPr lang="es-MX"/>
          </a:p>
        </p:txBody>
      </p:sp>
    </p:spTree>
    <p:extLst>
      <p:ext uri="{BB962C8B-B14F-4D97-AF65-F5344CB8AC3E}">
        <p14:creationId xmlns:p14="http://schemas.microsoft.com/office/powerpoint/2010/main" val="3201330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a:xfrm>
            <a:off x="685800" y="4400550"/>
            <a:ext cx="5829300" cy="4057650"/>
          </a:xfrm>
        </p:spPr>
        <p:txBody>
          <a:bodyPr/>
          <a:lstStyle/>
          <a:p>
            <a:pPr algn="l"/>
            <a:r>
              <a:rPr lang="es-ES" sz="1000" b="0" i="0" u="sng" dirty="0">
                <a:effectLst/>
                <a:latin typeface="inherit"/>
              </a:rPr>
              <a:t>Métodos de control de concurrencia</a:t>
            </a:r>
            <a:br>
              <a:rPr lang="es-ES" sz="1000" b="0" i="0" dirty="0">
                <a:effectLst/>
                <a:latin typeface="inherit"/>
              </a:rPr>
            </a:br>
            <a:r>
              <a:rPr lang="es-ES" sz="1000" b="1" i="0" dirty="0">
                <a:effectLst/>
                <a:latin typeface="inherit"/>
              </a:rPr>
              <a:t>Protocolos basados en técnicas de bloqueo</a:t>
            </a:r>
            <a:endParaRPr lang="es-ES" sz="1000" b="0" i="0" dirty="0">
              <a:effectLst/>
              <a:latin typeface="Coming Soon"/>
            </a:endParaRPr>
          </a:p>
          <a:p>
            <a:pPr algn="l"/>
            <a:r>
              <a:rPr lang="es-ES" sz="1000" b="0" i="0" dirty="0">
                <a:effectLst/>
                <a:latin typeface="inherit"/>
              </a:rPr>
              <a:t>Un bloqueo es una operación usada para restringir las operaciones que se pueden aplicar sobre la base de datos. Existen varios tipos de bloqueo: binarios, compartidos, exclusivos, y bloqueos de certificación.</a:t>
            </a:r>
            <a:br>
              <a:rPr lang="es-ES" sz="1000" b="0" i="0" dirty="0">
                <a:effectLst/>
                <a:latin typeface="inherit"/>
              </a:rPr>
            </a:br>
            <a:r>
              <a:rPr lang="es-ES" sz="1000" b="1" i="0" dirty="0">
                <a:effectLst/>
                <a:latin typeface="inherit"/>
              </a:rPr>
              <a:t>Bloqueos binarios</a:t>
            </a:r>
            <a:endParaRPr lang="es-ES" sz="1000" b="0" i="0" dirty="0">
              <a:effectLst/>
              <a:latin typeface="Coming Soon"/>
            </a:endParaRPr>
          </a:p>
          <a:p>
            <a:pPr algn="l"/>
            <a:r>
              <a:rPr lang="es-ES" sz="1000" b="0" i="0" dirty="0">
                <a:effectLst/>
                <a:latin typeface="inherit"/>
              </a:rPr>
              <a:t>Poseen dos valores posibles, bloqueados y desbloqueados. Cada elemento de la base de datos tiene un bloqueo distinto. El bloqueo señala si una transacción está en ejecución sobre el elemento o está libre para que se pueda operar con él.</a:t>
            </a:r>
            <a:br>
              <a:rPr lang="es-ES" sz="1000" b="0" i="0" dirty="0">
                <a:effectLst/>
                <a:latin typeface="inherit"/>
              </a:rPr>
            </a:br>
            <a:r>
              <a:rPr lang="es-ES" sz="1000" b="1" i="0" dirty="0">
                <a:effectLst/>
                <a:latin typeface="inherit"/>
              </a:rPr>
              <a:t>Bloqueos de lectura/escritura</a:t>
            </a:r>
            <a:endParaRPr lang="es-ES" sz="1000" b="0" i="0" dirty="0">
              <a:effectLst/>
              <a:latin typeface="Coming Soon"/>
            </a:endParaRPr>
          </a:p>
          <a:p>
            <a:pPr algn="l"/>
            <a:r>
              <a:rPr lang="es-ES" sz="1000" b="0" i="0" dirty="0">
                <a:effectLst/>
                <a:latin typeface="inherit"/>
              </a:rPr>
              <a:t>Puede tener tres posibles posiciones: libre, bloqueado para lectura, y bloqueado para escritura. De esta forma, más de una transacción puede tener un mismo elemento de datos bloqueado para lectura, pero sólo una para escritura.</a:t>
            </a:r>
            <a:br>
              <a:rPr lang="es-ES" sz="1000" b="0" i="0" dirty="0">
                <a:effectLst/>
                <a:latin typeface="inherit"/>
              </a:rPr>
            </a:br>
            <a:r>
              <a:rPr lang="es-ES" sz="1000" b="1" i="0" dirty="0">
                <a:effectLst/>
                <a:latin typeface="inherit"/>
              </a:rPr>
              <a:t>Problemas del bloqueo en dos fases: interbloqueo y espera indefinida</a:t>
            </a:r>
            <a:endParaRPr lang="es-ES" sz="1000" b="0" i="0" dirty="0">
              <a:effectLst/>
              <a:latin typeface="Coming Soon"/>
            </a:endParaRPr>
          </a:p>
          <a:p>
            <a:pPr algn="l"/>
            <a:r>
              <a:rPr lang="es-ES" sz="1000" b="0" i="0" dirty="0">
                <a:effectLst/>
                <a:latin typeface="inherit"/>
              </a:rPr>
              <a:t>El interbloqueo se produce cuando una transacción T1 está esperando a algún elemento que está bloqueado por otra transacción T2. De esta forma, cada transacción está parada en espera a que otra transacción libere el recurso.</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Exclusión mutua.- Cada elemento está bloqueado o está libre por una transacción.</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Retención y espera.- Una transacción que ya ha bloqueado elementos puede solicitar un elemento adicional, y esperar que se le asigne, sin habilitar ninguno de los elementos anteriores.</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No apropiación.- La transacción sólo puede liberar un elemento que tenga asignado; no se lo puede quitar a otra transacción que tenga mayor prioridad.</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Espera circular.- Existe una cadena circular, compuesta por dos transacciones o más, y otros tantos elementos intercalados, de manera que cada proceso está esperando que se le asigne un elemento, el cual, a su vez, está asignado al siguiente proceso de la cadena.</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Bloqueo mutuo o </a:t>
            </a:r>
            <a:r>
              <a:rPr lang="es-ES" sz="1000" b="0" i="0" dirty="0" err="1">
                <a:effectLst/>
                <a:latin typeface="inherit"/>
              </a:rPr>
              <a:t>deadlock</a:t>
            </a:r>
            <a:r>
              <a:rPr lang="es-ES" sz="1000" b="0" i="0" dirty="0">
                <a:effectLst/>
                <a:latin typeface="inherit"/>
              </a:rPr>
              <a:t>.- Un proceso se encuentra en estado de </a:t>
            </a:r>
            <a:r>
              <a:rPr lang="es-ES" sz="1000" b="0" i="0" dirty="0" err="1">
                <a:effectLst/>
                <a:latin typeface="inherit"/>
              </a:rPr>
              <a:t>deadlock</a:t>
            </a:r>
            <a:r>
              <a:rPr lang="es-ES" sz="1000" b="0" i="0" dirty="0">
                <a:effectLst/>
                <a:latin typeface="inherit"/>
              </a:rPr>
              <a:t> si está esperando por un suceso que no ocurrirá nunca</a:t>
            </a:r>
            <a:endParaRPr lang="es-ES" sz="1000" b="0" i="0" dirty="0">
              <a:effectLst/>
              <a:latin typeface="Coming Soon"/>
            </a:endParaRPr>
          </a:p>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42</a:t>
            </a:fld>
            <a:endParaRPr lang="es-MX"/>
          </a:p>
        </p:txBody>
      </p:sp>
    </p:spTree>
    <p:extLst>
      <p:ext uri="{BB962C8B-B14F-4D97-AF65-F5344CB8AC3E}">
        <p14:creationId xmlns:p14="http://schemas.microsoft.com/office/powerpoint/2010/main" val="90573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a:xfrm>
            <a:off x="685800" y="4400550"/>
            <a:ext cx="5829300" cy="4057650"/>
          </a:xfrm>
        </p:spPr>
        <p:txBody>
          <a:bodyPr/>
          <a:lstStyle/>
          <a:p>
            <a:pPr algn="l"/>
            <a:r>
              <a:rPr lang="es-ES" sz="1000" b="0" i="0" u="sng" dirty="0">
                <a:effectLst/>
                <a:latin typeface="inherit"/>
              </a:rPr>
              <a:t>Métodos de control de concurrencia</a:t>
            </a:r>
            <a:br>
              <a:rPr lang="es-ES" sz="1000" b="0" i="0" dirty="0">
                <a:effectLst/>
                <a:latin typeface="inherit"/>
              </a:rPr>
            </a:br>
            <a:r>
              <a:rPr lang="es-ES" sz="1000" b="1" i="0" dirty="0">
                <a:effectLst/>
                <a:latin typeface="inherit"/>
              </a:rPr>
              <a:t>Protocolos basados en técnicas de bloqueo</a:t>
            </a:r>
            <a:endParaRPr lang="es-ES" sz="1000" b="0" i="0" dirty="0">
              <a:effectLst/>
              <a:latin typeface="Coming Soon"/>
            </a:endParaRPr>
          </a:p>
          <a:p>
            <a:pPr algn="l"/>
            <a:r>
              <a:rPr lang="es-ES" sz="1000" b="0" i="0" dirty="0">
                <a:effectLst/>
                <a:latin typeface="inherit"/>
              </a:rPr>
              <a:t>Un bloqueo es una operación usada para restringir las operaciones que se pueden aplicar sobre la base de datos. Existen varios tipos de bloqueo: binarios, compartidos, exclusivos, y bloqueos de certificación.</a:t>
            </a:r>
            <a:br>
              <a:rPr lang="es-ES" sz="1000" b="0" i="0" dirty="0">
                <a:effectLst/>
                <a:latin typeface="inherit"/>
              </a:rPr>
            </a:br>
            <a:r>
              <a:rPr lang="es-ES" sz="1000" b="1" i="0" dirty="0">
                <a:effectLst/>
                <a:latin typeface="inherit"/>
              </a:rPr>
              <a:t>Bloqueos binarios</a:t>
            </a:r>
            <a:endParaRPr lang="es-ES" sz="1000" b="0" i="0" dirty="0">
              <a:effectLst/>
              <a:latin typeface="Coming Soon"/>
            </a:endParaRPr>
          </a:p>
          <a:p>
            <a:pPr algn="l"/>
            <a:r>
              <a:rPr lang="es-ES" sz="1000" b="0" i="0" dirty="0">
                <a:effectLst/>
                <a:latin typeface="inherit"/>
              </a:rPr>
              <a:t>Poseen dos valores posibles, bloqueados y desbloqueados. Cada elemento de la base de datos tiene un bloqueo distinto. El bloqueo señala si una transacción está en ejecución sobre el elemento o está libre para que se pueda operar con él.</a:t>
            </a:r>
            <a:br>
              <a:rPr lang="es-ES" sz="1000" b="0" i="0" dirty="0">
                <a:effectLst/>
                <a:latin typeface="inherit"/>
              </a:rPr>
            </a:br>
            <a:r>
              <a:rPr lang="es-ES" sz="1000" b="1" i="0" dirty="0">
                <a:effectLst/>
                <a:latin typeface="inherit"/>
              </a:rPr>
              <a:t>Bloqueos de lectura/escritura</a:t>
            </a:r>
            <a:endParaRPr lang="es-ES" sz="1000" b="0" i="0" dirty="0">
              <a:effectLst/>
              <a:latin typeface="Coming Soon"/>
            </a:endParaRPr>
          </a:p>
          <a:p>
            <a:pPr algn="l"/>
            <a:r>
              <a:rPr lang="es-ES" sz="1000" b="0" i="0" dirty="0">
                <a:effectLst/>
                <a:latin typeface="inherit"/>
              </a:rPr>
              <a:t>Puede tener tres posibles posiciones: libre, bloqueado para lectura, y bloqueado para escritura. De esta forma, más de una transacción puede tener un mismo elemento de datos bloqueado para lectura, pero sólo una para escritura.</a:t>
            </a:r>
            <a:br>
              <a:rPr lang="es-ES" sz="1000" b="0" i="0" dirty="0">
                <a:effectLst/>
                <a:latin typeface="inherit"/>
              </a:rPr>
            </a:br>
            <a:r>
              <a:rPr lang="es-ES" sz="1000" b="1" i="0" dirty="0">
                <a:effectLst/>
                <a:latin typeface="inherit"/>
              </a:rPr>
              <a:t>Problemas del bloqueo en dos fases: interbloqueo y espera indefinida</a:t>
            </a:r>
            <a:endParaRPr lang="es-ES" sz="1000" b="0" i="0" dirty="0">
              <a:effectLst/>
              <a:latin typeface="Coming Soon"/>
            </a:endParaRPr>
          </a:p>
          <a:p>
            <a:pPr algn="l"/>
            <a:r>
              <a:rPr lang="es-ES" sz="1000" b="0" i="0" dirty="0">
                <a:effectLst/>
                <a:latin typeface="inherit"/>
              </a:rPr>
              <a:t>El interbloqueo se produce cuando una transacción T1 está esperando a algún elemento que está bloqueado por otra transacción T2. De esta forma, cada transacción está parada en espera a que otra transacción libere el recurso.</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Exclusión mutua.- Cada elemento está bloqueado o está libre por una transacción.</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Retención y espera.- Una transacción que ya ha bloqueado elementos puede solicitar un elemento adicional, y esperar que se le asigne, sin habilitar ninguno de los elementos anteriores.</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No apropiación.- La transacción sólo puede liberar un elemento que tenga asignado; no se lo puede quitar a otra transacción que tenga mayor prioridad.</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Espera circular.- Existe una cadena circular, compuesta por dos transacciones o más, y otros tantos elementos intercalados, de manera que cada proceso está esperando que se le asigne un elemento, el cual, a su vez, está asignado al siguiente proceso de la cadena.</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Bloqueo mutuo o </a:t>
            </a:r>
            <a:r>
              <a:rPr lang="es-ES" sz="1000" b="0" i="0" dirty="0" err="1">
                <a:effectLst/>
                <a:latin typeface="inherit"/>
              </a:rPr>
              <a:t>deadlock</a:t>
            </a:r>
            <a:r>
              <a:rPr lang="es-ES" sz="1000" b="0" i="0" dirty="0">
                <a:effectLst/>
                <a:latin typeface="inherit"/>
              </a:rPr>
              <a:t>.- Un proceso se encuentra en estado de </a:t>
            </a:r>
            <a:r>
              <a:rPr lang="es-ES" sz="1000" b="0" i="0" dirty="0" err="1">
                <a:effectLst/>
                <a:latin typeface="inherit"/>
              </a:rPr>
              <a:t>deadlock</a:t>
            </a:r>
            <a:r>
              <a:rPr lang="es-ES" sz="1000" b="0" i="0" dirty="0">
                <a:effectLst/>
                <a:latin typeface="inherit"/>
              </a:rPr>
              <a:t> si está esperando por un suceso que no ocurrirá nunca</a:t>
            </a:r>
            <a:endParaRPr lang="es-ES" sz="1000" b="0" i="0" dirty="0">
              <a:effectLst/>
              <a:latin typeface="Coming Soon"/>
            </a:endParaRPr>
          </a:p>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43</a:t>
            </a:fld>
            <a:endParaRPr lang="es-MX"/>
          </a:p>
        </p:txBody>
      </p:sp>
    </p:spTree>
    <p:extLst>
      <p:ext uri="{BB962C8B-B14F-4D97-AF65-F5344CB8AC3E}">
        <p14:creationId xmlns:p14="http://schemas.microsoft.com/office/powerpoint/2010/main" val="3908515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a:xfrm>
            <a:off x="685800" y="4400550"/>
            <a:ext cx="5829300" cy="4057650"/>
          </a:xfrm>
        </p:spPr>
        <p:txBody>
          <a:bodyPr/>
          <a:lstStyle/>
          <a:p>
            <a:pPr algn="l"/>
            <a:r>
              <a:rPr lang="es-ES" sz="1000" b="0" i="0" u="sng" dirty="0">
                <a:effectLst/>
                <a:latin typeface="inherit"/>
              </a:rPr>
              <a:t>Métodos de control de concurrencia</a:t>
            </a:r>
            <a:br>
              <a:rPr lang="es-ES" sz="1000" b="0" i="0" dirty="0">
                <a:effectLst/>
                <a:latin typeface="inherit"/>
              </a:rPr>
            </a:br>
            <a:r>
              <a:rPr lang="es-ES" sz="1000" b="1" i="0" dirty="0">
                <a:effectLst/>
                <a:latin typeface="inherit"/>
              </a:rPr>
              <a:t>Protocolos basados en técnicas de bloqueo</a:t>
            </a:r>
            <a:endParaRPr lang="es-ES" sz="1000" b="0" i="0" dirty="0">
              <a:effectLst/>
              <a:latin typeface="Coming Soon"/>
            </a:endParaRPr>
          </a:p>
          <a:p>
            <a:pPr algn="l"/>
            <a:r>
              <a:rPr lang="es-ES" sz="1000" b="0" i="0" dirty="0">
                <a:effectLst/>
                <a:latin typeface="inherit"/>
              </a:rPr>
              <a:t>Un bloqueo es una operación usada para restringir las operaciones que se pueden aplicar sobre la base de datos. Existen varios tipos de bloqueo: binarios, compartidos, exclusivos, y bloqueos de certificación.</a:t>
            </a:r>
            <a:br>
              <a:rPr lang="es-ES" sz="1000" b="0" i="0" dirty="0">
                <a:effectLst/>
                <a:latin typeface="inherit"/>
              </a:rPr>
            </a:br>
            <a:r>
              <a:rPr lang="es-ES" sz="1000" b="1" i="0" dirty="0">
                <a:effectLst/>
                <a:latin typeface="inherit"/>
              </a:rPr>
              <a:t>Bloqueos binarios</a:t>
            </a:r>
            <a:endParaRPr lang="es-ES" sz="1000" b="0" i="0" dirty="0">
              <a:effectLst/>
              <a:latin typeface="Coming Soon"/>
            </a:endParaRPr>
          </a:p>
          <a:p>
            <a:pPr algn="l"/>
            <a:r>
              <a:rPr lang="es-ES" sz="1000" b="0" i="0" dirty="0">
                <a:effectLst/>
                <a:latin typeface="inherit"/>
              </a:rPr>
              <a:t>Poseen dos valores posibles, bloqueados y desbloqueados. Cada elemento de la base de datos tiene un bloqueo distinto. El bloqueo señala si una transacción está en ejecución sobre el elemento o está libre para que se pueda operar con él.</a:t>
            </a:r>
            <a:br>
              <a:rPr lang="es-ES" sz="1000" b="0" i="0" dirty="0">
                <a:effectLst/>
                <a:latin typeface="inherit"/>
              </a:rPr>
            </a:br>
            <a:r>
              <a:rPr lang="es-ES" sz="1000" b="1" i="0" dirty="0">
                <a:effectLst/>
                <a:latin typeface="inherit"/>
              </a:rPr>
              <a:t>Bloqueos de lectura/escritura</a:t>
            </a:r>
            <a:endParaRPr lang="es-ES" sz="1000" b="0" i="0" dirty="0">
              <a:effectLst/>
              <a:latin typeface="Coming Soon"/>
            </a:endParaRPr>
          </a:p>
          <a:p>
            <a:pPr algn="l"/>
            <a:r>
              <a:rPr lang="es-ES" sz="1000" b="0" i="0" dirty="0">
                <a:effectLst/>
                <a:latin typeface="inherit"/>
              </a:rPr>
              <a:t>Puede tener tres posibles posiciones: libre, bloqueado para lectura, y bloqueado para escritura. De esta forma, más de una transacción puede tener un mismo elemento de datos bloqueado para lectura, pero sólo una para escritura.</a:t>
            </a:r>
            <a:br>
              <a:rPr lang="es-ES" sz="1000" b="0" i="0" dirty="0">
                <a:effectLst/>
                <a:latin typeface="inherit"/>
              </a:rPr>
            </a:br>
            <a:r>
              <a:rPr lang="es-ES" sz="1000" b="1" i="0" dirty="0">
                <a:effectLst/>
                <a:latin typeface="inherit"/>
              </a:rPr>
              <a:t>Problemas del bloqueo en dos fases: interbloqueo y espera indefinida</a:t>
            </a:r>
            <a:endParaRPr lang="es-ES" sz="1000" b="0" i="0" dirty="0">
              <a:effectLst/>
              <a:latin typeface="Coming Soon"/>
            </a:endParaRPr>
          </a:p>
          <a:p>
            <a:pPr algn="l"/>
            <a:r>
              <a:rPr lang="es-ES" sz="1000" b="0" i="0" dirty="0">
                <a:effectLst/>
                <a:latin typeface="inherit"/>
              </a:rPr>
              <a:t>El interbloqueo se produce cuando una transacción T1 está esperando a algún elemento que está bloqueado por otra transacción T2. De esta forma, cada transacción está parada en espera a que otra transacción libere el recurso.</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Exclusión mutua.- Cada elemento está bloqueado o está libre por una transacción.</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Retención y espera.- Una transacción que ya ha bloqueado elementos puede solicitar un elemento adicional, y esperar que se le asigne, sin habilitar ninguno de los elementos anteriores.</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No apropiación.- La transacción sólo puede liberar un elemento que tenga asignado; no se lo puede quitar a otra transacción que tenga mayor prioridad.</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Espera circular.- Existe una cadena circular, compuesta por dos transacciones o más, y otros tantos elementos intercalados, de manera que cada proceso está esperando que se le asigne un elemento, el cual, a su vez, está asignado al siguiente proceso de la cadena.</a:t>
            </a:r>
            <a:endParaRPr lang="es-ES" sz="1000" b="0" i="0" dirty="0">
              <a:effectLst/>
              <a:latin typeface="Coming Soon"/>
            </a:endParaRPr>
          </a:p>
          <a:p>
            <a:pPr algn="l">
              <a:buFont typeface="Arial" panose="020B0604020202020204" pitchFamily="34" charset="0"/>
              <a:buChar char="•"/>
            </a:pPr>
            <a:r>
              <a:rPr lang="es-ES" sz="1000" b="0" i="0" dirty="0">
                <a:effectLst/>
                <a:latin typeface="inherit"/>
              </a:rPr>
              <a:t>Bloqueo mutuo o </a:t>
            </a:r>
            <a:r>
              <a:rPr lang="es-ES" sz="1000" b="0" i="0" dirty="0" err="1">
                <a:effectLst/>
                <a:latin typeface="inherit"/>
              </a:rPr>
              <a:t>deadlock</a:t>
            </a:r>
            <a:r>
              <a:rPr lang="es-ES" sz="1000" b="0" i="0" dirty="0">
                <a:effectLst/>
                <a:latin typeface="inherit"/>
              </a:rPr>
              <a:t>.- Un proceso se encuentra en estado de </a:t>
            </a:r>
            <a:r>
              <a:rPr lang="es-ES" sz="1000" b="0" i="0" dirty="0" err="1">
                <a:effectLst/>
                <a:latin typeface="inherit"/>
              </a:rPr>
              <a:t>deadlock</a:t>
            </a:r>
            <a:r>
              <a:rPr lang="es-ES" sz="1000" b="0" i="0" dirty="0">
                <a:effectLst/>
                <a:latin typeface="inherit"/>
              </a:rPr>
              <a:t> si está esperando por un suceso que no ocurrirá nunca</a:t>
            </a:r>
            <a:endParaRPr lang="es-ES" sz="1000" b="0" i="0" dirty="0">
              <a:effectLst/>
              <a:latin typeface="Coming Soon"/>
            </a:endParaRPr>
          </a:p>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44</a:t>
            </a:fld>
            <a:endParaRPr lang="es-MX"/>
          </a:p>
        </p:txBody>
      </p:sp>
    </p:spTree>
    <p:extLst>
      <p:ext uri="{BB962C8B-B14F-4D97-AF65-F5344CB8AC3E}">
        <p14:creationId xmlns:p14="http://schemas.microsoft.com/office/powerpoint/2010/main" val="529535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8</a:t>
            </a:fld>
            <a:endParaRPr lang="es-MX"/>
          </a:p>
        </p:txBody>
      </p:sp>
    </p:spTree>
    <p:extLst>
      <p:ext uri="{BB962C8B-B14F-4D97-AF65-F5344CB8AC3E}">
        <p14:creationId xmlns:p14="http://schemas.microsoft.com/office/powerpoint/2010/main" val="4046417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46</a:t>
            </a:fld>
            <a:endParaRPr lang="es-MX"/>
          </a:p>
        </p:txBody>
      </p:sp>
    </p:spTree>
    <p:extLst>
      <p:ext uri="{BB962C8B-B14F-4D97-AF65-F5344CB8AC3E}">
        <p14:creationId xmlns:p14="http://schemas.microsoft.com/office/powerpoint/2010/main" val="247486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47</a:t>
            </a:fld>
            <a:endParaRPr lang="es-MX"/>
          </a:p>
        </p:txBody>
      </p:sp>
    </p:spTree>
    <p:extLst>
      <p:ext uri="{BB962C8B-B14F-4D97-AF65-F5344CB8AC3E}">
        <p14:creationId xmlns:p14="http://schemas.microsoft.com/office/powerpoint/2010/main" val="855405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48</a:t>
            </a:fld>
            <a:endParaRPr lang="es-MX"/>
          </a:p>
        </p:txBody>
      </p:sp>
    </p:spTree>
    <p:extLst>
      <p:ext uri="{BB962C8B-B14F-4D97-AF65-F5344CB8AC3E}">
        <p14:creationId xmlns:p14="http://schemas.microsoft.com/office/powerpoint/2010/main" val="408831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49</a:t>
            </a:fld>
            <a:endParaRPr lang="es-MX"/>
          </a:p>
        </p:txBody>
      </p:sp>
    </p:spTree>
    <p:extLst>
      <p:ext uri="{BB962C8B-B14F-4D97-AF65-F5344CB8AC3E}">
        <p14:creationId xmlns:p14="http://schemas.microsoft.com/office/powerpoint/2010/main" val="920144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50</a:t>
            </a:fld>
            <a:endParaRPr lang="es-MX"/>
          </a:p>
        </p:txBody>
      </p:sp>
    </p:spTree>
    <p:extLst>
      <p:ext uri="{BB962C8B-B14F-4D97-AF65-F5344CB8AC3E}">
        <p14:creationId xmlns:p14="http://schemas.microsoft.com/office/powerpoint/2010/main" val="2860965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51</a:t>
            </a:fld>
            <a:endParaRPr lang="es-MX"/>
          </a:p>
        </p:txBody>
      </p:sp>
    </p:spTree>
    <p:extLst>
      <p:ext uri="{BB962C8B-B14F-4D97-AF65-F5344CB8AC3E}">
        <p14:creationId xmlns:p14="http://schemas.microsoft.com/office/powerpoint/2010/main" val="2691218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52</a:t>
            </a:fld>
            <a:endParaRPr lang="es-MX"/>
          </a:p>
        </p:txBody>
      </p:sp>
    </p:spTree>
    <p:extLst>
      <p:ext uri="{BB962C8B-B14F-4D97-AF65-F5344CB8AC3E}">
        <p14:creationId xmlns:p14="http://schemas.microsoft.com/office/powerpoint/2010/main" val="2418619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53</a:t>
            </a:fld>
            <a:endParaRPr lang="es-MX"/>
          </a:p>
        </p:txBody>
      </p:sp>
    </p:spTree>
    <p:extLst>
      <p:ext uri="{BB962C8B-B14F-4D97-AF65-F5344CB8AC3E}">
        <p14:creationId xmlns:p14="http://schemas.microsoft.com/office/powerpoint/2010/main" val="2437636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54</a:t>
            </a:fld>
            <a:endParaRPr lang="es-MX"/>
          </a:p>
        </p:txBody>
      </p:sp>
    </p:spTree>
    <p:extLst>
      <p:ext uri="{BB962C8B-B14F-4D97-AF65-F5344CB8AC3E}">
        <p14:creationId xmlns:p14="http://schemas.microsoft.com/office/powerpoint/2010/main" val="273516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55</a:t>
            </a:fld>
            <a:endParaRPr lang="es-MX"/>
          </a:p>
        </p:txBody>
      </p:sp>
    </p:spTree>
    <p:extLst>
      <p:ext uri="{BB962C8B-B14F-4D97-AF65-F5344CB8AC3E}">
        <p14:creationId xmlns:p14="http://schemas.microsoft.com/office/powerpoint/2010/main" val="2605782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9</a:t>
            </a:fld>
            <a:endParaRPr lang="es-MX"/>
          </a:p>
        </p:txBody>
      </p:sp>
    </p:spTree>
    <p:extLst>
      <p:ext uri="{BB962C8B-B14F-4D97-AF65-F5344CB8AC3E}">
        <p14:creationId xmlns:p14="http://schemas.microsoft.com/office/powerpoint/2010/main" val="344525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10</a:t>
            </a:fld>
            <a:endParaRPr lang="es-MX"/>
          </a:p>
        </p:txBody>
      </p:sp>
    </p:spTree>
    <p:extLst>
      <p:ext uri="{BB962C8B-B14F-4D97-AF65-F5344CB8AC3E}">
        <p14:creationId xmlns:p14="http://schemas.microsoft.com/office/powerpoint/2010/main" val="251646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11</a:t>
            </a:fld>
            <a:endParaRPr lang="es-MX"/>
          </a:p>
        </p:txBody>
      </p:sp>
    </p:spTree>
    <p:extLst>
      <p:ext uri="{BB962C8B-B14F-4D97-AF65-F5344CB8AC3E}">
        <p14:creationId xmlns:p14="http://schemas.microsoft.com/office/powerpoint/2010/main" val="2677484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12</a:t>
            </a:fld>
            <a:endParaRPr lang="es-MX"/>
          </a:p>
        </p:txBody>
      </p:sp>
    </p:spTree>
    <p:extLst>
      <p:ext uri="{BB962C8B-B14F-4D97-AF65-F5344CB8AC3E}">
        <p14:creationId xmlns:p14="http://schemas.microsoft.com/office/powerpoint/2010/main" val="288378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13</a:t>
            </a:fld>
            <a:endParaRPr lang="es-MX"/>
          </a:p>
        </p:txBody>
      </p:sp>
    </p:spTree>
    <p:extLst>
      <p:ext uri="{BB962C8B-B14F-4D97-AF65-F5344CB8AC3E}">
        <p14:creationId xmlns:p14="http://schemas.microsoft.com/office/powerpoint/2010/main" val="53099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757575"/>
                </a:solidFill>
                <a:effectLst/>
                <a:latin typeface="helvetica neue"/>
              </a:rPr>
              <a:t>La transacción más simple en SQL Server es una única sentencia SQL. Por ejemplo una sentencia como esta: </a:t>
            </a:r>
            <a:r>
              <a:rPr lang="en-US" dirty="0"/>
              <a:t>UPDATE Products SET </a:t>
            </a:r>
            <a:r>
              <a:rPr lang="en-US" dirty="0" err="1"/>
              <a:t>UnitPrice</a:t>
            </a:r>
            <a:r>
              <a:rPr lang="en-US" dirty="0"/>
              <a:t>=20 WHERE ProductName ='Chai’. A </a:t>
            </a:r>
            <a:r>
              <a:rPr lang="en-US" dirty="0" err="1"/>
              <a:t>esto</a:t>
            </a:r>
            <a:r>
              <a:rPr lang="en-US" dirty="0"/>
              <a:t> le </a:t>
            </a:r>
            <a:r>
              <a:rPr lang="en-US" dirty="0" err="1"/>
              <a:t>llamaremos</a:t>
            </a:r>
            <a:r>
              <a:rPr lang="en-US" dirty="0"/>
              <a:t> </a:t>
            </a:r>
            <a:r>
              <a:rPr lang="en-US" dirty="0" err="1"/>
              <a:t>nosotros</a:t>
            </a:r>
            <a:r>
              <a:rPr lang="en-US" dirty="0"/>
              <a:t> consulta</a:t>
            </a:r>
          </a:p>
          <a:p>
            <a:endParaRPr lang="en-US" dirty="0"/>
          </a:p>
          <a:p>
            <a:r>
              <a:rPr lang="en-US" dirty="0"/>
              <a:t>Una </a:t>
            </a:r>
            <a:r>
              <a:rPr lang="en-US" dirty="0" err="1"/>
              <a:t>transacción</a:t>
            </a:r>
            <a:r>
              <a:rPr lang="en-US" dirty="0"/>
              <a:t> </a:t>
            </a:r>
            <a:r>
              <a:rPr lang="en-US" dirty="0" err="1"/>
              <a:t>implica</a:t>
            </a:r>
            <a:r>
              <a:rPr lang="en-US" dirty="0"/>
              <a:t> </a:t>
            </a:r>
            <a:r>
              <a:rPr lang="en-US" dirty="0" err="1"/>
              <a:t>más</a:t>
            </a:r>
            <a:r>
              <a:rPr lang="en-US" dirty="0"/>
              <a:t> de una </a:t>
            </a:r>
            <a:r>
              <a:rPr lang="en-US" dirty="0" err="1"/>
              <a:t>operación</a:t>
            </a:r>
            <a:r>
              <a:rPr lang="en-US" dirty="0"/>
              <a:t> </a:t>
            </a:r>
            <a:r>
              <a:rPr lang="en-US" dirty="0" err="1"/>
              <a:t>sobre</a:t>
            </a:r>
            <a:r>
              <a:rPr lang="en-US" dirty="0"/>
              <a:t> la BD</a:t>
            </a:r>
          </a:p>
          <a:p>
            <a:endParaRPr lang="en-US" dirty="0"/>
          </a:p>
          <a:p>
            <a:endParaRPr lang="en-US" dirty="0"/>
          </a:p>
          <a:p>
            <a:r>
              <a:rPr lang="es-CL" dirty="0">
                <a:hlinkClick r:id="rId3"/>
              </a:rPr>
              <a:t>https://programacion.net/articulo/transacciones_en_sql_server_299</a:t>
            </a:r>
            <a:endParaRPr lang="es-CL" dirty="0"/>
          </a:p>
        </p:txBody>
      </p:sp>
      <p:sp>
        <p:nvSpPr>
          <p:cNvPr id="4" name="Marcador de número de diapositiva 3"/>
          <p:cNvSpPr>
            <a:spLocks noGrp="1"/>
          </p:cNvSpPr>
          <p:nvPr>
            <p:ph type="sldNum" sz="quarter" idx="5"/>
          </p:nvPr>
        </p:nvSpPr>
        <p:spPr/>
        <p:txBody>
          <a:bodyPr/>
          <a:lstStyle/>
          <a:p>
            <a:fld id="{3BBE5F14-A75D-43ED-8EB8-32E85E183C69}" type="slidenum">
              <a:rPr lang="es-MX" smtClean="0"/>
              <a:t>14</a:t>
            </a:fld>
            <a:endParaRPr lang="es-MX"/>
          </a:p>
        </p:txBody>
      </p:sp>
    </p:spTree>
    <p:extLst>
      <p:ext uri="{BB962C8B-B14F-4D97-AF65-F5344CB8AC3E}">
        <p14:creationId xmlns:p14="http://schemas.microsoft.com/office/powerpoint/2010/main" val="192986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3BBE5F14-A75D-43ED-8EB8-32E85E183C69}" type="slidenum">
              <a:rPr lang="es-MX" smtClean="0"/>
              <a:t>17</a:t>
            </a:fld>
            <a:endParaRPr lang="es-MX"/>
          </a:p>
        </p:txBody>
      </p:sp>
    </p:spTree>
    <p:extLst>
      <p:ext uri="{BB962C8B-B14F-4D97-AF65-F5344CB8AC3E}">
        <p14:creationId xmlns:p14="http://schemas.microsoft.com/office/powerpoint/2010/main" val="5009620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A147-2B59-660A-60E1-E5C0567D622A}"/>
              </a:ext>
            </a:extLst>
          </p:cNvPr>
          <p:cNvSpPr>
            <a:spLocks noGrp="1"/>
          </p:cNvSpPr>
          <p:nvPr>
            <p:ph type="ctrTitle"/>
          </p:nvPr>
        </p:nvSpPr>
        <p:spPr>
          <a:xfrm>
            <a:off x="751562" y="1516728"/>
            <a:ext cx="10688878" cy="1138585"/>
          </a:xfrm>
        </p:spPr>
        <p:txBody>
          <a:bodyPr anchor="ctr">
            <a:normAutofit/>
          </a:bodyPr>
          <a:lstStyle>
            <a:lvl1pPr algn="ctr">
              <a:defRPr sz="3600"/>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8932C23-158F-860B-0F88-D34489DA5393}"/>
              </a:ext>
            </a:extLst>
          </p:cNvPr>
          <p:cNvSpPr>
            <a:spLocks noGrp="1"/>
          </p:cNvSpPr>
          <p:nvPr>
            <p:ph type="subTitle" idx="1"/>
          </p:nvPr>
        </p:nvSpPr>
        <p:spPr>
          <a:xfrm>
            <a:off x="751562" y="2705941"/>
            <a:ext cx="10688878" cy="794557"/>
          </a:xfrm>
        </p:spPr>
        <p:txBody>
          <a:bodyPr anchor="ctr">
            <a:normAutofit/>
          </a:bodyPr>
          <a:lstStyle>
            <a:lvl1pPr marL="0" indent="0" algn="ctr">
              <a:lnSpc>
                <a:spcPct val="100000"/>
              </a:lnSpc>
              <a:spcBef>
                <a:spcPts val="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49" descr="USM1">
            <a:extLst>
              <a:ext uri="{FF2B5EF4-FFF2-40B4-BE49-F238E27FC236}">
                <a16:creationId xmlns:a16="http://schemas.microsoft.com/office/drawing/2014/main" id="{5C4D5269-968A-A46B-C6E7-409C0F7F4F5E}"/>
              </a:ext>
            </a:extLst>
          </p:cNvPr>
          <p:cNvPicPr>
            <a:picLocks noChangeAspect="1" noChangeArrowheads="1"/>
          </p:cNvPicPr>
          <p:nvPr userDrawn="1"/>
        </p:nvPicPr>
        <p:blipFill>
          <a:blip r:embed="rId2" cstate="print"/>
          <a:srcRect/>
          <a:stretch>
            <a:fillRect/>
          </a:stretch>
        </p:blipFill>
        <p:spPr bwMode="auto">
          <a:xfrm>
            <a:off x="0" y="4176584"/>
            <a:ext cx="12192000" cy="2760355"/>
          </a:xfrm>
          <a:prstGeom prst="rect">
            <a:avLst/>
          </a:prstGeom>
          <a:noFill/>
        </p:spPr>
      </p:pic>
      <p:pic>
        <p:nvPicPr>
          <p:cNvPr id="11" name="Picture 2">
            <a:extLst>
              <a:ext uri="{FF2B5EF4-FFF2-40B4-BE49-F238E27FC236}">
                <a16:creationId xmlns:a16="http://schemas.microsoft.com/office/drawing/2014/main" id="{4C78D4A0-E7CA-21E2-70FA-E1E81EC2F94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4931" y="60375"/>
            <a:ext cx="6242137" cy="156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9614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6FE5-8EBA-C6F3-BBBE-599D0EFD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4136135-4793-5500-3954-37CFD5CDD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667F8111-C0C1-EF0F-5EC8-21B63AD48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Rectangle 11">
            <a:extLst>
              <a:ext uri="{FF2B5EF4-FFF2-40B4-BE49-F238E27FC236}">
                <a16:creationId xmlns:a16="http://schemas.microsoft.com/office/drawing/2014/main" id="{1E4E3FEA-FA39-E519-03F2-1CC1476B8C68}"/>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26005843-E0E8-FB80-6D64-952C43D9AB41}"/>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091167BE-AA42-6E80-090A-7099178C7A2A}"/>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77AC1115-97D4-59DC-4D0E-B2427A094412}"/>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6BA124CC-D6A6-6711-1548-8D599AB37C35}"/>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DBD8B49F-7F24-A490-9117-41FE9901278C}"/>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C3734270-5D58-F1D4-02C2-12417890978F}"/>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1ABA96E1-21F3-A7AF-4826-0F794000A8E3}"/>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D241CAF6-771C-1479-CA89-F343E5C7EC87}"/>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ABA42C3E-249F-1098-C8F2-DB4709EE79A8}"/>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2" name="Footer Placeholder 2">
            <a:extLst>
              <a:ext uri="{FF2B5EF4-FFF2-40B4-BE49-F238E27FC236}">
                <a16:creationId xmlns:a16="http://schemas.microsoft.com/office/drawing/2014/main" id="{45E0438D-70ED-674B-EB40-59FF01751766}"/>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57977851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76ED-760A-CDEA-0CE3-BC4E095D7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C5E7D1DA-A577-DC2E-B238-21B67D6F6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6B63D10B-CCAF-36BE-A051-B1FA43820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Rectangle 11">
            <a:extLst>
              <a:ext uri="{FF2B5EF4-FFF2-40B4-BE49-F238E27FC236}">
                <a16:creationId xmlns:a16="http://schemas.microsoft.com/office/drawing/2014/main" id="{3AEC45B6-10C5-281A-3025-5E1D558019F6}"/>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65E280ED-4979-0413-A2AE-23D7F845EB36}"/>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092A094C-7985-9E3F-07CA-B167CCD6AB11}"/>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0CD87FD6-21A9-4D48-1086-0A5D68A89F05}"/>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0094869F-6DEE-4F8B-E534-E5778C5253FB}"/>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8F5701D5-6559-D10C-04A6-E6BD322169FA}"/>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BB2A9E69-8ED4-05ED-5086-154CECCF2B14}"/>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3BCC9F2F-0BCA-2C5A-E3AE-CCF769063ACB}"/>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7C57CF12-5A6C-98CC-E5D1-015F0761DCC1}"/>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0A5A8514-0930-E485-F60E-A991B26903CE}"/>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2" name="Footer Placeholder 2">
            <a:extLst>
              <a:ext uri="{FF2B5EF4-FFF2-40B4-BE49-F238E27FC236}">
                <a16:creationId xmlns:a16="http://schemas.microsoft.com/office/drawing/2014/main" id="{DE181059-5202-B290-597B-81C523EA6B37}"/>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2337834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610B-E71F-F049-A281-11A607D08E32}"/>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B2080122-A054-CA5C-E3B9-BC0EAAC07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1" name="Rectangle 10">
            <a:extLst>
              <a:ext uri="{FF2B5EF4-FFF2-40B4-BE49-F238E27FC236}">
                <a16:creationId xmlns:a16="http://schemas.microsoft.com/office/drawing/2014/main" id="{6D815381-7712-4C23-F2C1-5928B27C1046}"/>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C9E04DBB-B291-A1BB-AE1D-4048B0CAE625}"/>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83EAB4DE-AE12-F4EF-8008-E2307F8BACC0}"/>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EDF9288-371A-929E-FF44-41ABACC17765}"/>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0F6D96C0-ABEA-5EC5-9118-E7CD1EF988C3}"/>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FD2BEBA2-51DB-3792-0509-000F1FA3CFE9}"/>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angle 16">
            <a:extLst>
              <a:ext uri="{FF2B5EF4-FFF2-40B4-BE49-F238E27FC236}">
                <a16:creationId xmlns:a16="http://schemas.microsoft.com/office/drawing/2014/main" id="{D49C83D7-5AE8-D8D9-FCBA-C6D232D0EEAD}"/>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8FED30C5-A976-4A4D-EBDF-ABB379F9681F}"/>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Slide Number Placeholder 5">
            <a:extLst>
              <a:ext uri="{FF2B5EF4-FFF2-40B4-BE49-F238E27FC236}">
                <a16:creationId xmlns:a16="http://schemas.microsoft.com/office/drawing/2014/main" id="{D005BDA8-77A3-815E-0533-D019FA8FEC4F}"/>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0" name="Date Placeholder 1">
            <a:extLst>
              <a:ext uri="{FF2B5EF4-FFF2-40B4-BE49-F238E27FC236}">
                <a16:creationId xmlns:a16="http://schemas.microsoft.com/office/drawing/2014/main" id="{A86A23E8-86A1-F74D-000D-B6B9CC51F42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1" name="Footer Placeholder 2">
            <a:extLst>
              <a:ext uri="{FF2B5EF4-FFF2-40B4-BE49-F238E27FC236}">
                <a16:creationId xmlns:a16="http://schemas.microsoft.com/office/drawing/2014/main" id="{96C94695-D885-1B15-0477-7850D1E2C20D}"/>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26822166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C5A2D-C738-3735-20CE-C28766DDC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725AF3AE-9DC0-2B84-8160-01CA87792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1" name="Rectangle 10">
            <a:extLst>
              <a:ext uri="{FF2B5EF4-FFF2-40B4-BE49-F238E27FC236}">
                <a16:creationId xmlns:a16="http://schemas.microsoft.com/office/drawing/2014/main" id="{36DE079A-48D3-E2D5-16F2-B1F5420804B4}"/>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B80EA020-D6DC-F2FE-3282-ACAB898A134F}"/>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6454E97C-F23B-0938-E133-6CE27CA68F03}"/>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B165B46-5D4B-58AF-03C6-E9009936CBB8}"/>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9E6BF975-A4F6-188D-39AA-71FFB6F236D4}"/>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C941817E-A2DA-CB58-24E3-04B8C5F1DD12}"/>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angle 16">
            <a:extLst>
              <a:ext uri="{FF2B5EF4-FFF2-40B4-BE49-F238E27FC236}">
                <a16:creationId xmlns:a16="http://schemas.microsoft.com/office/drawing/2014/main" id="{D2366A91-1BFC-9DE2-11B8-F693F8A86F71}"/>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FE6236BC-C2EE-46B2-955F-A6D494B26C09}"/>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Slide Number Placeholder 5">
            <a:extLst>
              <a:ext uri="{FF2B5EF4-FFF2-40B4-BE49-F238E27FC236}">
                <a16:creationId xmlns:a16="http://schemas.microsoft.com/office/drawing/2014/main" id="{BEA4540E-C6A3-4DF3-CD1C-122103DC3B30}"/>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0" name="Date Placeholder 1">
            <a:extLst>
              <a:ext uri="{FF2B5EF4-FFF2-40B4-BE49-F238E27FC236}">
                <a16:creationId xmlns:a16="http://schemas.microsoft.com/office/drawing/2014/main" id="{1ACAD3FA-BC72-6C50-4C98-0DEB7814C2FB}"/>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1" name="Footer Placeholder 2">
            <a:extLst>
              <a:ext uri="{FF2B5EF4-FFF2-40B4-BE49-F238E27FC236}">
                <a16:creationId xmlns:a16="http://schemas.microsoft.com/office/drawing/2014/main" id="{9662B375-4E3C-9A27-BA04-5BBF5343A412}"/>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14943970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EC6C-AE6D-EA99-9648-BABCA97A1864}"/>
              </a:ext>
            </a:extLst>
          </p:cNvPr>
          <p:cNvSpPr>
            <a:spLocks noGrp="1"/>
          </p:cNvSpPr>
          <p:nvPr>
            <p:ph type="title"/>
          </p:nvPr>
        </p:nvSpPr>
        <p:spPr/>
        <p:txBody>
          <a:bodyPr/>
          <a:lstStyle>
            <a:lvl1pPr>
              <a:defRPr b="1" cap="none" baseline="0"/>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81830C5-1ACC-8495-BBE1-34A5CAE4312A}"/>
              </a:ext>
            </a:extLst>
          </p:cNvPr>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21" name="Rectangle 20">
            <a:extLst>
              <a:ext uri="{FF2B5EF4-FFF2-40B4-BE49-F238E27FC236}">
                <a16:creationId xmlns:a16="http://schemas.microsoft.com/office/drawing/2014/main" id="{3E68D7A9-1491-5E93-1D26-030B7C3AE03C}"/>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angle 21">
            <a:extLst>
              <a:ext uri="{FF2B5EF4-FFF2-40B4-BE49-F238E27FC236}">
                <a16:creationId xmlns:a16="http://schemas.microsoft.com/office/drawing/2014/main" id="{97C1C102-7CC7-CBA1-8259-3512BDABA5ED}"/>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angle 22">
            <a:extLst>
              <a:ext uri="{FF2B5EF4-FFF2-40B4-BE49-F238E27FC236}">
                <a16:creationId xmlns:a16="http://schemas.microsoft.com/office/drawing/2014/main" id="{03540CE2-26FC-0025-3707-533F225F7C43}"/>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Rectangle 23">
            <a:extLst>
              <a:ext uri="{FF2B5EF4-FFF2-40B4-BE49-F238E27FC236}">
                <a16:creationId xmlns:a16="http://schemas.microsoft.com/office/drawing/2014/main" id="{8122316F-BADB-B173-49B5-CF50F08A0690}"/>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Rectangle 24">
            <a:extLst>
              <a:ext uri="{FF2B5EF4-FFF2-40B4-BE49-F238E27FC236}">
                <a16:creationId xmlns:a16="http://schemas.microsoft.com/office/drawing/2014/main" id="{EF010BF3-C3B0-67D9-9938-80E4D38369AF}"/>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Rectangle 25">
            <a:extLst>
              <a:ext uri="{FF2B5EF4-FFF2-40B4-BE49-F238E27FC236}">
                <a16:creationId xmlns:a16="http://schemas.microsoft.com/office/drawing/2014/main" id="{824D35EB-C96B-15AA-5034-5F3CD375D324}"/>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Rectangle 26">
            <a:extLst>
              <a:ext uri="{FF2B5EF4-FFF2-40B4-BE49-F238E27FC236}">
                <a16:creationId xmlns:a16="http://schemas.microsoft.com/office/drawing/2014/main" id="{1E47412C-E2DB-18EB-5711-4B2227574FA9}"/>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Rectangle 27">
            <a:extLst>
              <a:ext uri="{FF2B5EF4-FFF2-40B4-BE49-F238E27FC236}">
                <a16:creationId xmlns:a16="http://schemas.microsoft.com/office/drawing/2014/main" id="{9CA3B6D0-5736-CF3D-EAAF-1FFD1005381A}"/>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Slide Number Placeholder 5">
            <a:extLst>
              <a:ext uri="{FF2B5EF4-FFF2-40B4-BE49-F238E27FC236}">
                <a16:creationId xmlns:a16="http://schemas.microsoft.com/office/drawing/2014/main" id="{CCEA1911-DB53-2013-31F2-C09EFC8974B2}"/>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30" name="Date Placeholder 1">
            <a:extLst>
              <a:ext uri="{FF2B5EF4-FFF2-40B4-BE49-F238E27FC236}">
                <a16:creationId xmlns:a16="http://schemas.microsoft.com/office/drawing/2014/main" id="{3832E13D-E408-77B1-676F-9D155C2DBA6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31" name="Footer Placeholder 2">
            <a:extLst>
              <a:ext uri="{FF2B5EF4-FFF2-40B4-BE49-F238E27FC236}">
                <a16:creationId xmlns:a16="http://schemas.microsoft.com/office/drawing/2014/main" id="{D48FE4B3-9BE2-BDE1-BFB5-92F574237D00}"/>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15768300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49" descr="USM1">
            <a:extLst>
              <a:ext uri="{FF2B5EF4-FFF2-40B4-BE49-F238E27FC236}">
                <a16:creationId xmlns:a16="http://schemas.microsoft.com/office/drawing/2014/main" id="{9A5E0078-C618-0C96-0B78-0DA8188CDF17}"/>
              </a:ext>
            </a:extLst>
          </p:cNvPr>
          <p:cNvPicPr>
            <a:picLocks noChangeAspect="1" noChangeArrowheads="1"/>
          </p:cNvPicPr>
          <p:nvPr userDrawn="1"/>
        </p:nvPicPr>
        <p:blipFill rotWithShape="1">
          <a:blip r:embed="rId2" cstate="print"/>
          <a:srcRect l="21990" r="8383"/>
          <a:stretch/>
        </p:blipFill>
        <p:spPr bwMode="auto">
          <a:xfrm>
            <a:off x="-2" y="0"/>
            <a:ext cx="12192001" cy="3964488"/>
          </a:xfrm>
          <a:prstGeom prst="rect">
            <a:avLst/>
          </a:prstGeom>
          <a:noFill/>
        </p:spPr>
      </p:pic>
      <p:sp>
        <p:nvSpPr>
          <p:cNvPr id="7" name="Rectangle 6">
            <a:extLst>
              <a:ext uri="{FF2B5EF4-FFF2-40B4-BE49-F238E27FC236}">
                <a16:creationId xmlns:a16="http://schemas.microsoft.com/office/drawing/2014/main" id="{0AC9F01A-54D5-5178-E67F-62D3CDC39AA5}"/>
              </a:ext>
            </a:extLst>
          </p:cNvPr>
          <p:cNvSpPr/>
          <p:nvPr userDrawn="1"/>
        </p:nvSpPr>
        <p:spPr>
          <a:xfrm>
            <a:off x="0" y="0"/>
            <a:ext cx="12192000" cy="3964488"/>
          </a:xfrm>
          <a:prstGeom prst="rect">
            <a:avLst/>
          </a:prstGeom>
          <a:solidFill>
            <a:srgbClr val="004B8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Title 1">
            <a:extLst>
              <a:ext uri="{FF2B5EF4-FFF2-40B4-BE49-F238E27FC236}">
                <a16:creationId xmlns:a16="http://schemas.microsoft.com/office/drawing/2014/main" id="{BB307353-99AD-BBAC-BFB6-77507156A642}"/>
              </a:ext>
            </a:extLst>
          </p:cNvPr>
          <p:cNvSpPr>
            <a:spLocks noGrp="1"/>
          </p:cNvSpPr>
          <p:nvPr>
            <p:ph type="title"/>
          </p:nvPr>
        </p:nvSpPr>
        <p:spPr>
          <a:xfrm>
            <a:off x="368386" y="2808439"/>
            <a:ext cx="11442526" cy="973768"/>
          </a:xfrm>
        </p:spPr>
        <p:txBody>
          <a:bodyPr anchor="b">
            <a:normAutofit/>
          </a:bodyPr>
          <a:lstStyle>
            <a:lvl1pPr>
              <a:defRPr sz="4400">
                <a:solidFill>
                  <a:schemeClr val="bg1"/>
                </a:solidFill>
              </a:defRPr>
            </a:lvl1pPr>
          </a:lstStyle>
          <a:p>
            <a:r>
              <a:rPr lang="en-US" dirty="0"/>
              <a:t>Click to edit Master title style</a:t>
            </a:r>
            <a:endParaRPr lang="es-CL" dirty="0"/>
          </a:p>
        </p:txBody>
      </p:sp>
      <p:pic>
        <p:nvPicPr>
          <p:cNvPr id="2050" name="Picture 2">
            <a:extLst>
              <a:ext uri="{FF2B5EF4-FFF2-40B4-BE49-F238E27FC236}">
                <a16:creationId xmlns:a16="http://schemas.microsoft.com/office/drawing/2014/main" id="{4772D5E4-A478-880C-0DFE-C141C2057F2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68581" y="4679145"/>
            <a:ext cx="6242137" cy="156053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5">
            <a:extLst>
              <a:ext uri="{FF2B5EF4-FFF2-40B4-BE49-F238E27FC236}">
                <a16:creationId xmlns:a16="http://schemas.microsoft.com/office/drawing/2014/main" id="{06A40152-65B0-F13F-EA9E-0245DE5E1769}"/>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0812039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572D-B0AD-A8D5-CCB2-3BB0266DAA09}"/>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664BD8B2-A7B5-0E69-7A43-72340FE32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C88F8C57-2450-88A1-C181-21802CF53A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2" name="Rectangle 11">
            <a:extLst>
              <a:ext uri="{FF2B5EF4-FFF2-40B4-BE49-F238E27FC236}">
                <a16:creationId xmlns:a16="http://schemas.microsoft.com/office/drawing/2014/main" id="{3A61113C-8259-D913-2F69-228926798437}"/>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0B3049D8-A165-4808-DB7C-8085C43B723C}"/>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6E9200C-02DD-C23F-21F9-6049E2EFE5E5}"/>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1167BD0B-6CC2-2538-9308-4E6E3C08344F}"/>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B3194FBD-5CF9-ADB3-D45C-11F3EB694F88}"/>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936082F1-02DA-4D90-A4BB-3835023C4659}"/>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14AF4B43-1FC4-DB4B-B942-EC5671880591}"/>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6468CED9-3FE3-144F-D12A-B5538D30ADE8}"/>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27992664-04A3-E64B-8A1C-241A0384B654}"/>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A5DD04C6-A13E-8DE9-A935-47F1B7DB5736}"/>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2" name="Footer Placeholder 2">
            <a:extLst>
              <a:ext uri="{FF2B5EF4-FFF2-40B4-BE49-F238E27FC236}">
                <a16:creationId xmlns:a16="http://schemas.microsoft.com/office/drawing/2014/main" id="{3F251A6F-614F-B2FB-659D-3F692BBF43E0}"/>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42470673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2E65-1548-1036-C878-8BDDD6E43284}"/>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B95D926C-C010-32B0-37EE-B0F93F534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1A66D-15DF-46EB-9EB0-4763EA7D0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D8FCDC2D-C637-B07C-FE85-E455DF37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B47DBA-0720-3E05-68CE-57B6ED25A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4" name="Rectangle 13">
            <a:extLst>
              <a:ext uri="{FF2B5EF4-FFF2-40B4-BE49-F238E27FC236}">
                <a16:creationId xmlns:a16="http://schemas.microsoft.com/office/drawing/2014/main" id="{C75804B5-5FC5-F093-8E6B-54FE6504B94A}"/>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EEF6BDDE-81A6-9AD6-0340-BCA1BCB51DD6}"/>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7353B5CA-5FA5-8AC7-A214-FD7A775148D8}"/>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3C90C7E7-64BD-AA5F-54D9-633D45E0373B}"/>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0366B2C3-AD69-86E9-3771-61E9DE268476}"/>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CF1086A1-E5BE-B06F-BFEE-917AE9C9FB68}"/>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angle 19">
            <a:extLst>
              <a:ext uri="{FF2B5EF4-FFF2-40B4-BE49-F238E27FC236}">
                <a16:creationId xmlns:a16="http://schemas.microsoft.com/office/drawing/2014/main" id="{63063C4D-08C9-9A91-5D6E-99AA10FD59F9}"/>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angle 20">
            <a:extLst>
              <a:ext uri="{FF2B5EF4-FFF2-40B4-BE49-F238E27FC236}">
                <a16:creationId xmlns:a16="http://schemas.microsoft.com/office/drawing/2014/main" id="{6E8AE923-38D4-5734-A1FA-84515AA20A61}"/>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Slide Number Placeholder 5">
            <a:extLst>
              <a:ext uri="{FF2B5EF4-FFF2-40B4-BE49-F238E27FC236}">
                <a16:creationId xmlns:a16="http://schemas.microsoft.com/office/drawing/2014/main" id="{46076EE9-22B3-936E-93ED-F3BF54422E5D}"/>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3" name="Date Placeholder 1">
            <a:extLst>
              <a:ext uri="{FF2B5EF4-FFF2-40B4-BE49-F238E27FC236}">
                <a16:creationId xmlns:a16="http://schemas.microsoft.com/office/drawing/2014/main" id="{C46ABC67-8E09-45D7-621B-F8E37DF2C674}"/>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4" name="Footer Placeholder 2">
            <a:extLst>
              <a:ext uri="{FF2B5EF4-FFF2-40B4-BE49-F238E27FC236}">
                <a16:creationId xmlns:a16="http://schemas.microsoft.com/office/drawing/2014/main" id="{89C91B41-CEF4-699C-69EE-417814FD0D86}"/>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35079998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F751-BCCE-41F9-8B08-914C6F2830B5}"/>
              </a:ext>
            </a:extLst>
          </p:cNvPr>
          <p:cNvSpPr>
            <a:spLocks noGrp="1"/>
          </p:cNvSpPr>
          <p:nvPr>
            <p:ph type="title"/>
          </p:nvPr>
        </p:nvSpPr>
        <p:spPr/>
        <p:txBody>
          <a:bodyPr/>
          <a:lstStyle/>
          <a:p>
            <a:r>
              <a:rPr lang="en-US"/>
              <a:t>Click to edit Master title style</a:t>
            </a:r>
            <a:endParaRPr lang="es-CL"/>
          </a:p>
        </p:txBody>
      </p:sp>
      <p:sp>
        <p:nvSpPr>
          <p:cNvPr id="10" name="Rectangle 9">
            <a:extLst>
              <a:ext uri="{FF2B5EF4-FFF2-40B4-BE49-F238E27FC236}">
                <a16:creationId xmlns:a16="http://schemas.microsoft.com/office/drawing/2014/main" id="{B7D55AA9-702E-1DD0-1240-E5B4EBE8F638}"/>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angle 10">
            <a:extLst>
              <a:ext uri="{FF2B5EF4-FFF2-40B4-BE49-F238E27FC236}">
                <a16:creationId xmlns:a16="http://schemas.microsoft.com/office/drawing/2014/main" id="{643B9913-6B51-C9B0-6678-974714F073D3}"/>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5AEE55EA-9CAE-49BD-5895-D7AB0AF78ABD}"/>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2CDFE273-1FB3-4DA3-2442-851E499ED970}"/>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46A6D7BB-86B2-0EE1-67E7-025FA6087AC6}"/>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257ADAA5-5F8F-EE97-4B27-84E442889574}"/>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angle 15">
            <a:extLst>
              <a:ext uri="{FF2B5EF4-FFF2-40B4-BE49-F238E27FC236}">
                <a16:creationId xmlns:a16="http://schemas.microsoft.com/office/drawing/2014/main" id="{ADF61D8F-3DA3-DD32-58CD-B8E156C0AA2A}"/>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E42C1348-D817-2E73-AE64-E5D0B2500CEE}"/>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Slide Number Placeholder 5">
            <a:extLst>
              <a:ext uri="{FF2B5EF4-FFF2-40B4-BE49-F238E27FC236}">
                <a16:creationId xmlns:a16="http://schemas.microsoft.com/office/drawing/2014/main" id="{5E49DB52-990D-54CC-9D84-DEC5CA6B1CD7}"/>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19" name="Date Placeholder 1">
            <a:extLst>
              <a:ext uri="{FF2B5EF4-FFF2-40B4-BE49-F238E27FC236}">
                <a16:creationId xmlns:a16="http://schemas.microsoft.com/office/drawing/2014/main" id="{3E9E62CE-D39A-C5BB-3BEE-029066C1F540}"/>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0" name="Footer Placeholder 2">
            <a:extLst>
              <a:ext uri="{FF2B5EF4-FFF2-40B4-BE49-F238E27FC236}">
                <a16:creationId xmlns:a16="http://schemas.microsoft.com/office/drawing/2014/main" id="{A9FC85E6-B2E2-7755-261B-24F2F6F103AB}"/>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668042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able of contents">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00DD25-6041-7657-59CE-12FF1E7B830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0924" r="40948"/>
          <a:stretch/>
        </p:blipFill>
        <p:spPr bwMode="auto">
          <a:xfrm>
            <a:off x="0" y="0"/>
            <a:ext cx="28935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FFF751-BCCE-41F9-8B08-914C6F2830B5}"/>
              </a:ext>
            </a:extLst>
          </p:cNvPr>
          <p:cNvSpPr>
            <a:spLocks noGrp="1"/>
          </p:cNvSpPr>
          <p:nvPr>
            <p:ph type="title"/>
          </p:nvPr>
        </p:nvSpPr>
        <p:spPr/>
        <p:txBody>
          <a:bodyPr/>
          <a:lstStyle>
            <a:lvl1pPr algn="r">
              <a:defRPr/>
            </a:lvl1pPr>
          </a:lstStyle>
          <a:p>
            <a:r>
              <a:rPr lang="en-US" dirty="0"/>
              <a:t>Click to edit Master title style</a:t>
            </a:r>
            <a:endParaRPr lang="es-CL" dirty="0"/>
          </a:p>
        </p:txBody>
      </p:sp>
      <p:sp>
        <p:nvSpPr>
          <p:cNvPr id="6" name="Slide Number Placeholder 5">
            <a:extLst>
              <a:ext uri="{FF2B5EF4-FFF2-40B4-BE49-F238E27FC236}">
                <a16:creationId xmlns:a16="http://schemas.microsoft.com/office/drawing/2014/main" id="{D7FBC159-FA59-D229-44BB-7F4FAF12CB01}"/>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9970784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773284-726A-0A7F-B705-1911B104DABE}"/>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angle 10">
            <a:extLst>
              <a:ext uri="{FF2B5EF4-FFF2-40B4-BE49-F238E27FC236}">
                <a16:creationId xmlns:a16="http://schemas.microsoft.com/office/drawing/2014/main" id="{B665B76F-B187-6601-F364-F06A835A9C1D}"/>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C621EE3B-886E-0C62-AF73-7FE8FC27F219}"/>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0160ECCE-2B13-1B51-B072-31AAFCE9C6D4}"/>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EA81C670-C6AD-73CB-5E27-83227C46A2BC}"/>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631B9E01-9C3E-9307-CB3B-8208C093311E}"/>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angle 15">
            <a:extLst>
              <a:ext uri="{FF2B5EF4-FFF2-40B4-BE49-F238E27FC236}">
                <a16:creationId xmlns:a16="http://schemas.microsoft.com/office/drawing/2014/main" id="{14279177-F672-C02B-39E5-8DABB51E95B6}"/>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A8F00BE9-FDD7-EC54-EA7D-1CD649C0696A}"/>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Slide Number Placeholder 5">
            <a:extLst>
              <a:ext uri="{FF2B5EF4-FFF2-40B4-BE49-F238E27FC236}">
                <a16:creationId xmlns:a16="http://schemas.microsoft.com/office/drawing/2014/main" id="{FE14271D-DB79-FF99-766A-9D042B822FB9}"/>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19" name="Date Placeholder 1">
            <a:extLst>
              <a:ext uri="{FF2B5EF4-FFF2-40B4-BE49-F238E27FC236}">
                <a16:creationId xmlns:a16="http://schemas.microsoft.com/office/drawing/2014/main" id="{D20F3428-611A-61FD-2AEE-D549BA6F7C3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10-06-2024</a:t>
            </a:fld>
            <a:endParaRPr lang="es-CL"/>
          </a:p>
        </p:txBody>
      </p:sp>
      <p:sp>
        <p:nvSpPr>
          <p:cNvPr id="20" name="Footer Placeholder 2">
            <a:extLst>
              <a:ext uri="{FF2B5EF4-FFF2-40B4-BE49-F238E27FC236}">
                <a16:creationId xmlns:a16="http://schemas.microsoft.com/office/drawing/2014/main" id="{C7B7EEC5-2774-9CC7-D7A0-CF6AB905EDDD}"/>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3835784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9542356-B723-E6B1-E2B3-508B30AA2A63}"/>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0945812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2DB17-FF37-0B04-6EA5-8E2692CF0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808B0EFB-1C5C-7BFE-5172-019419907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3327B295-7207-D77C-DFD8-A08C138C2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E4AD5-A773-4363-90CB-B6706D86F58D}" type="datetime1">
              <a:rPr lang="es-CL" smtClean="0"/>
              <a:t>10-06-2024</a:t>
            </a:fld>
            <a:endParaRPr lang="es-CL"/>
          </a:p>
        </p:txBody>
      </p:sp>
      <p:sp>
        <p:nvSpPr>
          <p:cNvPr id="5" name="Footer Placeholder 4">
            <a:extLst>
              <a:ext uri="{FF2B5EF4-FFF2-40B4-BE49-F238E27FC236}">
                <a16:creationId xmlns:a16="http://schemas.microsoft.com/office/drawing/2014/main" id="{D1E1DC38-8E18-6DF5-67EF-1347D231E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FEEB1804-8F30-70B2-381B-165D795D9824}"/>
              </a:ext>
            </a:extLst>
          </p:cNvPr>
          <p:cNvSpPr>
            <a:spLocks noGrp="1"/>
          </p:cNvSpPr>
          <p:nvPr>
            <p:ph type="sldNum" sz="quarter" idx="4"/>
          </p:nvPr>
        </p:nvSpPr>
        <p:spPr>
          <a:xfrm>
            <a:off x="9302931"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185595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61" r:id="rId9"/>
    <p:sldLayoutId id="2147483656" r:id="rId10"/>
    <p:sldLayoutId id="2147483657" r:id="rId11"/>
    <p:sldLayoutId id="2147483658" r:id="rId12"/>
    <p:sldLayoutId id="2147483659" r:id="rId13"/>
  </p:sldLayoutIdLst>
  <p:transition>
    <p:fade/>
  </p:transition>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BA48-DD6F-C285-F641-2374995277B1}"/>
              </a:ext>
            </a:extLst>
          </p:cNvPr>
          <p:cNvSpPr>
            <a:spLocks noGrp="1"/>
          </p:cNvSpPr>
          <p:nvPr>
            <p:ph type="ctrTitle"/>
          </p:nvPr>
        </p:nvSpPr>
        <p:spPr>
          <a:xfrm>
            <a:off x="1240971" y="1574752"/>
            <a:ext cx="9710057" cy="1380007"/>
          </a:xfrm>
        </p:spPr>
        <p:txBody>
          <a:bodyPr>
            <a:normAutofit fontScale="90000"/>
          </a:bodyPr>
          <a:lstStyle/>
          <a:p>
            <a:r>
              <a:rPr lang="es-CL" dirty="0"/>
              <a:t>Unidad V</a:t>
            </a:r>
            <a:br>
              <a:rPr lang="es-CL" dirty="0"/>
            </a:br>
            <a:r>
              <a:rPr lang="es-CL" dirty="0"/>
              <a:t>Sistemas Administradores de Bases de Datos Relacionales</a:t>
            </a:r>
          </a:p>
        </p:txBody>
      </p:sp>
      <p:sp>
        <p:nvSpPr>
          <p:cNvPr id="3" name="Subtitle 2">
            <a:extLst>
              <a:ext uri="{FF2B5EF4-FFF2-40B4-BE49-F238E27FC236}">
                <a16:creationId xmlns:a16="http://schemas.microsoft.com/office/drawing/2014/main" id="{0F3E855E-49BB-770A-DFFC-C0A0184B019A}"/>
              </a:ext>
            </a:extLst>
          </p:cNvPr>
          <p:cNvSpPr>
            <a:spLocks noGrp="1"/>
          </p:cNvSpPr>
          <p:nvPr>
            <p:ph type="subTitle" idx="4294967295"/>
          </p:nvPr>
        </p:nvSpPr>
        <p:spPr>
          <a:xfrm>
            <a:off x="1524000" y="3059705"/>
            <a:ext cx="9144000" cy="742938"/>
          </a:xfrm>
        </p:spPr>
        <p:txBody>
          <a:bodyPr>
            <a:normAutofit/>
          </a:bodyPr>
          <a:lstStyle/>
          <a:p>
            <a:pPr marL="0" indent="0" algn="ctr">
              <a:lnSpc>
                <a:spcPct val="100000"/>
              </a:lnSpc>
              <a:spcBef>
                <a:spcPts val="0"/>
              </a:spcBef>
              <a:buNone/>
            </a:pPr>
            <a:r>
              <a:rPr lang="es-MX" sz="1400" dirty="0"/>
              <a:t>INF-239 Bases de Datos  </a:t>
            </a:r>
          </a:p>
          <a:p>
            <a:pPr marL="0" marR="0" lvl="0" indent="0" algn="ctr" rtl="0">
              <a:lnSpc>
                <a:spcPct val="100000"/>
              </a:lnSpc>
              <a:spcBef>
                <a:spcPts val="0"/>
              </a:spcBef>
              <a:spcAft>
                <a:spcPts val="0"/>
              </a:spcAft>
              <a:buClr>
                <a:srgbClr val="004B85"/>
              </a:buClr>
              <a:buSzPts val="1400"/>
              <a:buFont typeface="Noto Sans Symbols"/>
              <a:buNone/>
            </a:pPr>
            <a:r>
              <a:rPr lang="es-MX" sz="1400" b="0" i="0" u="none" strike="noStrike" cap="none">
                <a:solidFill>
                  <a:schemeClr val="dk1"/>
                </a:solidFill>
                <a:latin typeface="Calibri"/>
                <a:ea typeface="Calibri"/>
                <a:cs typeface="Calibri"/>
                <a:sym typeface="Calibri"/>
              </a:rPr>
              <a:t>Profesor Rodrigo Olavarría – Campus San Joaquín </a:t>
            </a:r>
            <a:endParaRPr lang="es-MX" sz="1400"/>
          </a:p>
          <a:p>
            <a:pPr marL="0" indent="0" algn="ctr">
              <a:lnSpc>
                <a:spcPct val="100000"/>
              </a:lnSpc>
              <a:spcBef>
                <a:spcPts val="0"/>
              </a:spcBef>
              <a:buNone/>
            </a:pPr>
            <a:r>
              <a:rPr lang="es-MX" sz="1400"/>
              <a:t>Diapositivas </a:t>
            </a:r>
            <a:r>
              <a:rPr lang="es-MX" sz="1400" dirty="0"/>
              <a:t>realizadas con la colaboración Prof. José Luis Martí – Campus San Joaquín</a:t>
            </a:r>
          </a:p>
        </p:txBody>
      </p:sp>
    </p:spTree>
    <p:extLst>
      <p:ext uri="{BB962C8B-B14F-4D97-AF65-F5344CB8AC3E}">
        <p14:creationId xmlns:p14="http://schemas.microsoft.com/office/powerpoint/2010/main" val="27209511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A26142-19E1-7459-5DF4-500B4D654627}"/>
              </a:ext>
            </a:extLst>
          </p:cNvPr>
          <p:cNvSpPr>
            <a:spLocks noGrp="1"/>
          </p:cNvSpPr>
          <p:nvPr>
            <p:ph type="title"/>
          </p:nvPr>
        </p:nvSpPr>
        <p:spPr/>
        <p:txBody>
          <a:bodyPr/>
          <a:lstStyle/>
          <a:p>
            <a:r>
              <a:rPr lang="es-CL" dirty="0"/>
              <a:t>Funciones generales</a:t>
            </a:r>
            <a:endParaRPr lang="es-CL" sz="2800" dirty="0">
              <a:solidFill>
                <a:srgbClr val="004B85"/>
              </a:solidFill>
            </a:endParaRPr>
          </a:p>
        </p:txBody>
      </p:sp>
      <p:sp>
        <p:nvSpPr>
          <p:cNvPr id="4" name="Content Placeholder 3">
            <a:extLst>
              <a:ext uri="{FF2B5EF4-FFF2-40B4-BE49-F238E27FC236}">
                <a16:creationId xmlns:a16="http://schemas.microsoft.com/office/drawing/2014/main" id="{010397B4-A3A3-89FA-CE2F-51CD204FA5D3}"/>
              </a:ext>
            </a:extLst>
          </p:cNvPr>
          <p:cNvSpPr>
            <a:spLocks noGrp="1"/>
          </p:cNvSpPr>
          <p:nvPr>
            <p:ph idx="1"/>
          </p:nvPr>
        </p:nvSpPr>
        <p:spPr>
          <a:xfrm>
            <a:off x="838200" y="1825625"/>
            <a:ext cx="10163175" cy="4351338"/>
          </a:xfrm>
        </p:spPr>
        <p:txBody>
          <a:bodyPr anchor="ctr">
            <a:normAutofit lnSpcReduction="10000"/>
          </a:bodyPr>
          <a:lstStyle/>
          <a:p>
            <a:pPr marL="0" indent="0">
              <a:buNone/>
            </a:pPr>
            <a:r>
              <a:rPr lang="es-ES" b="1" dirty="0"/>
              <a:t>Manipulación de los datos  (comandos DML) </a:t>
            </a:r>
          </a:p>
          <a:p>
            <a:r>
              <a:rPr lang="es-ES" dirty="0" err="1"/>
              <a:t>Insert</a:t>
            </a:r>
            <a:r>
              <a:rPr lang="es-ES" dirty="0"/>
              <a:t>, </a:t>
            </a:r>
            <a:r>
              <a:rPr lang="es-ES" dirty="0" err="1"/>
              <a:t>Update</a:t>
            </a:r>
            <a:r>
              <a:rPr lang="es-ES" dirty="0"/>
              <a:t>, </a:t>
            </a:r>
            <a:r>
              <a:rPr lang="es-ES" dirty="0" err="1"/>
              <a:t>Select</a:t>
            </a:r>
            <a:r>
              <a:rPr lang="es-ES" dirty="0"/>
              <a:t>, </a:t>
            </a:r>
            <a:r>
              <a:rPr lang="es-ES" dirty="0" err="1"/>
              <a:t>Delete</a:t>
            </a:r>
            <a:endParaRPr lang="es-ES" dirty="0"/>
          </a:p>
          <a:p>
            <a:r>
              <a:rPr lang="es-ES" dirty="0"/>
              <a:t>El DBMS debe proveer un conjunto de comandos que permitan manipular los datos, desde el poblamiento inicial hasta la mantención que se debe hacer durante el ciclo de vida de la base de datos</a:t>
            </a:r>
          </a:p>
          <a:p>
            <a:r>
              <a:rPr lang="es-ES" dirty="0"/>
              <a:t>Como así también todas las lecturas requeridas para generar la información requeridas por los usuarios. </a:t>
            </a:r>
          </a:p>
          <a:p>
            <a:r>
              <a:rPr lang="es-ES" dirty="0"/>
              <a:t>Aquí están las denominadas operaciones CRUD (</a:t>
            </a:r>
            <a:r>
              <a:rPr lang="es-ES" dirty="0" err="1"/>
              <a:t>Create</a:t>
            </a:r>
            <a:r>
              <a:rPr lang="es-ES" dirty="0"/>
              <a:t> o </a:t>
            </a:r>
            <a:r>
              <a:rPr lang="es-ES" dirty="0" err="1"/>
              <a:t>insert</a:t>
            </a:r>
            <a:r>
              <a:rPr lang="es-ES" dirty="0"/>
              <a:t>, </a:t>
            </a:r>
            <a:r>
              <a:rPr lang="es-ES" dirty="0" err="1"/>
              <a:t>Read</a:t>
            </a:r>
            <a:r>
              <a:rPr lang="es-ES" dirty="0"/>
              <a:t> o </a:t>
            </a:r>
            <a:r>
              <a:rPr lang="es-ES" dirty="0" err="1"/>
              <a:t>select</a:t>
            </a:r>
            <a:r>
              <a:rPr lang="es-ES" dirty="0"/>
              <a:t>, </a:t>
            </a:r>
            <a:r>
              <a:rPr lang="es-ES" dirty="0" err="1"/>
              <a:t>Update</a:t>
            </a:r>
            <a:r>
              <a:rPr lang="es-ES" dirty="0"/>
              <a:t>, </a:t>
            </a:r>
            <a:r>
              <a:rPr lang="es-ES" dirty="0" err="1"/>
              <a:t>Delete</a:t>
            </a:r>
            <a:r>
              <a:rPr lang="es-ES" dirty="0"/>
              <a:t>). </a:t>
            </a:r>
          </a:p>
        </p:txBody>
      </p:sp>
      <p:sp>
        <p:nvSpPr>
          <p:cNvPr id="2" name="Marcador de número de diapositiva 1">
            <a:extLst>
              <a:ext uri="{FF2B5EF4-FFF2-40B4-BE49-F238E27FC236}">
                <a16:creationId xmlns:a16="http://schemas.microsoft.com/office/drawing/2014/main" id="{4C04D4B2-FF5A-442F-B8A7-34531F27A588}"/>
              </a:ext>
            </a:extLst>
          </p:cNvPr>
          <p:cNvSpPr>
            <a:spLocks noGrp="1"/>
          </p:cNvSpPr>
          <p:nvPr>
            <p:ph type="sldNum" sz="quarter" idx="12"/>
          </p:nvPr>
        </p:nvSpPr>
        <p:spPr/>
        <p:txBody>
          <a:bodyPr/>
          <a:lstStyle/>
          <a:p>
            <a:fld id="{2006D4AC-796B-4E27-BEF0-2E331B73D92A}" type="slidenum">
              <a:rPr lang="es-MX" smtClean="0"/>
              <a:t>10</a:t>
            </a:fld>
            <a:endParaRPr lang="es-MX"/>
          </a:p>
        </p:txBody>
      </p:sp>
    </p:spTree>
    <p:extLst>
      <p:ext uri="{BB962C8B-B14F-4D97-AF65-F5344CB8AC3E}">
        <p14:creationId xmlns:p14="http://schemas.microsoft.com/office/powerpoint/2010/main" val="1834387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A26142-19E1-7459-5DF4-500B4D654627}"/>
              </a:ext>
            </a:extLst>
          </p:cNvPr>
          <p:cNvSpPr>
            <a:spLocks noGrp="1"/>
          </p:cNvSpPr>
          <p:nvPr>
            <p:ph type="title"/>
          </p:nvPr>
        </p:nvSpPr>
        <p:spPr/>
        <p:txBody>
          <a:bodyPr/>
          <a:lstStyle/>
          <a:p>
            <a:r>
              <a:rPr lang="es-CL" dirty="0"/>
              <a:t>Funciones generales</a:t>
            </a:r>
            <a:endParaRPr lang="es-CL" sz="2800" dirty="0">
              <a:solidFill>
                <a:srgbClr val="004B85"/>
              </a:solidFill>
            </a:endParaRPr>
          </a:p>
        </p:txBody>
      </p:sp>
      <p:sp>
        <p:nvSpPr>
          <p:cNvPr id="4" name="Content Placeholder 3">
            <a:extLst>
              <a:ext uri="{FF2B5EF4-FFF2-40B4-BE49-F238E27FC236}">
                <a16:creationId xmlns:a16="http://schemas.microsoft.com/office/drawing/2014/main" id="{010397B4-A3A3-89FA-CE2F-51CD204FA5D3}"/>
              </a:ext>
            </a:extLst>
          </p:cNvPr>
          <p:cNvSpPr>
            <a:spLocks noGrp="1"/>
          </p:cNvSpPr>
          <p:nvPr>
            <p:ph idx="1"/>
          </p:nvPr>
        </p:nvSpPr>
        <p:spPr>
          <a:xfrm>
            <a:off x="838200" y="1825625"/>
            <a:ext cx="10163175" cy="4351338"/>
          </a:xfrm>
        </p:spPr>
        <p:txBody>
          <a:bodyPr anchor="ctr">
            <a:normAutofit/>
          </a:bodyPr>
          <a:lstStyle/>
          <a:p>
            <a:pPr marL="0" indent="0">
              <a:buNone/>
            </a:pPr>
            <a:r>
              <a:rPr lang="es-ES" b="1" dirty="0"/>
              <a:t>Manipulación de un Diccionario de Datos (DD)</a:t>
            </a:r>
          </a:p>
          <a:p>
            <a:r>
              <a:rPr lang="es-ES" dirty="0"/>
              <a:t>El DBMS debe proveer un DD, Catálogo o BD lógica, el cual es administrado como una BD más por el DBMS, pero como una BD solo de lectura para los usuarios del DBMS, ya que las inserciones, eliminaciones y actualizaciones no se realizan directamente sobre ella, sino que, en forma indirecta, a través de algún comando DDL. </a:t>
            </a:r>
          </a:p>
          <a:p>
            <a:r>
              <a:rPr lang="es-ES" dirty="0"/>
              <a:t>Por ejemplo, al usar CREATE TABLE se está insertando una fila a la tabla dentro del DD que almacena los metadatos de las tablas de todas las BD que administra el DBMS. </a:t>
            </a:r>
          </a:p>
        </p:txBody>
      </p:sp>
      <p:sp>
        <p:nvSpPr>
          <p:cNvPr id="2" name="Marcador de número de diapositiva 1">
            <a:extLst>
              <a:ext uri="{FF2B5EF4-FFF2-40B4-BE49-F238E27FC236}">
                <a16:creationId xmlns:a16="http://schemas.microsoft.com/office/drawing/2014/main" id="{4C04D4B2-FF5A-442F-B8A7-34531F27A588}"/>
              </a:ext>
            </a:extLst>
          </p:cNvPr>
          <p:cNvSpPr>
            <a:spLocks noGrp="1"/>
          </p:cNvSpPr>
          <p:nvPr>
            <p:ph type="sldNum" sz="quarter" idx="12"/>
          </p:nvPr>
        </p:nvSpPr>
        <p:spPr/>
        <p:txBody>
          <a:bodyPr/>
          <a:lstStyle/>
          <a:p>
            <a:fld id="{2006D4AC-796B-4E27-BEF0-2E331B73D92A}" type="slidenum">
              <a:rPr lang="es-MX" smtClean="0"/>
              <a:t>11</a:t>
            </a:fld>
            <a:endParaRPr lang="es-MX"/>
          </a:p>
        </p:txBody>
      </p:sp>
    </p:spTree>
    <p:extLst>
      <p:ext uri="{BB962C8B-B14F-4D97-AF65-F5344CB8AC3E}">
        <p14:creationId xmlns:p14="http://schemas.microsoft.com/office/powerpoint/2010/main" val="4118337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A26142-19E1-7459-5DF4-500B4D654627}"/>
              </a:ext>
            </a:extLst>
          </p:cNvPr>
          <p:cNvSpPr>
            <a:spLocks noGrp="1"/>
          </p:cNvSpPr>
          <p:nvPr>
            <p:ph type="title"/>
          </p:nvPr>
        </p:nvSpPr>
        <p:spPr/>
        <p:txBody>
          <a:bodyPr/>
          <a:lstStyle/>
          <a:p>
            <a:r>
              <a:rPr lang="es-CL" dirty="0"/>
              <a:t>Funciones generales</a:t>
            </a:r>
            <a:endParaRPr lang="es-CL" sz="2800" dirty="0">
              <a:solidFill>
                <a:srgbClr val="004B85"/>
              </a:solidFill>
            </a:endParaRPr>
          </a:p>
        </p:txBody>
      </p:sp>
      <p:sp>
        <p:nvSpPr>
          <p:cNvPr id="4" name="Content Placeholder 3">
            <a:extLst>
              <a:ext uri="{FF2B5EF4-FFF2-40B4-BE49-F238E27FC236}">
                <a16:creationId xmlns:a16="http://schemas.microsoft.com/office/drawing/2014/main" id="{010397B4-A3A3-89FA-CE2F-51CD204FA5D3}"/>
              </a:ext>
            </a:extLst>
          </p:cNvPr>
          <p:cNvSpPr>
            <a:spLocks noGrp="1"/>
          </p:cNvSpPr>
          <p:nvPr>
            <p:ph idx="1"/>
          </p:nvPr>
        </p:nvSpPr>
        <p:spPr>
          <a:xfrm>
            <a:off x="838200" y="1825625"/>
            <a:ext cx="10163175" cy="4351338"/>
          </a:xfrm>
        </p:spPr>
        <p:txBody>
          <a:bodyPr anchor="ctr">
            <a:normAutofit lnSpcReduction="10000"/>
          </a:bodyPr>
          <a:lstStyle/>
          <a:p>
            <a:pPr marL="0" indent="0">
              <a:buNone/>
            </a:pPr>
            <a:r>
              <a:rPr lang="es-ES" b="1" dirty="0"/>
              <a:t>Servicios de Integridad</a:t>
            </a:r>
          </a:p>
          <a:p>
            <a:r>
              <a:rPr lang="es-ES" dirty="0"/>
              <a:t>Reglas de validación e integridad referencial. </a:t>
            </a:r>
          </a:p>
          <a:p>
            <a:r>
              <a:rPr lang="es-ES" dirty="0"/>
              <a:t>El DBMS debe proveer la posibilidad de asegurar la calidad de los datos que ingresan a la BD, a través de mecanismos que permitan definir reglas de validación </a:t>
            </a:r>
          </a:p>
          <a:p>
            <a:pPr lvl="1"/>
            <a:r>
              <a:rPr lang="es-ES" dirty="0"/>
              <a:t>Por ejemplo, que el valor de un atributo esté dentro de ciertos rangos o incluido en una cierta lista de valores</a:t>
            </a:r>
          </a:p>
          <a:p>
            <a:r>
              <a:rPr lang="es-ES" dirty="0"/>
              <a:t>Asegurar la integridad referencial </a:t>
            </a:r>
          </a:p>
          <a:p>
            <a:pPr lvl="1"/>
            <a:r>
              <a:rPr lang="es-ES" dirty="0"/>
              <a:t>Por ejemplo, eliminación en “cascada” al eliminar una entidad “fuerte” o chequeo de la existencia de la entidad “fuerte” antes de ingresar una entidad “débil”. </a:t>
            </a:r>
          </a:p>
        </p:txBody>
      </p:sp>
      <p:sp>
        <p:nvSpPr>
          <p:cNvPr id="2" name="Marcador de número de diapositiva 1">
            <a:extLst>
              <a:ext uri="{FF2B5EF4-FFF2-40B4-BE49-F238E27FC236}">
                <a16:creationId xmlns:a16="http://schemas.microsoft.com/office/drawing/2014/main" id="{4C04D4B2-FF5A-442F-B8A7-34531F27A588}"/>
              </a:ext>
            </a:extLst>
          </p:cNvPr>
          <p:cNvSpPr>
            <a:spLocks noGrp="1"/>
          </p:cNvSpPr>
          <p:nvPr>
            <p:ph type="sldNum" sz="quarter" idx="12"/>
          </p:nvPr>
        </p:nvSpPr>
        <p:spPr/>
        <p:txBody>
          <a:bodyPr/>
          <a:lstStyle/>
          <a:p>
            <a:fld id="{2006D4AC-796B-4E27-BEF0-2E331B73D92A}" type="slidenum">
              <a:rPr lang="es-MX" smtClean="0"/>
              <a:t>12</a:t>
            </a:fld>
            <a:endParaRPr lang="es-MX"/>
          </a:p>
        </p:txBody>
      </p:sp>
    </p:spTree>
    <p:extLst>
      <p:ext uri="{BB962C8B-B14F-4D97-AF65-F5344CB8AC3E}">
        <p14:creationId xmlns:p14="http://schemas.microsoft.com/office/powerpoint/2010/main" val="2634609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D01793-1DB5-50E6-283B-386E8C91AE96}"/>
              </a:ext>
            </a:extLst>
          </p:cNvPr>
          <p:cNvSpPr>
            <a:spLocks noGrp="1"/>
          </p:cNvSpPr>
          <p:nvPr>
            <p:ph type="title"/>
          </p:nvPr>
        </p:nvSpPr>
        <p:spPr/>
        <p:txBody>
          <a:bodyPr/>
          <a:lstStyle/>
          <a:p>
            <a:r>
              <a:rPr lang="es-CL" dirty="0"/>
              <a:t>Funciones generales</a:t>
            </a:r>
            <a:br>
              <a:rPr lang="es-CL" dirty="0"/>
            </a:br>
            <a:r>
              <a:rPr lang="es-CL" sz="2800" dirty="0">
                <a:solidFill>
                  <a:srgbClr val="004B85"/>
                </a:solidFill>
              </a:rPr>
              <a:t>Diccionario de Datos (DD)</a:t>
            </a:r>
          </a:p>
        </p:txBody>
      </p:sp>
      <p:sp>
        <p:nvSpPr>
          <p:cNvPr id="2" name="Marcador de número de diapositiva 1">
            <a:extLst>
              <a:ext uri="{FF2B5EF4-FFF2-40B4-BE49-F238E27FC236}">
                <a16:creationId xmlns:a16="http://schemas.microsoft.com/office/drawing/2014/main" id="{4C04D4B2-FF5A-442F-B8A7-34531F27A588}"/>
              </a:ext>
            </a:extLst>
          </p:cNvPr>
          <p:cNvSpPr>
            <a:spLocks noGrp="1"/>
          </p:cNvSpPr>
          <p:nvPr>
            <p:ph type="sldNum" sz="quarter" idx="12"/>
          </p:nvPr>
        </p:nvSpPr>
        <p:spPr/>
        <p:txBody>
          <a:bodyPr/>
          <a:lstStyle/>
          <a:p>
            <a:fld id="{2006D4AC-796B-4E27-BEF0-2E331B73D92A}" type="slidenum">
              <a:rPr lang="es-MX" smtClean="0"/>
              <a:t>13</a:t>
            </a:fld>
            <a:endParaRPr lang="es-MX"/>
          </a:p>
        </p:txBody>
      </p:sp>
      <p:pic>
        <p:nvPicPr>
          <p:cNvPr id="8" name="Picture 2" descr="SQL SERVER: DICCIONARIO DE DATOS">
            <a:extLst>
              <a:ext uri="{FF2B5EF4-FFF2-40B4-BE49-F238E27FC236}">
                <a16:creationId xmlns:a16="http://schemas.microsoft.com/office/drawing/2014/main" id="{F3A16A40-FBAF-45A4-9B20-CEE7155EE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06" y="1690688"/>
            <a:ext cx="4430486" cy="47109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9">
            <a:extLst>
              <a:ext uri="{FF2B5EF4-FFF2-40B4-BE49-F238E27FC236}">
                <a16:creationId xmlns:a16="http://schemas.microsoft.com/office/drawing/2014/main" id="{677FE1A9-1DB1-4F61-86E1-26C5FA15CD18}"/>
              </a:ext>
            </a:extLst>
          </p:cNvPr>
          <p:cNvSpPr txBox="1">
            <a:spLocks noChangeArrowheads="1"/>
          </p:cNvSpPr>
          <p:nvPr/>
        </p:nvSpPr>
        <p:spPr bwMode="auto">
          <a:xfrm>
            <a:off x="5746650" y="2745835"/>
            <a:ext cx="5971163" cy="313932"/>
          </a:xfrm>
          <a:prstGeom prst="rect">
            <a:avLst/>
          </a:prstGeom>
          <a:noFill/>
          <a:ln w="9525">
            <a:noFill/>
            <a:miter lim="800000"/>
            <a:headEnd/>
            <a:tailEnd/>
          </a:ln>
        </p:spPr>
        <p:txBody>
          <a:bodyPr wrap="square">
            <a:spAutoFit/>
          </a:bodyPr>
          <a:lstStyle/>
          <a:p>
            <a:pPr marL="0" lvl="2" algn="ctr">
              <a:lnSpc>
                <a:spcPct val="90000"/>
              </a:lnSpc>
              <a:spcBef>
                <a:spcPts val="1000"/>
              </a:spcBef>
              <a:spcAft>
                <a:spcPts val="1200"/>
              </a:spcAft>
              <a:buClr>
                <a:srgbClr val="F37920"/>
              </a:buClr>
            </a:pPr>
            <a:r>
              <a:rPr lang="es-CL" sz="1600" dirty="0"/>
              <a:t>Tabla del DD para las Columnas</a:t>
            </a:r>
          </a:p>
        </p:txBody>
      </p:sp>
      <p:graphicFrame>
        <p:nvGraphicFramePr>
          <p:cNvPr id="6" name="Content Placeholder 5">
            <a:extLst>
              <a:ext uri="{FF2B5EF4-FFF2-40B4-BE49-F238E27FC236}">
                <a16:creationId xmlns:a16="http://schemas.microsoft.com/office/drawing/2014/main" id="{E162B06A-C30D-FC71-0AD0-72CD2ABD7B29}"/>
              </a:ext>
            </a:extLst>
          </p:cNvPr>
          <p:cNvGraphicFramePr>
            <a:graphicFrameLocks noGrp="1"/>
          </p:cNvGraphicFramePr>
          <p:nvPr>
            <p:ph idx="1"/>
            <p:extLst>
              <p:ext uri="{D42A27DB-BD31-4B8C-83A1-F6EECF244321}">
                <p14:modId xmlns:p14="http://schemas.microsoft.com/office/powerpoint/2010/main" val="3249227132"/>
              </p:ext>
            </p:extLst>
          </p:nvPr>
        </p:nvGraphicFramePr>
        <p:xfrm>
          <a:off x="5746651" y="3237087"/>
          <a:ext cx="5971163" cy="2017197"/>
        </p:xfrm>
        <a:graphic>
          <a:graphicData uri="http://schemas.openxmlformats.org/drawingml/2006/table">
            <a:tbl>
              <a:tblPr firstRow="1" bandRow="1">
                <a:tableStyleId>{5C22544A-7EE6-4342-B048-85BDC9FD1C3A}</a:tableStyleId>
              </a:tblPr>
              <a:tblGrid>
                <a:gridCol w="1302693">
                  <a:extLst>
                    <a:ext uri="{9D8B030D-6E8A-4147-A177-3AD203B41FA5}">
                      <a16:colId xmlns:a16="http://schemas.microsoft.com/office/drawing/2014/main" val="3167488901"/>
                    </a:ext>
                  </a:extLst>
                </a:gridCol>
                <a:gridCol w="1109103">
                  <a:extLst>
                    <a:ext uri="{9D8B030D-6E8A-4147-A177-3AD203B41FA5}">
                      <a16:colId xmlns:a16="http://schemas.microsoft.com/office/drawing/2014/main" val="1750685238"/>
                    </a:ext>
                  </a:extLst>
                </a:gridCol>
                <a:gridCol w="431534">
                  <a:extLst>
                    <a:ext uri="{9D8B030D-6E8A-4147-A177-3AD203B41FA5}">
                      <a16:colId xmlns:a16="http://schemas.microsoft.com/office/drawing/2014/main" val="1653409821"/>
                    </a:ext>
                  </a:extLst>
                </a:gridCol>
                <a:gridCol w="431534">
                  <a:extLst>
                    <a:ext uri="{9D8B030D-6E8A-4147-A177-3AD203B41FA5}">
                      <a16:colId xmlns:a16="http://schemas.microsoft.com/office/drawing/2014/main" val="2239996376"/>
                    </a:ext>
                  </a:extLst>
                </a:gridCol>
                <a:gridCol w="431534">
                  <a:extLst>
                    <a:ext uri="{9D8B030D-6E8A-4147-A177-3AD203B41FA5}">
                      <a16:colId xmlns:a16="http://schemas.microsoft.com/office/drawing/2014/main" val="138525585"/>
                    </a:ext>
                  </a:extLst>
                </a:gridCol>
                <a:gridCol w="334740">
                  <a:extLst>
                    <a:ext uri="{9D8B030D-6E8A-4147-A177-3AD203B41FA5}">
                      <a16:colId xmlns:a16="http://schemas.microsoft.com/office/drawing/2014/main" val="3782950783"/>
                    </a:ext>
                  </a:extLst>
                </a:gridCol>
                <a:gridCol w="915512">
                  <a:extLst>
                    <a:ext uri="{9D8B030D-6E8A-4147-A177-3AD203B41FA5}">
                      <a16:colId xmlns:a16="http://schemas.microsoft.com/office/drawing/2014/main" val="1808599229"/>
                    </a:ext>
                  </a:extLst>
                </a:gridCol>
                <a:gridCol w="1014513">
                  <a:extLst>
                    <a:ext uri="{9D8B030D-6E8A-4147-A177-3AD203B41FA5}">
                      <a16:colId xmlns:a16="http://schemas.microsoft.com/office/drawing/2014/main" val="175341800"/>
                    </a:ext>
                  </a:extLst>
                </a:gridCol>
              </a:tblGrid>
              <a:tr h="288171">
                <a:tc>
                  <a:txBody>
                    <a:bodyPr/>
                    <a:lstStyle/>
                    <a:p>
                      <a:pPr algn="l"/>
                      <a:r>
                        <a:rPr lang="es-CL" sz="1000" dirty="0">
                          <a:latin typeface="Consolas" panose="020B0609020204030204" pitchFamily="49" charset="0"/>
                        </a:rPr>
                        <a:t>COLUMN NAME</a:t>
                      </a:r>
                    </a:p>
                  </a:txBody>
                  <a:tcPr marL="51923" marR="51923" marT="25962" marB="25962" anchor="ctr">
                    <a:solidFill>
                      <a:srgbClr val="004B85"/>
                    </a:solidFill>
                  </a:tcPr>
                </a:tc>
                <a:tc>
                  <a:txBody>
                    <a:bodyPr/>
                    <a:lstStyle/>
                    <a:p>
                      <a:pPr algn="l"/>
                      <a:r>
                        <a:rPr lang="es-CL" sz="1000" dirty="0">
                          <a:latin typeface="Consolas" panose="020B0609020204030204" pitchFamily="49" charset="0"/>
                        </a:rPr>
                        <a:t>DATA TYPE</a:t>
                      </a:r>
                    </a:p>
                  </a:txBody>
                  <a:tcPr marL="51923" marR="51923" marT="25962" marB="25962" anchor="ctr">
                    <a:solidFill>
                      <a:srgbClr val="004B85"/>
                    </a:solidFill>
                  </a:tcPr>
                </a:tc>
                <a:tc>
                  <a:txBody>
                    <a:bodyPr/>
                    <a:lstStyle/>
                    <a:p>
                      <a:pPr algn="l"/>
                      <a:r>
                        <a:rPr lang="es-CL" sz="1000" dirty="0">
                          <a:latin typeface="Consolas" panose="020B0609020204030204" pitchFamily="49" charset="0"/>
                        </a:rPr>
                        <a:t>PK</a:t>
                      </a:r>
                    </a:p>
                  </a:txBody>
                  <a:tcPr marL="51923" marR="51923" marT="25962" marB="25962" anchor="ctr">
                    <a:solidFill>
                      <a:srgbClr val="004B85"/>
                    </a:solidFill>
                  </a:tcPr>
                </a:tc>
                <a:tc>
                  <a:txBody>
                    <a:bodyPr/>
                    <a:lstStyle/>
                    <a:p>
                      <a:pPr algn="l"/>
                      <a:r>
                        <a:rPr lang="es-CL" sz="1000" dirty="0">
                          <a:latin typeface="Consolas" panose="020B0609020204030204" pitchFamily="49" charset="0"/>
                        </a:rPr>
                        <a:t>NN</a:t>
                      </a:r>
                    </a:p>
                  </a:txBody>
                  <a:tcPr marL="51923" marR="51923" marT="25962" marB="25962" anchor="ctr">
                    <a:solidFill>
                      <a:srgbClr val="004B85"/>
                    </a:solidFill>
                  </a:tcPr>
                </a:tc>
                <a:tc>
                  <a:txBody>
                    <a:bodyPr/>
                    <a:lstStyle/>
                    <a:p>
                      <a:pPr algn="l"/>
                      <a:r>
                        <a:rPr lang="es-CL" sz="1000" dirty="0">
                          <a:latin typeface="Consolas" panose="020B0609020204030204" pitchFamily="49" charset="0"/>
                        </a:rPr>
                        <a:t>UQ</a:t>
                      </a:r>
                    </a:p>
                  </a:txBody>
                  <a:tcPr marL="51923" marR="51923" marT="25962" marB="25962" anchor="ctr">
                    <a:solidFill>
                      <a:srgbClr val="004B85"/>
                    </a:solidFill>
                  </a:tcPr>
                </a:tc>
                <a:tc>
                  <a:txBody>
                    <a:bodyPr/>
                    <a:lstStyle/>
                    <a:p>
                      <a:pPr algn="ctr"/>
                      <a:r>
                        <a:rPr lang="es-CL" sz="1000" dirty="0">
                          <a:latin typeface="Consolas" panose="020B0609020204030204" pitchFamily="49" charset="0"/>
                        </a:rPr>
                        <a:t>…</a:t>
                      </a:r>
                    </a:p>
                  </a:txBody>
                  <a:tcPr marL="51923" marR="51923" marT="25962" marB="25962" anchor="ctr">
                    <a:solidFill>
                      <a:srgbClr val="004B85"/>
                    </a:solidFill>
                  </a:tcPr>
                </a:tc>
                <a:tc>
                  <a:txBody>
                    <a:bodyPr/>
                    <a:lstStyle/>
                    <a:p>
                      <a:pPr algn="l"/>
                      <a:r>
                        <a:rPr lang="es-CL" sz="1000" dirty="0">
                          <a:latin typeface="Consolas" panose="020B0609020204030204" pitchFamily="49" charset="0"/>
                        </a:rPr>
                        <a:t>DEFAULT</a:t>
                      </a:r>
                    </a:p>
                  </a:txBody>
                  <a:tcPr marL="51923" marR="51923" marT="25962" marB="25962" anchor="ctr">
                    <a:solidFill>
                      <a:srgbClr val="004B85"/>
                    </a:solidFill>
                  </a:tcPr>
                </a:tc>
                <a:tc>
                  <a:txBody>
                    <a:bodyPr/>
                    <a:lstStyle/>
                    <a:p>
                      <a:pPr algn="l"/>
                      <a:r>
                        <a:rPr lang="es-CL" sz="1000" dirty="0">
                          <a:latin typeface="Consolas" panose="020B0609020204030204" pitchFamily="49" charset="0"/>
                        </a:rPr>
                        <a:t>COMMENT</a:t>
                      </a:r>
                    </a:p>
                  </a:txBody>
                  <a:tcPr marL="51923" marR="51923" marT="25962" marB="25962" anchor="ctr">
                    <a:solidFill>
                      <a:srgbClr val="004B85"/>
                    </a:solidFill>
                  </a:tcPr>
                </a:tc>
                <a:extLst>
                  <a:ext uri="{0D108BD9-81ED-4DB2-BD59-A6C34878D82A}">
                    <a16:rowId xmlns:a16="http://schemas.microsoft.com/office/drawing/2014/main" val="3719707258"/>
                  </a:ext>
                </a:extLst>
              </a:tr>
              <a:tr h="288171">
                <a:tc>
                  <a:txBody>
                    <a:bodyPr/>
                    <a:lstStyle/>
                    <a:p>
                      <a:pPr algn="l"/>
                      <a:r>
                        <a:rPr lang="es-CL" sz="1000" dirty="0">
                          <a:latin typeface="Consolas" panose="020B0609020204030204" pitchFamily="49" charset="0"/>
                        </a:rPr>
                        <a:t>RUT</a:t>
                      </a:r>
                    </a:p>
                  </a:txBody>
                  <a:tcPr marL="51923" marR="51923" marT="25962" marB="25962" anchor="ctr">
                    <a:solidFill>
                      <a:srgbClr val="004B85">
                        <a:alpha val="20000"/>
                      </a:srgbClr>
                    </a:solidFill>
                  </a:tcPr>
                </a:tc>
                <a:tc>
                  <a:txBody>
                    <a:bodyPr/>
                    <a:lstStyle/>
                    <a:p>
                      <a:pPr marL="0" marR="0" lvl="0" indent="0" algn="l" rtl="0">
                        <a:lnSpc>
                          <a:spcPct val="107000"/>
                        </a:lnSpc>
                        <a:spcBef>
                          <a:spcPts val="0"/>
                        </a:spcBef>
                        <a:spcAft>
                          <a:spcPts val="0"/>
                        </a:spcAft>
                        <a:buNone/>
                      </a:pPr>
                      <a:r>
                        <a:rPr lang="es-CL" sz="1100" u="none" strike="noStrike" cap="none" dirty="0">
                          <a:latin typeface="Consolas" panose="020B0609020204030204" pitchFamily="49" charset="0"/>
                        </a:rPr>
                        <a:t>VARCHAR (10)</a:t>
                      </a:r>
                      <a:endParaRPr sz="1100" u="none" strike="noStrike" cap="none" dirty="0">
                        <a:latin typeface="Consolas" panose="020B0609020204030204" pitchFamily="49" charset="0"/>
                        <a:ea typeface="Calibri"/>
                        <a:cs typeface="Calibri"/>
                        <a:sym typeface="Calibri"/>
                      </a:endParaRPr>
                    </a:p>
                  </a:txBody>
                  <a:tcPr marL="25240" marR="25240" marT="0" marB="0" anchor="b">
                    <a:solidFill>
                      <a:srgbClr val="004B85">
                        <a:alpha val="20000"/>
                      </a:srgbClr>
                    </a:solidFill>
                  </a:tcPr>
                </a:tc>
                <a:tc>
                  <a:txBody>
                    <a:bodyPr/>
                    <a:lstStyle/>
                    <a:p>
                      <a:pPr algn="ctr"/>
                      <a:r>
                        <a:rPr lang="en-US" sz="1000" b="1" i="0" kern="1200" dirty="0">
                          <a:solidFill>
                            <a:schemeClr val="dk1"/>
                          </a:solidFill>
                          <a:effectLst/>
                          <a:latin typeface="Consolas" panose="020B0609020204030204" pitchFamily="49" charset="0"/>
                          <a:ea typeface="+mn-ea"/>
                          <a:cs typeface="+mn-cs"/>
                        </a:rPr>
                        <a:t>✓</a:t>
                      </a:r>
                      <a:endParaRPr lang="es-CL" sz="1000" dirty="0">
                        <a:latin typeface="Consolas" panose="020B0609020204030204" pitchFamily="49" charset="0"/>
                      </a:endParaRPr>
                    </a:p>
                  </a:txBody>
                  <a:tcPr marL="51923" marR="51923" marT="25962" marB="25962" anchor="ctr">
                    <a:solidFill>
                      <a:srgbClr val="004B85">
                        <a:alpha val="20000"/>
                      </a:srgbClr>
                    </a:solidFill>
                  </a:tcPr>
                </a:tc>
                <a:tc>
                  <a:txBody>
                    <a:bodyPr/>
                    <a:lstStyle/>
                    <a:p>
                      <a:pPr algn="ctr"/>
                      <a:r>
                        <a:rPr lang="en-US" sz="1000" b="1" i="0" kern="1200" dirty="0">
                          <a:solidFill>
                            <a:schemeClr val="dk1"/>
                          </a:solidFill>
                          <a:effectLst/>
                          <a:latin typeface="Consolas" panose="020B0609020204030204" pitchFamily="49" charset="0"/>
                          <a:ea typeface="+mn-ea"/>
                          <a:cs typeface="+mn-cs"/>
                        </a:rPr>
                        <a:t>✓</a:t>
                      </a:r>
                      <a:endParaRPr lang="es-CL" sz="1000" dirty="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20000"/>
                      </a:srgbClr>
                    </a:solidFill>
                  </a:tcPr>
                </a:tc>
                <a:extLst>
                  <a:ext uri="{0D108BD9-81ED-4DB2-BD59-A6C34878D82A}">
                    <a16:rowId xmlns:a16="http://schemas.microsoft.com/office/drawing/2014/main" val="197140744"/>
                  </a:ext>
                </a:extLst>
              </a:tr>
              <a:tr h="288171">
                <a:tc>
                  <a:txBody>
                    <a:bodyPr/>
                    <a:lstStyle/>
                    <a:p>
                      <a:pPr algn="l"/>
                      <a:r>
                        <a:rPr lang="es-CL" sz="1000" dirty="0">
                          <a:latin typeface="Consolas" panose="020B0609020204030204" pitchFamily="49" charset="0"/>
                        </a:rPr>
                        <a:t>NOMBRE</a:t>
                      </a:r>
                    </a:p>
                  </a:txBody>
                  <a:tcPr marL="51923" marR="51923" marT="25962" marB="25962" anchor="ctr">
                    <a:solidFill>
                      <a:srgbClr val="004B85">
                        <a:alpha val="10196"/>
                      </a:srgbClr>
                    </a:solidFill>
                  </a:tcPr>
                </a:tc>
                <a:tc>
                  <a:txBody>
                    <a:bodyPr/>
                    <a:lstStyle/>
                    <a:p>
                      <a:pPr marL="0" marR="0" lvl="0" indent="0" algn="l" rtl="0">
                        <a:lnSpc>
                          <a:spcPct val="107000"/>
                        </a:lnSpc>
                        <a:spcBef>
                          <a:spcPts val="0"/>
                        </a:spcBef>
                        <a:spcAft>
                          <a:spcPts val="0"/>
                        </a:spcAft>
                        <a:buNone/>
                      </a:pPr>
                      <a:r>
                        <a:rPr lang="es-CL" sz="1100" u="none" strike="noStrike" cap="none">
                          <a:latin typeface="Consolas" panose="020B0609020204030204" pitchFamily="49" charset="0"/>
                        </a:rPr>
                        <a:t>VARCHAR (40)</a:t>
                      </a:r>
                      <a:endParaRPr sz="1100" u="none" strike="noStrike" cap="none">
                        <a:latin typeface="Consolas" panose="020B0609020204030204" pitchFamily="49" charset="0"/>
                        <a:ea typeface="Calibri"/>
                        <a:cs typeface="Calibri"/>
                        <a:sym typeface="Calibri"/>
                      </a:endParaRPr>
                    </a:p>
                  </a:txBody>
                  <a:tcPr marL="25240" marR="25240" marT="0" marB="0" anchor="b">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r>
                        <a:rPr lang="en-US" sz="1000" b="1" i="0" kern="1200" dirty="0">
                          <a:solidFill>
                            <a:schemeClr val="dk1"/>
                          </a:solidFill>
                          <a:effectLst/>
                          <a:latin typeface="Consolas" panose="020B0609020204030204" pitchFamily="49" charset="0"/>
                          <a:ea typeface="+mn-ea"/>
                          <a:cs typeface="+mn-cs"/>
                        </a:rPr>
                        <a:t>✓</a:t>
                      </a: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r>
                        <a:rPr lang="en-US" sz="1000" b="1" i="0" kern="1200" dirty="0">
                          <a:solidFill>
                            <a:schemeClr val="dk1"/>
                          </a:solidFill>
                          <a:effectLst/>
                          <a:latin typeface="Consolas" panose="020B0609020204030204" pitchFamily="49" charset="0"/>
                          <a:ea typeface="+mn-ea"/>
                          <a:cs typeface="+mn-cs"/>
                        </a:rPr>
                        <a:t>✓</a:t>
                      </a: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extLst>
                  <a:ext uri="{0D108BD9-81ED-4DB2-BD59-A6C34878D82A}">
                    <a16:rowId xmlns:a16="http://schemas.microsoft.com/office/drawing/2014/main" val="939790448"/>
                  </a:ext>
                </a:extLst>
              </a:tr>
              <a:tr h="288171">
                <a:tc>
                  <a:txBody>
                    <a:bodyPr/>
                    <a:lstStyle/>
                    <a:p>
                      <a:pPr algn="l"/>
                      <a:r>
                        <a:rPr lang="es-CL" sz="1000" dirty="0">
                          <a:latin typeface="Consolas" panose="020B0609020204030204" pitchFamily="49" charset="0"/>
                        </a:rPr>
                        <a:t>FECHANAC</a:t>
                      </a:r>
                    </a:p>
                  </a:txBody>
                  <a:tcPr marL="51923" marR="51923" marT="25962" marB="25962" anchor="ctr">
                    <a:solidFill>
                      <a:srgbClr val="004B85">
                        <a:alpha val="20000"/>
                      </a:srgbClr>
                    </a:solidFill>
                  </a:tcPr>
                </a:tc>
                <a:tc>
                  <a:txBody>
                    <a:bodyPr/>
                    <a:lstStyle/>
                    <a:p>
                      <a:pPr marL="0" marR="0" lvl="0" indent="0" algn="l" rtl="0">
                        <a:lnSpc>
                          <a:spcPct val="107000"/>
                        </a:lnSpc>
                        <a:spcBef>
                          <a:spcPts val="0"/>
                        </a:spcBef>
                        <a:spcAft>
                          <a:spcPts val="0"/>
                        </a:spcAft>
                        <a:buNone/>
                      </a:pPr>
                      <a:r>
                        <a:rPr lang="es-CL" sz="1100" u="none" strike="noStrike" cap="none">
                          <a:latin typeface="Consolas" panose="020B0609020204030204" pitchFamily="49" charset="0"/>
                        </a:rPr>
                        <a:t>DATE</a:t>
                      </a:r>
                      <a:endParaRPr sz="1100" u="none" strike="noStrike" cap="none">
                        <a:latin typeface="Consolas" panose="020B0609020204030204" pitchFamily="49" charset="0"/>
                        <a:ea typeface="Calibri"/>
                        <a:cs typeface="Calibri"/>
                        <a:sym typeface="Calibri"/>
                      </a:endParaRPr>
                    </a:p>
                  </a:txBody>
                  <a:tcPr marL="25240" marR="25240" marT="0" marB="0" anchor="b">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r>
                        <a:rPr lang="en-US" sz="1000" b="1" i="0" kern="1200" dirty="0">
                          <a:solidFill>
                            <a:schemeClr val="dk1"/>
                          </a:solidFill>
                          <a:effectLst/>
                          <a:latin typeface="Consolas" panose="020B0609020204030204" pitchFamily="49" charset="0"/>
                          <a:ea typeface="+mn-ea"/>
                          <a:cs typeface="+mn-cs"/>
                        </a:rPr>
                        <a:t>✓</a:t>
                      </a:r>
                      <a:endParaRPr lang="es-CL" sz="1000" dirty="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20000"/>
                      </a:srgbClr>
                    </a:solidFill>
                  </a:tcPr>
                </a:tc>
                <a:extLst>
                  <a:ext uri="{0D108BD9-81ED-4DB2-BD59-A6C34878D82A}">
                    <a16:rowId xmlns:a16="http://schemas.microsoft.com/office/drawing/2014/main" val="3052508614"/>
                  </a:ext>
                </a:extLst>
              </a:tr>
              <a:tr h="288171">
                <a:tc>
                  <a:txBody>
                    <a:bodyPr/>
                    <a:lstStyle/>
                    <a:p>
                      <a:pPr algn="l"/>
                      <a:r>
                        <a:rPr lang="es-CL" sz="1000" dirty="0">
                          <a:latin typeface="Consolas" panose="020B0609020204030204" pitchFamily="49" charset="0"/>
                        </a:rPr>
                        <a:t>DIRECCION</a:t>
                      </a:r>
                    </a:p>
                  </a:txBody>
                  <a:tcPr marL="51923" marR="51923" marT="25962" marB="25962" anchor="ctr">
                    <a:solidFill>
                      <a:srgbClr val="004B85">
                        <a:alpha val="10196"/>
                      </a:srgbClr>
                    </a:solidFill>
                  </a:tcPr>
                </a:tc>
                <a:tc>
                  <a:txBody>
                    <a:bodyPr/>
                    <a:lstStyle/>
                    <a:p>
                      <a:pPr marL="0" marR="0" lvl="0" indent="0" algn="l" rtl="0">
                        <a:lnSpc>
                          <a:spcPct val="107000"/>
                        </a:lnSpc>
                        <a:spcBef>
                          <a:spcPts val="0"/>
                        </a:spcBef>
                        <a:spcAft>
                          <a:spcPts val="0"/>
                        </a:spcAft>
                        <a:buNone/>
                      </a:pPr>
                      <a:r>
                        <a:rPr lang="es-CL" sz="1100" u="none" strike="noStrike" cap="none">
                          <a:latin typeface="Consolas" panose="020B0609020204030204" pitchFamily="49" charset="0"/>
                        </a:rPr>
                        <a:t>VARCHAR (40)</a:t>
                      </a:r>
                      <a:endParaRPr sz="1100" u="none" strike="noStrike" cap="none">
                        <a:latin typeface="Consolas" panose="020B0609020204030204" pitchFamily="49" charset="0"/>
                        <a:ea typeface="Calibri"/>
                        <a:cs typeface="Calibri"/>
                        <a:sym typeface="Calibri"/>
                      </a:endParaRPr>
                    </a:p>
                  </a:txBody>
                  <a:tcPr marL="25240" marR="25240" marT="0" marB="0" anchor="b">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r>
                        <a:rPr lang="en-US" sz="1000" b="1" i="0" kern="1200" dirty="0">
                          <a:solidFill>
                            <a:schemeClr val="dk1"/>
                          </a:solidFill>
                          <a:effectLst/>
                          <a:latin typeface="Consolas" panose="020B0609020204030204" pitchFamily="49" charset="0"/>
                          <a:ea typeface="+mn-ea"/>
                          <a:cs typeface="+mn-cs"/>
                        </a:rPr>
                        <a:t>✓</a:t>
                      </a: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extLst>
                  <a:ext uri="{0D108BD9-81ED-4DB2-BD59-A6C34878D82A}">
                    <a16:rowId xmlns:a16="http://schemas.microsoft.com/office/drawing/2014/main" val="162079108"/>
                  </a:ext>
                </a:extLst>
              </a:tr>
              <a:tr h="288171">
                <a:tc>
                  <a:txBody>
                    <a:bodyPr/>
                    <a:lstStyle/>
                    <a:p>
                      <a:pPr algn="l"/>
                      <a:r>
                        <a:rPr lang="es-CL" sz="1000" dirty="0">
                          <a:latin typeface="Consolas" panose="020B0609020204030204" pitchFamily="49" charset="0"/>
                        </a:rPr>
                        <a:t>REGION</a:t>
                      </a:r>
                    </a:p>
                  </a:txBody>
                  <a:tcPr marL="51923" marR="51923" marT="25962" marB="25962" anchor="ctr">
                    <a:solidFill>
                      <a:srgbClr val="004B85">
                        <a:alpha val="20000"/>
                      </a:srgbClr>
                    </a:solidFill>
                  </a:tcPr>
                </a:tc>
                <a:tc>
                  <a:txBody>
                    <a:bodyPr/>
                    <a:lstStyle/>
                    <a:p>
                      <a:pPr marL="0" marR="0" lvl="0" indent="0" algn="l" rtl="0">
                        <a:lnSpc>
                          <a:spcPct val="107000"/>
                        </a:lnSpc>
                        <a:spcBef>
                          <a:spcPts val="0"/>
                        </a:spcBef>
                        <a:spcAft>
                          <a:spcPts val="0"/>
                        </a:spcAft>
                        <a:buNone/>
                      </a:pPr>
                      <a:r>
                        <a:rPr lang="es-CL" sz="1100" u="none" strike="noStrike" cap="none">
                          <a:latin typeface="Consolas" panose="020B0609020204030204" pitchFamily="49" charset="0"/>
                        </a:rPr>
                        <a:t>INTEGER</a:t>
                      </a:r>
                      <a:endParaRPr sz="1100" u="none" strike="noStrike" cap="none">
                        <a:latin typeface="Consolas" panose="020B0609020204030204" pitchFamily="49" charset="0"/>
                        <a:ea typeface="Calibri"/>
                        <a:cs typeface="Calibri"/>
                        <a:sym typeface="Calibri"/>
                      </a:endParaRPr>
                    </a:p>
                  </a:txBody>
                  <a:tcPr marL="25240" marR="25240" marT="0" marB="0" anchor="b">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20000"/>
                      </a:srgbClr>
                    </a:solidFill>
                  </a:tcPr>
                </a:tc>
                <a:tc>
                  <a:txBody>
                    <a:bodyPr/>
                    <a:lstStyle/>
                    <a:p>
                      <a:pPr algn="ctr"/>
                      <a:r>
                        <a:rPr lang="es-CL" sz="1000" dirty="0">
                          <a:latin typeface="Consolas" panose="020B0609020204030204" pitchFamily="49" charset="0"/>
                        </a:rPr>
                        <a:t>1 .. 16</a:t>
                      </a:r>
                    </a:p>
                  </a:txBody>
                  <a:tcPr marL="51923" marR="51923" marT="25962" marB="25962" anchor="ctr">
                    <a:solidFill>
                      <a:srgbClr val="004B85">
                        <a:alpha val="20000"/>
                      </a:srgbClr>
                    </a:solidFill>
                  </a:tcPr>
                </a:tc>
                <a:extLst>
                  <a:ext uri="{0D108BD9-81ED-4DB2-BD59-A6C34878D82A}">
                    <a16:rowId xmlns:a16="http://schemas.microsoft.com/office/drawing/2014/main" val="511980588"/>
                  </a:ext>
                </a:extLst>
              </a:tr>
              <a:tr h="288171">
                <a:tc>
                  <a:txBody>
                    <a:bodyPr/>
                    <a:lstStyle/>
                    <a:p>
                      <a:pPr algn="l"/>
                      <a:r>
                        <a:rPr lang="es-CL" sz="1000" dirty="0">
                          <a:latin typeface="Consolas" panose="020B0609020204030204" pitchFamily="49" charset="0"/>
                        </a:rPr>
                        <a:t>CELULAR</a:t>
                      </a:r>
                    </a:p>
                  </a:txBody>
                  <a:tcPr marL="51923" marR="51923" marT="25962" marB="25962" anchor="ctr">
                    <a:solidFill>
                      <a:srgbClr val="004B85">
                        <a:alpha val="10196"/>
                      </a:srgbClr>
                    </a:solidFill>
                  </a:tcPr>
                </a:tc>
                <a:tc>
                  <a:txBody>
                    <a:bodyPr/>
                    <a:lstStyle/>
                    <a:p>
                      <a:pPr marL="0" marR="0" lvl="0" indent="0" algn="l" rtl="0">
                        <a:lnSpc>
                          <a:spcPct val="107000"/>
                        </a:lnSpc>
                        <a:spcBef>
                          <a:spcPts val="0"/>
                        </a:spcBef>
                        <a:spcAft>
                          <a:spcPts val="0"/>
                        </a:spcAft>
                        <a:buNone/>
                      </a:pPr>
                      <a:r>
                        <a:rPr lang="es-CL" sz="1100" u="none" strike="noStrike" cap="none" dirty="0">
                          <a:latin typeface="Consolas" panose="020B0609020204030204" pitchFamily="49" charset="0"/>
                        </a:rPr>
                        <a:t>INTEGER</a:t>
                      </a:r>
                      <a:endParaRPr sz="1100" u="none" strike="noStrike" cap="none" dirty="0">
                        <a:latin typeface="Consolas" panose="020B0609020204030204" pitchFamily="49" charset="0"/>
                        <a:ea typeface="Calibri"/>
                        <a:cs typeface="Calibri"/>
                        <a:sym typeface="Calibri"/>
                      </a:endParaRPr>
                    </a:p>
                  </a:txBody>
                  <a:tcPr marL="25240" marR="25240" marT="0" marB="0" anchor="b">
                    <a:solidFill>
                      <a:srgbClr val="004B85">
                        <a:alpha val="10196"/>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10196"/>
                      </a:srgbClr>
                    </a:solidFill>
                  </a:tcPr>
                </a:tc>
                <a:tc>
                  <a:txBody>
                    <a:bodyPr/>
                    <a:lstStyle/>
                    <a:p>
                      <a:pPr algn="ctr"/>
                      <a:endParaRPr lang="es-CL" sz="1000">
                        <a:latin typeface="Consolas" panose="020B0609020204030204" pitchFamily="49" charset="0"/>
                      </a:endParaRPr>
                    </a:p>
                  </a:txBody>
                  <a:tcPr marL="51923" marR="51923" marT="25962" marB="25962" anchor="ctr">
                    <a:solidFill>
                      <a:srgbClr val="004B85">
                        <a:alpha val="10196"/>
                      </a:srgbClr>
                    </a:solidFill>
                  </a:tcPr>
                </a:tc>
                <a:tc>
                  <a:txBody>
                    <a:bodyPr/>
                    <a:lstStyle/>
                    <a:p>
                      <a:pPr algn="ctr"/>
                      <a:r>
                        <a:rPr lang="es-CL" sz="1000" dirty="0">
                          <a:latin typeface="Consolas" panose="020B0609020204030204" pitchFamily="49" charset="0"/>
                        </a:rPr>
                        <a:t>NULL</a:t>
                      </a:r>
                    </a:p>
                  </a:txBody>
                  <a:tcPr marL="51923" marR="51923" marT="25962" marB="25962" anchor="ctr">
                    <a:solidFill>
                      <a:srgbClr val="004B85">
                        <a:alpha val="10196"/>
                      </a:srgbClr>
                    </a:solidFill>
                  </a:tcPr>
                </a:tc>
                <a:tc>
                  <a:txBody>
                    <a:bodyPr/>
                    <a:lstStyle/>
                    <a:p>
                      <a:pPr algn="ctr"/>
                      <a:endParaRPr lang="es-CL" sz="1000" dirty="0">
                        <a:latin typeface="Consolas" panose="020B0609020204030204" pitchFamily="49" charset="0"/>
                      </a:endParaRPr>
                    </a:p>
                  </a:txBody>
                  <a:tcPr marL="51923" marR="51923" marT="25962" marB="25962" anchor="ctr">
                    <a:solidFill>
                      <a:srgbClr val="004B85">
                        <a:alpha val="10196"/>
                      </a:srgbClr>
                    </a:solidFill>
                  </a:tcPr>
                </a:tc>
                <a:extLst>
                  <a:ext uri="{0D108BD9-81ED-4DB2-BD59-A6C34878D82A}">
                    <a16:rowId xmlns:a16="http://schemas.microsoft.com/office/drawing/2014/main" val="3112964480"/>
                  </a:ext>
                </a:extLst>
              </a:tr>
            </a:tbl>
          </a:graphicData>
        </a:graphic>
      </p:graphicFrame>
    </p:spTree>
    <p:extLst>
      <p:ext uri="{BB962C8B-B14F-4D97-AF65-F5344CB8AC3E}">
        <p14:creationId xmlns:p14="http://schemas.microsoft.com/office/powerpoint/2010/main" val="3401122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FF9DE3-79F3-7B8B-90F0-FA46EE8796FC}"/>
              </a:ext>
            </a:extLst>
          </p:cNvPr>
          <p:cNvSpPr>
            <a:spLocks noGrp="1"/>
          </p:cNvSpPr>
          <p:nvPr>
            <p:ph type="title"/>
          </p:nvPr>
        </p:nvSpPr>
        <p:spPr/>
        <p:txBody>
          <a:bodyPr/>
          <a:lstStyle/>
          <a:p>
            <a:r>
              <a:rPr lang="es-CL" dirty="0"/>
              <a:t>Funciones generales</a:t>
            </a:r>
            <a:br>
              <a:rPr lang="es-CL" dirty="0"/>
            </a:br>
            <a:r>
              <a:rPr lang="es-CL" sz="2800" dirty="0">
                <a:solidFill>
                  <a:srgbClr val="004B85"/>
                </a:solidFill>
              </a:rPr>
              <a:t>Integridad en las transacciones</a:t>
            </a:r>
          </a:p>
        </p:txBody>
      </p:sp>
      <p:sp>
        <p:nvSpPr>
          <p:cNvPr id="4" name="Content Placeholder 3">
            <a:extLst>
              <a:ext uri="{FF2B5EF4-FFF2-40B4-BE49-F238E27FC236}">
                <a16:creationId xmlns:a16="http://schemas.microsoft.com/office/drawing/2014/main" id="{9205CCEE-0DBE-0E9F-4F61-E762F20CE02D}"/>
              </a:ext>
            </a:extLst>
          </p:cNvPr>
          <p:cNvSpPr>
            <a:spLocks noGrp="1"/>
          </p:cNvSpPr>
          <p:nvPr>
            <p:ph idx="1"/>
          </p:nvPr>
        </p:nvSpPr>
        <p:spPr/>
        <p:txBody>
          <a:bodyPr anchor="ctr">
            <a:normAutofit/>
          </a:bodyPr>
          <a:lstStyle/>
          <a:p>
            <a:pPr marL="0" indent="0">
              <a:buNone/>
            </a:pPr>
            <a:r>
              <a:rPr lang="es-ES" sz="2600" dirty="0"/>
              <a:t>Consiste en evitar que las transacciones finalicen en un estado intermedio, teniendo en cuenta que:</a:t>
            </a:r>
          </a:p>
          <a:p>
            <a:r>
              <a:rPr lang="es-ES" sz="2600" dirty="0"/>
              <a:t>Una Transacción es un conjunto de operaciones (u órdenes) que se ejecutan en forma indivisible (atómica) sobre una BD.</a:t>
            </a:r>
          </a:p>
          <a:p>
            <a:r>
              <a:rPr lang="es-ES" sz="2600" dirty="0"/>
              <a:t>El DBMS debe mantener la integridad de los datos, haciendo que estas transacciones no puedan finalizar en un estado intermedio. </a:t>
            </a:r>
          </a:p>
          <a:p>
            <a:r>
              <a:rPr lang="es-ES" sz="2600" dirty="0"/>
              <a:t>Si por algún motivo se debe cancelar la transacción, el DBMS empieza a deshacer las órdenes ejecutadas hasta dejar la BD en su estado inicial (llamado punto de integridad), como si la orden de la transacción nunca se hubiese realizado. </a:t>
            </a:r>
          </a:p>
        </p:txBody>
      </p:sp>
      <p:sp>
        <p:nvSpPr>
          <p:cNvPr id="2" name="Marcador de número de diapositiva 1">
            <a:extLst>
              <a:ext uri="{FF2B5EF4-FFF2-40B4-BE49-F238E27FC236}">
                <a16:creationId xmlns:a16="http://schemas.microsoft.com/office/drawing/2014/main" id="{C78EF586-1F44-40B8-9310-6810D7CB8431}"/>
              </a:ext>
            </a:extLst>
          </p:cNvPr>
          <p:cNvSpPr>
            <a:spLocks noGrp="1"/>
          </p:cNvSpPr>
          <p:nvPr>
            <p:ph type="sldNum" sz="quarter" idx="12"/>
          </p:nvPr>
        </p:nvSpPr>
        <p:spPr/>
        <p:txBody>
          <a:bodyPr/>
          <a:lstStyle/>
          <a:p>
            <a:fld id="{2006D4AC-796B-4E27-BEF0-2E331B73D92A}" type="slidenum">
              <a:rPr lang="es-MX" smtClean="0"/>
              <a:t>14</a:t>
            </a:fld>
            <a:endParaRPr lang="es-MX"/>
          </a:p>
        </p:txBody>
      </p:sp>
    </p:spTree>
    <p:extLst>
      <p:ext uri="{BB962C8B-B14F-4D97-AF65-F5344CB8AC3E}">
        <p14:creationId xmlns:p14="http://schemas.microsoft.com/office/powerpoint/2010/main" val="2377864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2FA85B4-8A3F-452B-873B-8A9EBBB6DB93}"/>
              </a:ext>
            </a:extLst>
          </p:cNvPr>
          <p:cNvSpPr>
            <a:spLocks noGrp="1"/>
          </p:cNvSpPr>
          <p:nvPr>
            <p:ph type="sldNum" sz="quarter" idx="12"/>
          </p:nvPr>
        </p:nvSpPr>
        <p:spPr/>
        <p:txBody>
          <a:bodyPr/>
          <a:lstStyle/>
          <a:p>
            <a:fld id="{2006D4AC-796B-4E27-BEF0-2E331B73D92A}" type="slidenum">
              <a:rPr lang="es-MX" smtClean="0"/>
              <a:t>15</a:t>
            </a:fld>
            <a:endParaRPr lang="es-MX"/>
          </a:p>
        </p:txBody>
      </p:sp>
      <p:sp>
        <p:nvSpPr>
          <p:cNvPr id="8" name="14 CuadroTexto"/>
          <p:cNvSpPr txBox="1">
            <a:spLocks noChangeArrowheads="1"/>
          </p:cNvSpPr>
          <p:nvPr/>
        </p:nvSpPr>
        <p:spPr bwMode="auto">
          <a:xfrm>
            <a:off x="2649691" y="1697033"/>
            <a:ext cx="7992886" cy="523220"/>
          </a:xfrm>
          <a:prstGeom prst="rect">
            <a:avLst/>
          </a:prstGeom>
          <a:noFill/>
          <a:ln w="9525">
            <a:noFill/>
            <a:miter lim="800000"/>
            <a:headEnd/>
            <a:tailEnd/>
          </a:ln>
        </p:spPr>
        <p:txBody>
          <a:bodyPr wrap="square">
            <a:spAutoFit/>
          </a:bodyPr>
          <a:lstStyle/>
          <a:p>
            <a:pPr marL="0" lvl="1" algn="ctr">
              <a:lnSpc>
                <a:spcPct val="100000"/>
              </a:lnSpc>
              <a:buClrTx/>
            </a:pPr>
            <a:r>
              <a:rPr lang="es-ES" sz="2800" dirty="0">
                <a:latin typeface="+mj-lt"/>
                <a:cs typeface="Times New Roman" pitchFamily="18" charset="0"/>
              </a:rPr>
              <a:t>Ejemplo Típico: Transferencias Bancarias</a:t>
            </a:r>
          </a:p>
        </p:txBody>
      </p:sp>
      <p:sp>
        <p:nvSpPr>
          <p:cNvPr id="13" name="AutoShape 17"/>
          <p:cNvSpPr>
            <a:spLocks noChangeArrowheads="1"/>
          </p:cNvSpPr>
          <p:nvPr/>
        </p:nvSpPr>
        <p:spPr bwMode="auto">
          <a:xfrm>
            <a:off x="5858042" y="3158889"/>
            <a:ext cx="1439863" cy="9366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4B85"/>
          </a:solidFill>
          <a:ln w="9525">
            <a:solidFill>
              <a:srgbClr val="004B85"/>
            </a:solidFill>
            <a:miter lim="800000"/>
            <a:headEnd/>
            <a:tailEnd/>
          </a:ln>
        </p:spPr>
        <p:txBody>
          <a:bodyPr wrap="none" anchor="ctr"/>
          <a:lstStyle/>
          <a:p>
            <a:pPr algn="ctr"/>
            <a:r>
              <a:rPr lang="es-ES" sz="2400" b="1" dirty="0">
                <a:solidFill>
                  <a:schemeClr val="bg1"/>
                </a:solidFill>
                <a:latin typeface="+mj-lt"/>
              </a:rPr>
              <a:t>$</a:t>
            </a:r>
          </a:p>
        </p:txBody>
      </p:sp>
      <p:grpSp>
        <p:nvGrpSpPr>
          <p:cNvPr id="3" name="Grupo 2">
            <a:extLst>
              <a:ext uri="{FF2B5EF4-FFF2-40B4-BE49-F238E27FC236}">
                <a16:creationId xmlns:a16="http://schemas.microsoft.com/office/drawing/2014/main" id="{3AE1A568-BA41-47E0-9990-4C975EEE96D9}"/>
              </a:ext>
            </a:extLst>
          </p:cNvPr>
          <p:cNvGrpSpPr/>
          <p:nvPr/>
        </p:nvGrpSpPr>
        <p:grpSpPr>
          <a:xfrm>
            <a:off x="2649690" y="2421029"/>
            <a:ext cx="2912204" cy="2575617"/>
            <a:chOff x="2892385" y="2482089"/>
            <a:chExt cx="2912204" cy="2575617"/>
          </a:xfrm>
        </p:grpSpPr>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10287" y="2482089"/>
              <a:ext cx="1676400" cy="1676400"/>
            </a:xfrm>
            <a:prstGeom prst="rect">
              <a:avLst/>
            </a:prstGeom>
            <a:noFill/>
            <a:ln w="9525">
              <a:noFill/>
              <a:miter lim="800000"/>
              <a:headEnd/>
              <a:tailEnd/>
            </a:ln>
          </p:spPr>
        </p:pic>
        <p:sp>
          <p:nvSpPr>
            <p:cNvPr id="11" name="Text Box 15"/>
            <p:cNvSpPr txBox="1">
              <a:spLocks noChangeArrowheads="1"/>
            </p:cNvSpPr>
            <p:nvPr/>
          </p:nvSpPr>
          <p:spPr bwMode="auto">
            <a:xfrm>
              <a:off x="3441231" y="4156574"/>
              <a:ext cx="1814513" cy="369332"/>
            </a:xfrm>
            <a:prstGeom prst="rect">
              <a:avLst/>
            </a:prstGeom>
            <a:noFill/>
            <a:ln w="9525">
              <a:noFill/>
              <a:miter lim="800000"/>
              <a:headEnd/>
              <a:tailEnd/>
            </a:ln>
          </p:spPr>
          <p:txBody>
            <a:bodyPr wrap="square">
              <a:spAutoFit/>
            </a:bodyPr>
            <a:lstStyle/>
            <a:p>
              <a:pPr algn="ctr">
                <a:spcBef>
                  <a:spcPct val="50000"/>
                </a:spcBef>
              </a:pPr>
              <a:r>
                <a:rPr lang="es-ES" dirty="0">
                  <a:latin typeface="+mj-lt"/>
                  <a:cs typeface="Arial" charset="0"/>
                </a:rPr>
                <a:t>Cuenta Origen</a:t>
              </a:r>
            </a:p>
          </p:txBody>
        </p:sp>
        <p:sp>
          <p:nvSpPr>
            <p:cNvPr id="14" name="Text Box 18"/>
            <p:cNvSpPr txBox="1">
              <a:spLocks noChangeArrowheads="1"/>
            </p:cNvSpPr>
            <p:nvPr/>
          </p:nvSpPr>
          <p:spPr bwMode="auto">
            <a:xfrm>
              <a:off x="2892385" y="4529613"/>
              <a:ext cx="2912204" cy="528093"/>
            </a:xfrm>
            <a:prstGeom prst="rect">
              <a:avLst/>
            </a:prstGeom>
            <a:noFill/>
            <a:ln w="9525">
              <a:noFill/>
              <a:miter lim="800000"/>
              <a:headEnd/>
              <a:tailEnd/>
            </a:ln>
          </p:spPr>
          <p:txBody>
            <a:bodyPr wrap="square">
              <a:spAutoFit/>
            </a:bodyPr>
            <a:lstStyle/>
            <a:p>
              <a:pPr algn="ctr">
                <a:lnSpc>
                  <a:spcPct val="60000"/>
                </a:lnSpc>
                <a:spcBef>
                  <a:spcPct val="50000"/>
                </a:spcBef>
              </a:pPr>
              <a:r>
                <a:rPr lang="es-ES" sz="1600" dirty="0">
                  <a:latin typeface="+mj-lt"/>
                  <a:cs typeface="Arial" charset="0"/>
                </a:rPr>
                <a:t>Operación 1: girar dinero</a:t>
              </a:r>
            </a:p>
            <a:p>
              <a:pPr algn="ctr">
                <a:lnSpc>
                  <a:spcPct val="60000"/>
                </a:lnSpc>
                <a:spcBef>
                  <a:spcPct val="50000"/>
                </a:spcBef>
              </a:pPr>
              <a:r>
                <a:rPr lang="es-ES" sz="1600" dirty="0">
                  <a:latin typeface="+mj-lt"/>
                  <a:cs typeface="Arial" charset="0"/>
                </a:rPr>
                <a:t>(disminuir SALDO Cuenta Origen)</a:t>
              </a:r>
            </a:p>
          </p:txBody>
        </p:sp>
      </p:grpSp>
      <p:sp>
        <p:nvSpPr>
          <p:cNvPr id="17" name="Rectangle 20"/>
          <p:cNvSpPr>
            <a:spLocks noChangeArrowheads="1"/>
          </p:cNvSpPr>
          <p:nvPr/>
        </p:nvSpPr>
        <p:spPr bwMode="auto">
          <a:xfrm>
            <a:off x="2649690" y="5284365"/>
            <a:ext cx="7992887" cy="738664"/>
          </a:xfrm>
          <a:prstGeom prst="rect">
            <a:avLst/>
          </a:prstGeom>
          <a:solidFill>
            <a:schemeClr val="accent4">
              <a:lumMod val="40000"/>
              <a:lumOff val="60000"/>
            </a:schemeClr>
          </a:solidFill>
          <a:ln w="9525">
            <a:noFill/>
            <a:miter lim="800000"/>
            <a:headEnd/>
            <a:tailEnd/>
          </a:ln>
        </p:spPr>
        <p:txBody>
          <a:bodyPr wrap="square">
            <a:spAutoFit/>
          </a:bodyPr>
          <a:lstStyle/>
          <a:p>
            <a:pPr algn="ctr">
              <a:spcBef>
                <a:spcPts val="0"/>
              </a:spcBef>
              <a:buClr>
                <a:schemeClr val="accent1"/>
              </a:buClr>
              <a:buFont typeface="Courier New" pitchFamily="49" charset="0"/>
              <a:buNone/>
            </a:pPr>
            <a:r>
              <a:rPr lang="es-ES" sz="1400" dirty="0">
                <a:latin typeface="+mj-lt"/>
              </a:rPr>
              <a:t>Se debe garantizar que no se pierda el dinero. Para ello, las dos operaciones deben ser atómicas, es decir, el DBMS debe garantizar que, bajo cualquier circunstancia (incluso una caída del sistema) el resultado final sea: </a:t>
            </a:r>
            <a:r>
              <a:rPr lang="es-ES" sz="1400" b="1" dirty="0">
                <a:latin typeface="+mj-lt"/>
              </a:rPr>
              <a:t>se han realizado las dos operaciones o ninguna de ellas</a:t>
            </a:r>
            <a:r>
              <a:rPr lang="es-ES" sz="1400" dirty="0">
                <a:latin typeface="+mj-lt"/>
              </a:rPr>
              <a:t>.</a:t>
            </a:r>
            <a:endParaRPr lang="es-CL" sz="1400" dirty="0">
              <a:latin typeface="+mj-lt"/>
            </a:endParaRPr>
          </a:p>
        </p:txBody>
      </p:sp>
      <p:sp>
        <p:nvSpPr>
          <p:cNvPr id="7" name="Title 2">
            <a:extLst>
              <a:ext uri="{FF2B5EF4-FFF2-40B4-BE49-F238E27FC236}">
                <a16:creationId xmlns:a16="http://schemas.microsoft.com/office/drawing/2014/main" id="{FB01A8FB-E057-E7C6-1EEA-2DCB4D921B87}"/>
              </a:ext>
            </a:extLst>
          </p:cNvPr>
          <p:cNvSpPr>
            <a:spLocks noGrp="1"/>
          </p:cNvSpPr>
          <p:nvPr>
            <p:ph type="title"/>
          </p:nvPr>
        </p:nvSpPr>
        <p:spPr>
          <a:xfrm>
            <a:off x="838200" y="365125"/>
            <a:ext cx="10515600" cy="1325563"/>
          </a:xfrm>
        </p:spPr>
        <p:txBody>
          <a:bodyPr/>
          <a:lstStyle/>
          <a:p>
            <a:r>
              <a:rPr lang="es-CL" dirty="0"/>
              <a:t>Funciones generales</a:t>
            </a:r>
            <a:br>
              <a:rPr lang="es-CL" dirty="0"/>
            </a:br>
            <a:r>
              <a:rPr lang="es-CL" sz="2800" dirty="0">
                <a:solidFill>
                  <a:srgbClr val="004B85"/>
                </a:solidFill>
              </a:rPr>
              <a:t>Integridad en las transacciones</a:t>
            </a:r>
          </a:p>
        </p:txBody>
      </p:sp>
      <p:grpSp>
        <p:nvGrpSpPr>
          <p:cNvPr id="20" name="Grupo 2">
            <a:extLst>
              <a:ext uri="{FF2B5EF4-FFF2-40B4-BE49-F238E27FC236}">
                <a16:creationId xmlns:a16="http://schemas.microsoft.com/office/drawing/2014/main" id="{243AD5B1-48F8-AB3A-8BEE-D2F63DDD30C6}"/>
              </a:ext>
            </a:extLst>
          </p:cNvPr>
          <p:cNvGrpSpPr/>
          <p:nvPr/>
        </p:nvGrpSpPr>
        <p:grpSpPr>
          <a:xfrm>
            <a:off x="7608543" y="2424736"/>
            <a:ext cx="3034034" cy="2571910"/>
            <a:chOff x="2836115" y="2482089"/>
            <a:chExt cx="3034034" cy="2571910"/>
          </a:xfrm>
        </p:grpSpPr>
        <p:pic>
          <p:nvPicPr>
            <p:cNvPr id="22" name="Picture 21">
              <a:extLst>
                <a:ext uri="{FF2B5EF4-FFF2-40B4-BE49-F238E27FC236}">
                  <a16:creationId xmlns:a16="http://schemas.microsoft.com/office/drawing/2014/main" id="{1A336B95-7992-A46B-9DD5-A2D78700E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510287" y="2482089"/>
              <a:ext cx="1676400" cy="1676400"/>
            </a:xfrm>
            <a:prstGeom prst="rect">
              <a:avLst/>
            </a:prstGeom>
            <a:noFill/>
            <a:ln w="9525">
              <a:noFill/>
              <a:miter lim="800000"/>
              <a:headEnd/>
              <a:tailEnd/>
            </a:ln>
          </p:spPr>
        </p:pic>
        <p:sp>
          <p:nvSpPr>
            <p:cNvPr id="23" name="Text Box 15">
              <a:extLst>
                <a:ext uri="{FF2B5EF4-FFF2-40B4-BE49-F238E27FC236}">
                  <a16:creationId xmlns:a16="http://schemas.microsoft.com/office/drawing/2014/main" id="{0D5EE73E-C6BD-6B77-8476-9BB05CC76F43}"/>
                </a:ext>
              </a:extLst>
            </p:cNvPr>
            <p:cNvSpPr txBox="1">
              <a:spLocks noChangeArrowheads="1"/>
            </p:cNvSpPr>
            <p:nvPr/>
          </p:nvSpPr>
          <p:spPr bwMode="auto">
            <a:xfrm>
              <a:off x="3441231" y="4156574"/>
              <a:ext cx="1814513" cy="369332"/>
            </a:xfrm>
            <a:prstGeom prst="rect">
              <a:avLst/>
            </a:prstGeom>
            <a:noFill/>
            <a:ln w="9525">
              <a:noFill/>
              <a:miter lim="800000"/>
              <a:headEnd/>
              <a:tailEnd/>
            </a:ln>
          </p:spPr>
          <p:txBody>
            <a:bodyPr wrap="square">
              <a:spAutoFit/>
            </a:bodyPr>
            <a:lstStyle/>
            <a:p>
              <a:pPr algn="ctr">
                <a:spcBef>
                  <a:spcPct val="50000"/>
                </a:spcBef>
              </a:pPr>
              <a:r>
                <a:rPr lang="es-ES" dirty="0">
                  <a:latin typeface="+mj-lt"/>
                  <a:cs typeface="Arial" charset="0"/>
                </a:rPr>
                <a:t>Cuenta Destino</a:t>
              </a:r>
            </a:p>
          </p:txBody>
        </p:sp>
        <p:sp>
          <p:nvSpPr>
            <p:cNvPr id="24" name="Text Box 18">
              <a:extLst>
                <a:ext uri="{FF2B5EF4-FFF2-40B4-BE49-F238E27FC236}">
                  <a16:creationId xmlns:a16="http://schemas.microsoft.com/office/drawing/2014/main" id="{413AAEDA-9C3C-EF94-BE00-67FB3F0D8662}"/>
                </a:ext>
              </a:extLst>
            </p:cNvPr>
            <p:cNvSpPr txBox="1">
              <a:spLocks noChangeArrowheads="1"/>
            </p:cNvSpPr>
            <p:nvPr/>
          </p:nvSpPr>
          <p:spPr bwMode="auto">
            <a:xfrm>
              <a:off x="2836115" y="4525906"/>
              <a:ext cx="3034034" cy="528093"/>
            </a:xfrm>
            <a:prstGeom prst="rect">
              <a:avLst/>
            </a:prstGeom>
            <a:noFill/>
            <a:ln w="9525">
              <a:noFill/>
              <a:miter lim="800000"/>
              <a:headEnd/>
              <a:tailEnd/>
            </a:ln>
          </p:spPr>
          <p:txBody>
            <a:bodyPr wrap="square">
              <a:spAutoFit/>
            </a:bodyPr>
            <a:lstStyle/>
            <a:p>
              <a:pPr algn="ctr">
                <a:lnSpc>
                  <a:spcPct val="60000"/>
                </a:lnSpc>
                <a:spcBef>
                  <a:spcPct val="50000"/>
                </a:spcBef>
              </a:pPr>
              <a:r>
                <a:rPr lang="es-ES" sz="1600" dirty="0">
                  <a:latin typeface="+mj-lt"/>
                  <a:cs typeface="Arial" charset="0"/>
                </a:rPr>
                <a:t>Operación 2: depositar dinero</a:t>
              </a:r>
            </a:p>
            <a:p>
              <a:pPr algn="ctr">
                <a:lnSpc>
                  <a:spcPct val="60000"/>
                </a:lnSpc>
                <a:spcBef>
                  <a:spcPct val="50000"/>
                </a:spcBef>
              </a:pPr>
              <a:r>
                <a:rPr lang="es-ES" sz="1600" dirty="0">
                  <a:latin typeface="+mj-lt"/>
                  <a:cs typeface="Arial" charset="0"/>
                </a:rPr>
                <a:t>(aumentar SALDO Cuenta Destino)</a:t>
              </a:r>
            </a:p>
          </p:txBody>
        </p:sp>
      </p:grpSp>
    </p:spTree>
    <p:extLst>
      <p:ext uri="{BB962C8B-B14F-4D97-AF65-F5344CB8AC3E}">
        <p14:creationId xmlns:p14="http://schemas.microsoft.com/office/powerpoint/2010/main" val="3894453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Bottom)">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0-#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D07817B-51E4-6509-F6F0-1C649347F36C}"/>
              </a:ext>
            </a:extLst>
          </p:cNvPr>
          <p:cNvSpPr>
            <a:spLocks noGrp="1"/>
          </p:cNvSpPr>
          <p:nvPr>
            <p:ph idx="1"/>
          </p:nvPr>
        </p:nvSpPr>
        <p:spPr/>
        <p:txBody>
          <a:bodyPr anchor="ctr">
            <a:normAutofit/>
          </a:bodyPr>
          <a:lstStyle/>
          <a:p>
            <a:pPr marL="0" indent="0">
              <a:buNone/>
            </a:pPr>
            <a:r>
              <a:rPr lang="es-ES" sz="2600" dirty="0"/>
              <a:t>La integridad en las transacciones es la función que posee el DBMS para asegurar que una transacción no finalice en un estado intermedio erróneo. </a:t>
            </a:r>
          </a:p>
          <a:p>
            <a:pPr marL="0" indent="0">
              <a:buNone/>
            </a:pPr>
            <a:r>
              <a:rPr lang="es-ES" sz="2600" dirty="0"/>
              <a:t>Para ello cuentan con los siguientes elementos: </a:t>
            </a:r>
            <a:endParaRPr lang="es-CL" sz="2600" dirty="0"/>
          </a:p>
          <a:p>
            <a:pPr lvl="1"/>
            <a:r>
              <a:rPr lang="es-ES" sz="2200" b="1" dirty="0">
                <a:solidFill>
                  <a:srgbClr val="004B85"/>
                </a:solidFill>
              </a:rPr>
              <a:t>Compromiso de una Transacción: </a:t>
            </a:r>
            <a:r>
              <a:rPr lang="es-ES" sz="2200" dirty="0"/>
              <a:t>indicación de que una transacción se ha ejecutado por completo, y que todos los cambios se deben guardar “para siempre” en la base de datos.</a:t>
            </a:r>
          </a:p>
          <a:p>
            <a:pPr lvl="1"/>
            <a:r>
              <a:rPr lang="es-ES" sz="2200" b="1" i="1" dirty="0" err="1">
                <a:solidFill>
                  <a:srgbClr val="004B85"/>
                </a:solidFill>
              </a:rPr>
              <a:t>Rollback</a:t>
            </a:r>
            <a:r>
              <a:rPr lang="es-ES" sz="2200" b="1" dirty="0">
                <a:solidFill>
                  <a:srgbClr val="004B85"/>
                </a:solidFill>
              </a:rPr>
              <a:t> de una Transacción: </a:t>
            </a:r>
            <a:r>
              <a:rPr lang="es-ES" sz="2200" dirty="0"/>
              <a:t>trabajo consistente en deshacer todas las operaciones ya ejecutadas por una transacción, hasta dejar la base de datos en el estado anterior.</a:t>
            </a:r>
          </a:p>
          <a:p>
            <a:pPr lvl="1"/>
            <a:r>
              <a:rPr lang="es-ES" sz="2200" dirty="0"/>
              <a:t>Un DBMS debe proveer las funciones necesarias para que sus transacciones tengan las características</a:t>
            </a:r>
            <a:r>
              <a:rPr lang="es-ES" sz="2200" b="1" dirty="0">
                <a:solidFill>
                  <a:srgbClr val="004B85"/>
                </a:solidFill>
              </a:rPr>
              <a:t> ACID </a:t>
            </a:r>
            <a:r>
              <a:rPr lang="es-ES" sz="2200" dirty="0"/>
              <a:t>(</a:t>
            </a:r>
            <a:r>
              <a:rPr lang="es-ES" sz="2200" b="1" i="1" dirty="0" err="1">
                <a:solidFill>
                  <a:srgbClr val="004B85"/>
                </a:solidFill>
              </a:rPr>
              <a:t>A</a:t>
            </a:r>
            <a:r>
              <a:rPr lang="es-ES" sz="2200" i="1" dirty="0" err="1"/>
              <a:t>tomicity</a:t>
            </a:r>
            <a:r>
              <a:rPr lang="es-ES" sz="2200" dirty="0"/>
              <a:t>, </a:t>
            </a:r>
            <a:r>
              <a:rPr lang="es-ES" sz="2200" b="1" i="1" dirty="0" err="1">
                <a:solidFill>
                  <a:srgbClr val="004B85"/>
                </a:solidFill>
              </a:rPr>
              <a:t>C</a:t>
            </a:r>
            <a:r>
              <a:rPr lang="es-ES" sz="2200" i="1" dirty="0" err="1"/>
              <a:t>onsistency</a:t>
            </a:r>
            <a:r>
              <a:rPr lang="es-ES" sz="2200" dirty="0"/>
              <a:t>, </a:t>
            </a:r>
            <a:r>
              <a:rPr lang="es-ES" sz="2200" b="1" i="1" dirty="0">
                <a:solidFill>
                  <a:srgbClr val="004B85"/>
                </a:solidFill>
              </a:rPr>
              <a:t>I</a:t>
            </a:r>
            <a:r>
              <a:rPr lang="es-ES" sz="2200" i="1" dirty="0"/>
              <a:t>solation (Aislamiento) </a:t>
            </a:r>
            <a:r>
              <a:rPr lang="es-ES" sz="2200" dirty="0"/>
              <a:t>and </a:t>
            </a:r>
            <a:r>
              <a:rPr lang="es-ES" sz="2200" b="1" i="1" dirty="0" err="1">
                <a:solidFill>
                  <a:srgbClr val="004B85"/>
                </a:solidFill>
              </a:rPr>
              <a:t>D</a:t>
            </a:r>
            <a:r>
              <a:rPr lang="es-ES" sz="2200" i="1" dirty="0" err="1"/>
              <a:t>urability</a:t>
            </a:r>
            <a:r>
              <a:rPr lang="es-ES" sz="2200" dirty="0"/>
              <a:t>)</a:t>
            </a:r>
          </a:p>
        </p:txBody>
      </p:sp>
      <p:sp>
        <p:nvSpPr>
          <p:cNvPr id="2" name="Marcador de número de diapositiva 1">
            <a:extLst>
              <a:ext uri="{FF2B5EF4-FFF2-40B4-BE49-F238E27FC236}">
                <a16:creationId xmlns:a16="http://schemas.microsoft.com/office/drawing/2014/main" id="{2531F18F-DE72-4647-B83E-AEEF792F6526}"/>
              </a:ext>
            </a:extLst>
          </p:cNvPr>
          <p:cNvSpPr>
            <a:spLocks noGrp="1"/>
          </p:cNvSpPr>
          <p:nvPr>
            <p:ph type="sldNum" sz="quarter" idx="12"/>
          </p:nvPr>
        </p:nvSpPr>
        <p:spPr/>
        <p:txBody>
          <a:bodyPr/>
          <a:lstStyle/>
          <a:p>
            <a:fld id="{2006D4AC-796B-4E27-BEF0-2E331B73D92A}" type="slidenum">
              <a:rPr lang="es-MX" smtClean="0"/>
              <a:t>16</a:t>
            </a:fld>
            <a:endParaRPr lang="es-MX"/>
          </a:p>
        </p:txBody>
      </p:sp>
      <p:sp>
        <p:nvSpPr>
          <p:cNvPr id="5" name="Title 2">
            <a:extLst>
              <a:ext uri="{FF2B5EF4-FFF2-40B4-BE49-F238E27FC236}">
                <a16:creationId xmlns:a16="http://schemas.microsoft.com/office/drawing/2014/main" id="{93D6E5A7-95A2-16F6-C5F9-7D6E35B14C8C}"/>
              </a:ext>
            </a:extLst>
          </p:cNvPr>
          <p:cNvSpPr>
            <a:spLocks noGrp="1"/>
          </p:cNvSpPr>
          <p:nvPr>
            <p:ph type="title"/>
          </p:nvPr>
        </p:nvSpPr>
        <p:spPr>
          <a:xfrm>
            <a:off x="838200" y="365125"/>
            <a:ext cx="10515600" cy="1325563"/>
          </a:xfrm>
        </p:spPr>
        <p:txBody>
          <a:bodyPr/>
          <a:lstStyle/>
          <a:p>
            <a:r>
              <a:rPr lang="es-CL" dirty="0"/>
              <a:t>Funciones generales</a:t>
            </a:r>
            <a:br>
              <a:rPr lang="es-CL" dirty="0"/>
            </a:br>
            <a:r>
              <a:rPr lang="es-CL" sz="2800" dirty="0">
                <a:solidFill>
                  <a:srgbClr val="004B85"/>
                </a:solidFill>
              </a:rPr>
              <a:t>Integridad en las transacciones</a:t>
            </a:r>
          </a:p>
        </p:txBody>
      </p:sp>
    </p:spTree>
    <p:extLst>
      <p:ext uri="{BB962C8B-B14F-4D97-AF65-F5344CB8AC3E}">
        <p14:creationId xmlns:p14="http://schemas.microsoft.com/office/powerpoint/2010/main" val="3376038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141E8F-6E31-F137-EA23-DE2168F8153E}"/>
              </a:ext>
            </a:extLst>
          </p:cNvPr>
          <p:cNvSpPr>
            <a:spLocks noGrp="1"/>
          </p:cNvSpPr>
          <p:nvPr>
            <p:ph idx="1"/>
          </p:nvPr>
        </p:nvSpPr>
        <p:spPr/>
        <p:txBody>
          <a:bodyPr anchor="ctr">
            <a:normAutofit/>
          </a:bodyPr>
          <a:lstStyle/>
          <a:p>
            <a:r>
              <a:rPr lang="es-ES" sz="2200" b="1" dirty="0">
                <a:solidFill>
                  <a:srgbClr val="004B85"/>
                </a:solidFill>
              </a:rPr>
              <a:t>Atomicidad:</a:t>
            </a:r>
            <a:r>
              <a:rPr lang="es-ES" sz="2200" dirty="0"/>
              <a:t> cualquier cambio de estado producido por una transacción es atómico (“todo o nada”). Es decir, asegura que la transacción se realice completamente o no se realice, por lo que ante una falla no quedará a medio camino.</a:t>
            </a:r>
          </a:p>
          <a:p>
            <a:r>
              <a:rPr lang="es-ES" sz="2200" b="1" dirty="0">
                <a:solidFill>
                  <a:srgbClr val="004B85"/>
                </a:solidFill>
              </a:rPr>
              <a:t>Consistencia:</a:t>
            </a:r>
            <a:r>
              <a:rPr lang="es-ES" sz="2200" dirty="0"/>
              <a:t> cada transacción lleva a una base de datos, desde un estado consistente a otro también consistente. Es decir, sólo se ejecutan operaciones que no rompen la integridad.</a:t>
            </a:r>
          </a:p>
          <a:p>
            <a:r>
              <a:rPr lang="es-ES" sz="2200" b="1" dirty="0">
                <a:solidFill>
                  <a:srgbClr val="004B85"/>
                </a:solidFill>
              </a:rPr>
              <a:t>Aislamiento (</a:t>
            </a:r>
            <a:r>
              <a:rPr lang="es-ES" sz="2200" b="1" i="1" dirty="0">
                <a:solidFill>
                  <a:srgbClr val="004B85"/>
                </a:solidFill>
              </a:rPr>
              <a:t>Isolation</a:t>
            </a:r>
            <a:r>
              <a:rPr lang="es-ES" sz="2200" b="1" dirty="0">
                <a:solidFill>
                  <a:srgbClr val="004B85"/>
                </a:solidFill>
              </a:rPr>
              <a:t>):</a:t>
            </a:r>
            <a:r>
              <a:rPr lang="es-ES" sz="2200" dirty="0"/>
              <a:t> la ejecución concurrente de un conjunto de transacciones debe comportarse como si cada transacción fuera la única en proceso. Es decir, si hay 2 o más operaciones sobre los mismos datos, ellas son independientes.</a:t>
            </a:r>
          </a:p>
          <a:p>
            <a:r>
              <a:rPr lang="es-ES" sz="2200" b="1" dirty="0">
                <a:solidFill>
                  <a:srgbClr val="004B85"/>
                </a:solidFill>
              </a:rPr>
              <a:t>Durabilidad: </a:t>
            </a:r>
            <a:r>
              <a:rPr lang="es-ES" sz="2200" dirty="0"/>
              <a:t>garantiza que los cambios producto de una transacción comprometida perduren en el tiempo. Es decir, una vez realizada la transacción en forma exitosa, ésta persistirá y no se podrá deshacer aunque falle el sistema.</a:t>
            </a:r>
          </a:p>
        </p:txBody>
      </p:sp>
      <p:sp>
        <p:nvSpPr>
          <p:cNvPr id="2" name="Marcador de número de diapositiva 1">
            <a:extLst>
              <a:ext uri="{FF2B5EF4-FFF2-40B4-BE49-F238E27FC236}">
                <a16:creationId xmlns:a16="http://schemas.microsoft.com/office/drawing/2014/main" id="{E109BEEE-6F46-4369-B662-EE8B65644A03}"/>
              </a:ext>
            </a:extLst>
          </p:cNvPr>
          <p:cNvSpPr>
            <a:spLocks noGrp="1"/>
          </p:cNvSpPr>
          <p:nvPr>
            <p:ph type="sldNum" sz="quarter" idx="12"/>
          </p:nvPr>
        </p:nvSpPr>
        <p:spPr/>
        <p:txBody>
          <a:bodyPr/>
          <a:lstStyle/>
          <a:p>
            <a:fld id="{2006D4AC-796B-4E27-BEF0-2E331B73D92A}" type="slidenum">
              <a:rPr lang="es-MX" smtClean="0"/>
              <a:t>17</a:t>
            </a:fld>
            <a:endParaRPr lang="es-MX"/>
          </a:p>
        </p:txBody>
      </p:sp>
      <p:sp>
        <p:nvSpPr>
          <p:cNvPr id="5" name="Title 2">
            <a:extLst>
              <a:ext uri="{FF2B5EF4-FFF2-40B4-BE49-F238E27FC236}">
                <a16:creationId xmlns:a16="http://schemas.microsoft.com/office/drawing/2014/main" id="{FDF29807-EDBD-9F25-08C4-6E93C12DF180}"/>
              </a:ext>
            </a:extLst>
          </p:cNvPr>
          <p:cNvSpPr>
            <a:spLocks noGrp="1"/>
          </p:cNvSpPr>
          <p:nvPr>
            <p:ph type="title"/>
          </p:nvPr>
        </p:nvSpPr>
        <p:spPr>
          <a:xfrm>
            <a:off x="838200" y="365125"/>
            <a:ext cx="10515600" cy="1325563"/>
          </a:xfrm>
        </p:spPr>
        <p:txBody>
          <a:bodyPr/>
          <a:lstStyle/>
          <a:p>
            <a:r>
              <a:rPr lang="es-CL" dirty="0"/>
              <a:t>Funciones generales</a:t>
            </a:r>
            <a:br>
              <a:rPr lang="es-CL" dirty="0"/>
            </a:br>
            <a:r>
              <a:rPr lang="es-CL" sz="2800" dirty="0">
                <a:solidFill>
                  <a:srgbClr val="004B85"/>
                </a:solidFill>
              </a:rPr>
              <a:t>Integridad en las transacciones</a:t>
            </a:r>
          </a:p>
        </p:txBody>
      </p:sp>
    </p:spTree>
    <p:extLst>
      <p:ext uri="{BB962C8B-B14F-4D97-AF65-F5344CB8AC3E}">
        <p14:creationId xmlns:p14="http://schemas.microsoft.com/office/powerpoint/2010/main" val="1816663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A1E845-84A0-4D37-BCDF-4389CA02B2FA}"/>
              </a:ext>
            </a:extLst>
          </p:cNvPr>
          <p:cNvSpPr>
            <a:spLocks noGrp="1"/>
          </p:cNvSpPr>
          <p:nvPr>
            <p:ph type="sldNum" sz="quarter" idx="12"/>
          </p:nvPr>
        </p:nvSpPr>
        <p:spPr/>
        <p:txBody>
          <a:bodyPr/>
          <a:lstStyle/>
          <a:p>
            <a:fld id="{2006D4AC-796B-4E27-BEF0-2E331B73D92A}" type="slidenum">
              <a:rPr lang="es-MX" smtClean="0"/>
              <a:t>18</a:t>
            </a:fld>
            <a:endParaRPr lang="es-MX"/>
          </a:p>
        </p:txBody>
      </p:sp>
      <p:sp>
        <p:nvSpPr>
          <p:cNvPr id="2" name="Rectángulo 1"/>
          <p:cNvSpPr/>
          <p:nvPr/>
        </p:nvSpPr>
        <p:spPr>
          <a:xfrm>
            <a:off x="838199" y="1659965"/>
            <a:ext cx="11056033" cy="1757532"/>
          </a:xfrm>
          <a:prstGeom prst="rect">
            <a:avLst/>
          </a:prstGeom>
        </p:spPr>
        <p:txBody>
          <a:bodyPr wrap="square">
            <a:spAutoFit/>
          </a:bodyPr>
          <a:lstStyle/>
          <a:p>
            <a:pPr algn="just">
              <a:lnSpc>
                <a:spcPct val="150000"/>
              </a:lnSpc>
              <a:spcBef>
                <a:spcPct val="0"/>
              </a:spcBef>
            </a:pPr>
            <a:r>
              <a:rPr lang="es-CL" altLang="es-MX" sz="2000" dirty="0">
                <a:cs typeface="Arial" panose="020B0604020202020204" pitchFamily="34" charset="0"/>
              </a:rPr>
              <a:t>SQL permite definir una transacción a través de:</a:t>
            </a:r>
          </a:p>
          <a:p>
            <a:pPr marL="620713" lvl="1" indent="-163513" algn="just">
              <a:lnSpc>
                <a:spcPct val="150000"/>
              </a:lnSpc>
              <a:spcBef>
                <a:spcPct val="0"/>
              </a:spcBef>
              <a:buClr>
                <a:srgbClr val="004B85"/>
              </a:buClr>
              <a:buFont typeface="Wingdings" panose="05000000000000000000" pitchFamily="2" charset="2"/>
              <a:buChar char="§"/>
            </a:pPr>
            <a:r>
              <a:rPr lang="es-CL" altLang="es-MX" dirty="0">
                <a:cs typeface="Arial" panose="020B0604020202020204" pitchFamily="34" charset="0"/>
              </a:rPr>
              <a:t> BEGIN TRAN: inicio de la transacción</a:t>
            </a:r>
          </a:p>
          <a:p>
            <a:pPr marL="620713" lvl="1" indent="-163513" algn="just">
              <a:lnSpc>
                <a:spcPct val="150000"/>
              </a:lnSpc>
              <a:spcBef>
                <a:spcPct val="0"/>
              </a:spcBef>
              <a:buClr>
                <a:srgbClr val="004B85"/>
              </a:buClr>
              <a:buFont typeface="Wingdings" panose="05000000000000000000" pitchFamily="2" charset="2"/>
              <a:buChar char="§"/>
            </a:pPr>
            <a:r>
              <a:rPr lang="es-CL" altLang="es-MX" dirty="0">
                <a:cs typeface="Arial" panose="020B0604020202020204" pitchFamily="34" charset="0"/>
              </a:rPr>
              <a:t> COMMIT TRAN: transacción terminada con éxito</a:t>
            </a:r>
          </a:p>
          <a:p>
            <a:pPr marL="620713" lvl="1" indent="-163513" algn="just">
              <a:lnSpc>
                <a:spcPct val="150000"/>
              </a:lnSpc>
              <a:spcBef>
                <a:spcPct val="0"/>
              </a:spcBef>
              <a:buClr>
                <a:srgbClr val="004B85"/>
              </a:buClr>
              <a:buFont typeface="Wingdings" panose="05000000000000000000" pitchFamily="2" charset="2"/>
              <a:buChar char="§"/>
            </a:pPr>
            <a:r>
              <a:rPr lang="es-CL" altLang="es-MX" dirty="0">
                <a:cs typeface="Arial" panose="020B0604020202020204" pitchFamily="34" charset="0"/>
              </a:rPr>
              <a:t> ROLLBACK TRAN: se ha producido una falla, transacción abortada, la BD vuelve al punto de integridad.</a:t>
            </a:r>
          </a:p>
        </p:txBody>
      </p:sp>
      <p:sp>
        <p:nvSpPr>
          <p:cNvPr id="7" name="14 CuadroTexto"/>
          <p:cNvSpPr txBox="1">
            <a:spLocks noChangeArrowheads="1"/>
          </p:cNvSpPr>
          <p:nvPr/>
        </p:nvSpPr>
        <p:spPr bwMode="auto">
          <a:xfrm>
            <a:off x="1413804" y="3471271"/>
            <a:ext cx="3418448" cy="2640275"/>
          </a:xfrm>
          <a:prstGeom prst="rect">
            <a:avLst/>
          </a:prstGeom>
          <a:noFill/>
          <a:ln w="9525">
            <a:solidFill>
              <a:srgbClr val="004B85"/>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820738"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BEGIN TRAN Tran1;</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    UPDATE Tabla1….;</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    BEGIN TRAN Tran2;</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        UPDATE Tabla2…;</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        SELECT * FROM Tabla1;</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    COMMIT TRAN Tran2;</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    UPDATE Tabla3…;</a:t>
            </a:r>
          </a:p>
          <a:p>
            <a:pPr marL="92075" lvl="1" indent="0" algn="just" eaLnBrk="1" hangingPunct="1">
              <a:lnSpc>
                <a:spcPct val="150000"/>
              </a:lnSpc>
              <a:spcBef>
                <a:spcPct val="0"/>
              </a:spcBef>
              <a:buSzTx/>
              <a:buFontTx/>
              <a:buNone/>
            </a:pPr>
            <a:r>
              <a:rPr lang="es-CL" altLang="es-MX" sz="1400" dirty="0">
                <a:latin typeface="Cascadia Code PL" panose="020B0609020000020004" pitchFamily="49" charset="0"/>
                <a:ea typeface="Cascadia Code PL" panose="020B0609020000020004" pitchFamily="49" charset="0"/>
                <a:cs typeface="Cascadia Code PL" panose="020B0609020000020004" pitchFamily="49" charset="0"/>
              </a:rPr>
              <a:t>COMMIT TRAN Tran1;</a:t>
            </a:r>
          </a:p>
        </p:txBody>
      </p:sp>
      <p:sp>
        <p:nvSpPr>
          <p:cNvPr id="3" name="CuadroTexto 2">
            <a:extLst>
              <a:ext uri="{FF2B5EF4-FFF2-40B4-BE49-F238E27FC236}">
                <a16:creationId xmlns:a16="http://schemas.microsoft.com/office/drawing/2014/main" id="{F0D73053-BB59-4FC0-B0DD-FF0A7FC6E243}"/>
              </a:ext>
            </a:extLst>
          </p:cNvPr>
          <p:cNvSpPr txBox="1"/>
          <p:nvPr/>
        </p:nvSpPr>
        <p:spPr>
          <a:xfrm>
            <a:off x="1413803" y="6136446"/>
            <a:ext cx="3418447" cy="307777"/>
          </a:xfrm>
          <a:prstGeom prst="rect">
            <a:avLst/>
          </a:prstGeom>
          <a:noFill/>
        </p:spPr>
        <p:txBody>
          <a:bodyPr wrap="square" rtlCol="0">
            <a:spAutoFit/>
          </a:bodyPr>
          <a:lstStyle/>
          <a:p>
            <a:pPr algn="ctr"/>
            <a:r>
              <a:rPr lang="es-CL" sz="1400" dirty="0">
                <a:cs typeface="Arial" panose="020B0604020202020204" pitchFamily="34" charset="0"/>
              </a:rPr>
              <a:t>Transacciones anidadas</a:t>
            </a:r>
          </a:p>
        </p:txBody>
      </p:sp>
      <p:sp>
        <p:nvSpPr>
          <p:cNvPr id="8" name="Title 2">
            <a:extLst>
              <a:ext uri="{FF2B5EF4-FFF2-40B4-BE49-F238E27FC236}">
                <a16:creationId xmlns:a16="http://schemas.microsoft.com/office/drawing/2014/main" id="{1577F00F-B71B-5F28-16D4-9146E3D4B9FC}"/>
              </a:ext>
            </a:extLst>
          </p:cNvPr>
          <p:cNvSpPr>
            <a:spLocks noGrp="1"/>
          </p:cNvSpPr>
          <p:nvPr>
            <p:ph type="title"/>
          </p:nvPr>
        </p:nvSpPr>
        <p:spPr>
          <a:xfrm>
            <a:off x="838200" y="365125"/>
            <a:ext cx="10515600" cy="1325563"/>
          </a:xfrm>
        </p:spPr>
        <p:txBody>
          <a:bodyPr/>
          <a:lstStyle/>
          <a:p>
            <a:r>
              <a:rPr lang="es-CL" dirty="0"/>
              <a:t>Funciones generales</a:t>
            </a:r>
            <a:br>
              <a:rPr lang="es-CL" dirty="0"/>
            </a:br>
            <a:r>
              <a:rPr lang="es-CL" sz="2800" dirty="0">
                <a:solidFill>
                  <a:srgbClr val="004B85"/>
                </a:solidFill>
              </a:rPr>
              <a:t>Integridad en las transacciones</a:t>
            </a:r>
          </a:p>
        </p:txBody>
      </p:sp>
      <p:pic>
        <p:nvPicPr>
          <p:cNvPr id="11" name="Picture 10" descr="A screenshot of a computer&#10;&#10;Description automatically generated with low confidence">
            <a:extLst>
              <a:ext uri="{FF2B5EF4-FFF2-40B4-BE49-F238E27FC236}">
                <a16:creationId xmlns:a16="http://schemas.microsoft.com/office/drawing/2014/main" id="{61468AEA-F86E-4438-0CD2-75F755900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463" y="3988325"/>
            <a:ext cx="6096002" cy="1448024"/>
          </a:xfrm>
          <a:prstGeom prst="rect">
            <a:avLst/>
          </a:prstGeom>
        </p:spPr>
      </p:pic>
    </p:spTree>
    <p:extLst>
      <p:ext uri="{BB962C8B-B14F-4D97-AF65-F5344CB8AC3E}">
        <p14:creationId xmlns:p14="http://schemas.microsoft.com/office/powerpoint/2010/main" val="3157107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1+#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000"/>
                            </p:stCondLst>
                            <p:childTnLst>
                              <p:par>
                                <p:cTn id="10" presetID="42" presetClass="entr" presetSubtype="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A1E845-84A0-4D37-BCDF-4389CA02B2FA}"/>
              </a:ext>
            </a:extLst>
          </p:cNvPr>
          <p:cNvSpPr>
            <a:spLocks noGrp="1"/>
          </p:cNvSpPr>
          <p:nvPr>
            <p:ph type="sldNum" sz="quarter" idx="12"/>
          </p:nvPr>
        </p:nvSpPr>
        <p:spPr/>
        <p:txBody>
          <a:bodyPr/>
          <a:lstStyle/>
          <a:p>
            <a:fld id="{2006D4AC-796B-4E27-BEF0-2E331B73D92A}" type="slidenum">
              <a:rPr lang="es-MX" smtClean="0"/>
              <a:t>19</a:t>
            </a:fld>
            <a:endParaRPr lang="es-MX"/>
          </a:p>
        </p:txBody>
      </p:sp>
      <p:sp>
        <p:nvSpPr>
          <p:cNvPr id="8" name="Title 2">
            <a:extLst>
              <a:ext uri="{FF2B5EF4-FFF2-40B4-BE49-F238E27FC236}">
                <a16:creationId xmlns:a16="http://schemas.microsoft.com/office/drawing/2014/main" id="{1577F00F-B71B-5F28-16D4-9146E3D4B9FC}"/>
              </a:ext>
            </a:extLst>
          </p:cNvPr>
          <p:cNvSpPr>
            <a:spLocks noGrp="1"/>
          </p:cNvSpPr>
          <p:nvPr>
            <p:ph type="title"/>
          </p:nvPr>
        </p:nvSpPr>
        <p:spPr>
          <a:xfrm>
            <a:off x="838200" y="365125"/>
            <a:ext cx="10515600" cy="1325563"/>
          </a:xfrm>
        </p:spPr>
        <p:txBody>
          <a:bodyPr/>
          <a:lstStyle/>
          <a:p>
            <a:r>
              <a:rPr lang="es-CL" dirty="0"/>
              <a:t>Funciones generales</a:t>
            </a:r>
            <a:br>
              <a:rPr lang="es-CL" dirty="0"/>
            </a:br>
            <a:r>
              <a:rPr lang="es-CL" sz="2800" dirty="0">
                <a:solidFill>
                  <a:srgbClr val="004B85"/>
                </a:solidFill>
              </a:rPr>
              <a:t>Integridad en las transacciones</a:t>
            </a:r>
          </a:p>
        </p:txBody>
      </p:sp>
      <p:sp>
        <p:nvSpPr>
          <p:cNvPr id="5" name="CuadroTexto 4">
            <a:extLst>
              <a:ext uri="{FF2B5EF4-FFF2-40B4-BE49-F238E27FC236}">
                <a16:creationId xmlns:a16="http://schemas.microsoft.com/office/drawing/2014/main" id="{E5230A33-E531-B63B-47E8-4FB415B74D98}"/>
              </a:ext>
            </a:extLst>
          </p:cNvPr>
          <p:cNvSpPr txBox="1"/>
          <p:nvPr/>
        </p:nvSpPr>
        <p:spPr>
          <a:xfrm>
            <a:off x="903516" y="1890940"/>
            <a:ext cx="11089701" cy="3139321"/>
          </a:xfrm>
          <a:prstGeom prst="rect">
            <a:avLst/>
          </a:prstGeom>
          <a:noFill/>
        </p:spPr>
        <p:txBody>
          <a:bodyPr wrap="square">
            <a:spAutoFit/>
          </a:bodyPr>
          <a:lstStyle/>
          <a:p>
            <a:r>
              <a:rPr lang="es-CL" sz="1800" dirty="0">
                <a:solidFill>
                  <a:srgbClr val="0000FF"/>
                </a:solidFill>
                <a:latin typeface="Consolas" panose="020B0609020204030204" pitchFamily="49" charset="0"/>
              </a:rPr>
              <a:t>BEGIN</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TRY</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BEGIN</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TRANSACTION</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FF00FF"/>
                </a:solidFill>
                <a:latin typeface="Consolas" panose="020B0609020204030204" pitchFamily="49" charset="0"/>
              </a:rPr>
              <a:t>UPDATE</a:t>
            </a:r>
            <a:r>
              <a:rPr lang="es-CL" sz="1800" dirty="0">
                <a:solidFill>
                  <a:srgbClr val="000000"/>
                </a:solidFill>
                <a:latin typeface="Consolas" panose="020B0609020204030204" pitchFamily="49" charset="0"/>
              </a:rPr>
              <a:t> cuentas </a:t>
            </a:r>
            <a:r>
              <a:rPr lang="es-CL" sz="1800" dirty="0">
                <a:solidFill>
                  <a:srgbClr val="0000FF"/>
                </a:solidFill>
                <a:latin typeface="Consolas" panose="020B0609020204030204" pitchFamily="49" charset="0"/>
              </a:rPr>
              <a:t>SET</a:t>
            </a:r>
            <a:r>
              <a:rPr lang="es-CL" sz="1800" dirty="0">
                <a:solidFill>
                  <a:srgbClr val="000000"/>
                </a:solidFill>
                <a:latin typeface="Consolas" panose="020B0609020204030204" pitchFamily="49" charset="0"/>
              </a:rPr>
              <a:t> balance </a:t>
            </a:r>
            <a:r>
              <a:rPr lang="es-CL" sz="1800" dirty="0">
                <a:solidFill>
                  <a:srgbClr val="808080"/>
                </a:solidFill>
                <a:latin typeface="Consolas" panose="020B0609020204030204" pitchFamily="49" charset="0"/>
              </a:rPr>
              <a:t>=</a:t>
            </a:r>
            <a:r>
              <a:rPr lang="es-CL" sz="1800" dirty="0">
                <a:solidFill>
                  <a:srgbClr val="000000"/>
                </a:solidFill>
                <a:latin typeface="Consolas" panose="020B0609020204030204" pitchFamily="49" charset="0"/>
              </a:rPr>
              <a:t> balance </a:t>
            </a:r>
            <a:r>
              <a:rPr lang="es-CL" sz="1800" dirty="0">
                <a:solidFill>
                  <a:srgbClr val="808080"/>
                </a:solidFill>
                <a:latin typeface="Consolas" panose="020B0609020204030204" pitchFamily="49" charset="0"/>
              </a:rPr>
              <a:t>+</a:t>
            </a:r>
            <a:r>
              <a:rPr lang="es-CL" sz="1800" dirty="0">
                <a:solidFill>
                  <a:srgbClr val="000000"/>
                </a:solidFill>
                <a:latin typeface="Consolas" panose="020B0609020204030204" pitchFamily="49" charset="0"/>
              </a:rPr>
              <a:t> 1250 </a:t>
            </a:r>
            <a:r>
              <a:rPr lang="es-CL" sz="1800" dirty="0">
                <a:solidFill>
                  <a:srgbClr val="0000FF"/>
                </a:solidFill>
                <a:latin typeface="Consolas" panose="020B0609020204030204" pitchFamily="49" charset="0"/>
              </a:rPr>
              <a:t>WHERE</a:t>
            </a:r>
            <a:r>
              <a:rPr lang="es-CL" sz="1800" dirty="0">
                <a:solidFill>
                  <a:srgbClr val="000000"/>
                </a:solidFill>
                <a:latin typeface="Consolas" panose="020B0609020204030204" pitchFamily="49" charset="0"/>
              </a:rPr>
              <a:t> </a:t>
            </a:r>
            <a:r>
              <a:rPr lang="es-CL" sz="1800" dirty="0" err="1">
                <a:solidFill>
                  <a:srgbClr val="000000"/>
                </a:solidFill>
                <a:latin typeface="Consolas" panose="020B0609020204030204" pitchFamily="49" charset="0"/>
              </a:rPr>
              <a:t>nombreCliente</a:t>
            </a:r>
            <a:r>
              <a:rPr lang="es-CL" sz="1800" dirty="0">
                <a:solidFill>
                  <a:srgbClr val="000000"/>
                </a:solidFill>
                <a:latin typeface="Consolas" panose="020B0609020204030204" pitchFamily="49" charset="0"/>
              </a:rPr>
              <a:t> </a:t>
            </a:r>
            <a:r>
              <a:rPr lang="es-CL" sz="1800" dirty="0">
                <a:solidFill>
                  <a:srgbClr val="808080"/>
                </a:solidFill>
                <a:latin typeface="Consolas" panose="020B0609020204030204" pitchFamily="49" charset="0"/>
              </a:rPr>
              <a:t>=</a:t>
            </a:r>
            <a:r>
              <a:rPr lang="es-CL" sz="1800" dirty="0">
                <a:solidFill>
                  <a:srgbClr val="000000"/>
                </a:solidFill>
                <a:latin typeface="Consolas" panose="020B0609020204030204" pitchFamily="49" charset="0"/>
              </a:rPr>
              <a:t> </a:t>
            </a:r>
            <a:r>
              <a:rPr lang="es-CL" sz="1800" dirty="0">
                <a:solidFill>
                  <a:srgbClr val="FF0000"/>
                </a:solidFill>
                <a:latin typeface="Consolas" panose="020B0609020204030204" pitchFamily="49" charset="0"/>
              </a:rPr>
              <a:t>'Claudio'</a:t>
            </a:r>
            <a:r>
              <a:rPr lang="es-CL" sz="1800" dirty="0">
                <a:solidFill>
                  <a:srgbClr val="808080"/>
                </a:solidFill>
                <a:latin typeface="Consolas" panose="020B0609020204030204" pitchFamily="49" charset="0"/>
              </a:rPr>
              <a:t>;</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FF00FF"/>
                </a:solidFill>
                <a:latin typeface="Consolas" panose="020B0609020204030204" pitchFamily="49" charset="0"/>
              </a:rPr>
              <a:t>UPDATE</a:t>
            </a:r>
            <a:r>
              <a:rPr lang="es-CL" sz="1800" dirty="0">
                <a:solidFill>
                  <a:srgbClr val="000000"/>
                </a:solidFill>
                <a:latin typeface="Consolas" panose="020B0609020204030204" pitchFamily="49" charset="0"/>
              </a:rPr>
              <a:t> cuentas </a:t>
            </a:r>
            <a:r>
              <a:rPr lang="es-CL" sz="1800" dirty="0">
                <a:solidFill>
                  <a:srgbClr val="0000FF"/>
                </a:solidFill>
                <a:latin typeface="Consolas" panose="020B0609020204030204" pitchFamily="49" charset="0"/>
              </a:rPr>
              <a:t>SET</a:t>
            </a:r>
            <a:r>
              <a:rPr lang="es-CL" sz="1800" dirty="0">
                <a:solidFill>
                  <a:srgbClr val="000000"/>
                </a:solidFill>
                <a:latin typeface="Consolas" panose="020B0609020204030204" pitchFamily="49" charset="0"/>
              </a:rPr>
              <a:t> balance </a:t>
            </a:r>
            <a:r>
              <a:rPr lang="es-CL" sz="1800" dirty="0">
                <a:solidFill>
                  <a:srgbClr val="808080"/>
                </a:solidFill>
                <a:latin typeface="Consolas" panose="020B0609020204030204" pitchFamily="49" charset="0"/>
              </a:rPr>
              <a:t>=</a:t>
            </a:r>
            <a:r>
              <a:rPr lang="es-CL" sz="1800" dirty="0">
                <a:solidFill>
                  <a:srgbClr val="000000"/>
                </a:solidFill>
                <a:latin typeface="Consolas" panose="020B0609020204030204" pitchFamily="49" charset="0"/>
              </a:rPr>
              <a:t> balance </a:t>
            </a:r>
            <a:r>
              <a:rPr lang="es-CL" sz="1800" dirty="0">
                <a:solidFill>
                  <a:srgbClr val="808080"/>
                </a:solidFill>
                <a:latin typeface="Consolas" panose="020B0609020204030204" pitchFamily="49" charset="0"/>
              </a:rPr>
              <a:t>-</a:t>
            </a:r>
            <a:r>
              <a:rPr lang="es-CL" sz="1800" dirty="0">
                <a:solidFill>
                  <a:srgbClr val="000000"/>
                </a:solidFill>
                <a:latin typeface="Consolas" panose="020B0609020204030204" pitchFamily="49" charset="0"/>
              </a:rPr>
              <a:t> 1250 </a:t>
            </a:r>
            <a:r>
              <a:rPr lang="es-CL" sz="1800" dirty="0">
                <a:solidFill>
                  <a:srgbClr val="0000FF"/>
                </a:solidFill>
                <a:latin typeface="Consolas" panose="020B0609020204030204" pitchFamily="49" charset="0"/>
              </a:rPr>
              <a:t>WHERE</a:t>
            </a:r>
            <a:r>
              <a:rPr lang="es-CL" sz="1800" dirty="0">
                <a:solidFill>
                  <a:srgbClr val="000000"/>
                </a:solidFill>
                <a:latin typeface="Consolas" panose="020B0609020204030204" pitchFamily="49" charset="0"/>
              </a:rPr>
              <a:t> </a:t>
            </a:r>
            <a:r>
              <a:rPr lang="es-CL" sz="1800" dirty="0" err="1">
                <a:solidFill>
                  <a:srgbClr val="000000"/>
                </a:solidFill>
                <a:latin typeface="Consolas" panose="020B0609020204030204" pitchFamily="49" charset="0"/>
              </a:rPr>
              <a:t>nombreCliente</a:t>
            </a:r>
            <a:r>
              <a:rPr lang="es-CL" sz="1800" dirty="0">
                <a:solidFill>
                  <a:srgbClr val="000000"/>
                </a:solidFill>
                <a:latin typeface="Consolas" panose="020B0609020204030204" pitchFamily="49" charset="0"/>
              </a:rPr>
              <a:t> </a:t>
            </a:r>
            <a:r>
              <a:rPr lang="es-CL" sz="1800" dirty="0">
                <a:solidFill>
                  <a:srgbClr val="808080"/>
                </a:solidFill>
                <a:latin typeface="Consolas" panose="020B0609020204030204" pitchFamily="49" charset="0"/>
              </a:rPr>
              <a:t>=</a:t>
            </a:r>
            <a:r>
              <a:rPr lang="es-CL" sz="1800" dirty="0">
                <a:solidFill>
                  <a:srgbClr val="000000"/>
                </a:solidFill>
                <a:latin typeface="Consolas" panose="020B0609020204030204" pitchFamily="49" charset="0"/>
              </a:rPr>
              <a:t> </a:t>
            </a:r>
            <a:r>
              <a:rPr lang="es-CL" sz="1800" dirty="0">
                <a:solidFill>
                  <a:srgbClr val="FF0000"/>
                </a:solidFill>
                <a:latin typeface="Consolas" panose="020B0609020204030204" pitchFamily="49" charset="0"/>
              </a:rPr>
              <a:t>'Marcelo'</a:t>
            </a:r>
            <a:r>
              <a:rPr lang="es-CL" sz="1800" dirty="0">
                <a:solidFill>
                  <a:srgbClr val="808080"/>
                </a:solidFill>
                <a:latin typeface="Consolas" panose="020B0609020204030204" pitchFamily="49" charset="0"/>
              </a:rPr>
              <a:t>;</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COMMIT</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TRANSACTION</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PRINT</a:t>
            </a:r>
            <a:r>
              <a:rPr lang="es-CL" sz="1800" dirty="0">
                <a:solidFill>
                  <a:srgbClr val="000000"/>
                </a:solidFill>
                <a:latin typeface="Consolas" panose="020B0609020204030204" pitchFamily="49" charset="0"/>
              </a:rPr>
              <a:t> </a:t>
            </a:r>
            <a:r>
              <a:rPr lang="es-CL" sz="1800" dirty="0">
                <a:solidFill>
                  <a:srgbClr val="FF0000"/>
                </a:solidFill>
                <a:latin typeface="Consolas" panose="020B0609020204030204" pitchFamily="49" charset="0"/>
              </a:rPr>
              <a:t>'Transacción completada'</a:t>
            </a:r>
            <a:endParaRPr lang="es-CL" sz="1800" dirty="0">
              <a:solidFill>
                <a:srgbClr val="000000"/>
              </a:solidFill>
              <a:latin typeface="Consolas" panose="020B0609020204030204" pitchFamily="49" charset="0"/>
            </a:endParaRPr>
          </a:p>
          <a:p>
            <a:r>
              <a:rPr lang="es-CL" sz="1800" dirty="0">
                <a:solidFill>
                  <a:srgbClr val="0000FF"/>
                </a:solidFill>
                <a:latin typeface="Consolas" panose="020B0609020204030204" pitchFamily="49" charset="0"/>
              </a:rPr>
              <a:t>END</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TRY</a:t>
            </a:r>
            <a:endParaRPr lang="es-CL" sz="1800" dirty="0">
              <a:solidFill>
                <a:srgbClr val="000000"/>
              </a:solidFill>
              <a:latin typeface="Consolas" panose="020B0609020204030204" pitchFamily="49" charset="0"/>
            </a:endParaRPr>
          </a:p>
          <a:p>
            <a:r>
              <a:rPr lang="es-CL" sz="1800" dirty="0">
                <a:solidFill>
                  <a:srgbClr val="0000FF"/>
                </a:solidFill>
                <a:latin typeface="Consolas" panose="020B0609020204030204" pitchFamily="49" charset="0"/>
              </a:rPr>
              <a:t>BEGIN</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CATCH</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ROLLBACK</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TRANSACTION</a:t>
            </a:r>
            <a:endParaRPr lang="es-CL" sz="1800" dirty="0">
              <a:solidFill>
                <a:srgbClr val="000000"/>
              </a:solidFill>
              <a:latin typeface="Consolas" panose="020B0609020204030204" pitchFamily="49" charset="0"/>
            </a:endParaRPr>
          </a:p>
          <a:p>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PRINT</a:t>
            </a:r>
            <a:r>
              <a:rPr lang="es-CL" sz="1800" dirty="0">
                <a:solidFill>
                  <a:srgbClr val="000000"/>
                </a:solidFill>
                <a:latin typeface="Consolas" panose="020B0609020204030204" pitchFamily="49" charset="0"/>
              </a:rPr>
              <a:t> </a:t>
            </a:r>
            <a:r>
              <a:rPr lang="es-CL" sz="1800" dirty="0">
                <a:solidFill>
                  <a:srgbClr val="FF0000"/>
                </a:solidFill>
                <a:latin typeface="Consolas" panose="020B0609020204030204" pitchFamily="49" charset="0"/>
              </a:rPr>
              <a:t>'Transacción cancelada'</a:t>
            </a:r>
            <a:endParaRPr lang="es-CL" sz="1800" dirty="0">
              <a:solidFill>
                <a:srgbClr val="000000"/>
              </a:solidFill>
              <a:latin typeface="Consolas" panose="020B0609020204030204" pitchFamily="49" charset="0"/>
            </a:endParaRPr>
          </a:p>
          <a:p>
            <a:r>
              <a:rPr lang="es-CL" sz="1800" dirty="0">
                <a:solidFill>
                  <a:srgbClr val="0000FF"/>
                </a:solidFill>
                <a:latin typeface="Consolas" panose="020B0609020204030204" pitchFamily="49" charset="0"/>
              </a:rPr>
              <a:t>END</a:t>
            </a:r>
            <a:r>
              <a:rPr lang="es-CL" sz="1800" dirty="0">
                <a:solidFill>
                  <a:srgbClr val="000000"/>
                </a:solidFill>
                <a:latin typeface="Consolas" panose="020B0609020204030204" pitchFamily="49" charset="0"/>
              </a:rPr>
              <a:t> </a:t>
            </a:r>
            <a:r>
              <a:rPr lang="es-CL" sz="1800" dirty="0">
                <a:solidFill>
                  <a:srgbClr val="0000FF"/>
                </a:solidFill>
                <a:latin typeface="Consolas" panose="020B0609020204030204" pitchFamily="49" charset="0"/>
              </a:rPr>
              <a:t>CATCH</a:t>
            </a:r>
            <a:endParaRPr lang="es-CL" dirty="0"/>
          </a:p>
        </p:txBody>
      </p:sp>
    </p:spTree>
    <p:extLst>
      <p:ext uri="{BB962C8B-B14F-4D97-AF65-F5344CB8AC3E}">
        <p14:creationId xmlns:p14="http://schemas.microsoft.com/office/powerpoint/2010/main" val="31213546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88B-313F-B540-C488-66C1183BA31B}"/>
              </a:ext>
            </a:extLst>
          </p:cNvPr>
          <p:cNvSpPr>
            <a:spLocks noGrp="1"/>
          </p:cNvSpPr>
          <p:nvPr>
            <p:ph type="title"/>
          </p:nvPr>
        </p:nvSpPr>
        <p:spPr/>
        <p:txBody>
          <a:bodyPr/>
          <a:lstStyle/>
          <a:p>
            <a:r>
              <a:rPr lang="es-CL" dirty="0"/>
              <a:t>Temario Unidad V</a:t>
            </a:r>
          </a:p>
        </p:txBody>
      </p:sp>
      <p:sp>
        <p:nvSpPr>
          <p:cNvPr id="19" name="Slide Number Placeholder 18">
            <a:extLst>
              <a:ext uri="{FF2B5EF4-FFF2-40B4-BE49-F238E27FC236}">
                <a16:creationId xmlns:a16="http://schemas.microsoft.com/office/drawing/2014/main" id="{A60517FF-93B9-3A85-2503-F446F301C8C9}"/>
              </a:ext>
            </a:extLst>
          </p:cNvPr>
          <p:cNvSpPr>
            <a:spLocks noGrp="1"/>
          </p:cNvSpPr>
          <p:nvPr>
            <p:ph type="sldNum" sz="quarter" idx="12"/>
          </p:nvPr>
        </p:nvSpPr>
        <p:spPr/>
        <p:txBody>
          <a:bodyPr/>
          <a:lstStyle/>
          <a:p>
            <a:fld id="{53277F46-3D48-465E-89EF-2F849361E787}" type="slidenum">
              <a:rPr lang="es-CL" smtClean="0"/>
              <a:t>2</a:t>
            </a:fld>
            <a:endParaRPr lang="es-CL" dirty="0"/>
          </a:p>
        </p:txBody>
      </p:sp>
      <p:grpSp>
        <p:nvGrpSpPr>
          <p:cNvPr id="15" name="Group 14">
            <a:extLst>
              <a:ext uri="{FF2B5EF4-FFF2-40B4-BE49-F238E27FC236}">
                <a16:creationId xmlns:a16="http://schemas.microsoft.com/office/drawing/2014/main" id="{FEA957D7-6CEB-79E4-1DBA-CFF075812481}"/>
              </a:ext>
            </a:extLst>
          </p:cNvPr>
          <p:cNvGrpSpPr/>
          <p:nvPr/>
        </p:nvGrpSpPr>
        <p:grpSpPr>
          <a:xfrm>
            <a:off x="3566403" y="1690688"/>
            <a:ext cx="7132320" cy="540000"/>
            <a:chOff x="3594538" y="1891862"/>
            <a:chExt cx="7132320" cy="540000"/>
          </a:xfrm>
        </p:grpSpPr>
        <p:sp>
          <p:nvSpPr>
            <p:cNvPr id="3" name="Rectangle 2">
              <a:extLst>
                <a:ext uri="{FF2B5EF4-FFF2-40B4-BE49-F238E27FC236}">
                  <a16:creationId xmlns:a16="http://schemas.microsoft.com/office/drawing/2014/main" id="{A819BF56-44C1-9E99-7CB6-83080642D173}"/>
                </a:ext>
              </a:extLst>
            </p:cNvPr>
            <p:cNvSpPr/>
            <p:nvPr/>
          </p:nvSpPr>
          <p:spPr>
            <a:xfrm>
              <a:off x="3594538" y="189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5.1</a:t>
              </a:r>
            </a:p>
          </p:txBody>
        </p:sp>
        <p:sp>
          <p:nvSpPr>
            <p:cNvPr id="11" name="Rectangle 10">
              <a:extLst>
                <a:ext uri="{FF2B5EF4-FFF2-40B4-BE49-F238E27FC236}">
                  <a16:creationId xmlns:a16="http://schemas.microsoft.com/office/drawing/2014/main" id="{65CD68AF-930F-AA90-84EE-2607034FACBF}"/>
                </a:ext>
              </a:extLst>
            </p:cNvPr>
            <p:cNvSpPr/>
            <p:nvPr/>
          </p:nvSpPr>
          <p:spPr>
            <a:xfrm>
              <a:off x="4370200" y="1891862"/>
              <a:ext cx="6356658"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Componentes del DBMS</a:t>
              </a:r>
            </a:p>
          </p:txBody>
        </p:sp>
      </p:grpSp>
      <p:grpSp>
        <p:nvGrpSpPr>
          <p:cNvPr id="16" name="Group 15">
            <a:extLst>
              <a:ext uri="{FF2B5EF4-FFF2-40B4-BE49-F238E27FC236}">
                <a16:creationId xmlns:a16="http://schemas.microsoft.com/office/drawing/2014/main" id="{85C07599-EECB-97E4-5627-8778DDA32728}"/>
              </a:ext>
            </a:extLst>
          </p:cNvPr>
          <p:cNvGrpSpPr/>
          <p:nvPr/>
        </p:nvGrpSpPr>
        <p:grpSpPr>
          <a:xfrm>
            <a:off x="3566403" y="2338782"/>
            <a:ext cx="7541548" cy="540000"/>
            <a:chOff x="3594538" y="2971862"/>
            <a:chExt cx="7541548" cy="540000"/>
          </a:xfrm>
        </p:grpSpPr>
        <p:sp>
          <p:nvSpPr>
            <p:cNvPr id="6" name="Rectangle 5">
              <a:extLst>
                <a:ext uri="{FF2B5EF4-FFF2-40B4-BE49-F238E27FC236}">
                  <a16:creationId xmlns:a16="http://schemas.microsoft.com/office/drawing/2014/main" id="{210C44A6-10FD-B73F-6744-71EE68D6CCDD}"/>
                </a:ext>
              </a:extLst>
            </p:cNvPr>
            <p:cNvSpPr/>
            <p:nvPr/>
          </p:nvSpPr>
          <p:spPr>
            <a:xfrm>
              <a:off x="3594538" y="297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5.2</a:t>
              </a:r>
            </a:p>
          </p:txBody>
        </p:sp>
        <p:sp>
          <p:nvSpPr>
            <p:cNvPr id="12" name="Rectangle 11">
              <a:extLst>
                <a:ext uri="{FF2B5EF4-FFF2-40B4-BE49-F238E27FC236}">
                  <a16:creationId xmlns:a16="http://schemas.microsoft.com/office/drawing/2014/main" id="{BA98A2A2-4409-931D-829F-CDD4826A9841}"/>
                </a:ext>
              </a:extLst>
            </p:cNvPr>
            <p:cNvSpPr/>
            <p:nvPr/>
          </p:nvSpPr>
          <p:spPr>
            <a:xfrm>
              <a:off x="4370199" y="2971862"/>
              <a:ext cx="6765887"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Funciones del DBMS</a:t>
              </a:r>
            </a:p>
          </p:txBody>
        </p:sp>
      </p:grpSp>
      <p:grpSp>
        <p:nvGrpSpPr>
          <p:cNvPr id="5" name="Group 4">
            <a:extLst>
              <a:ext uri="{FF2B5EF4-FFF2-40B4-BE49-F238E27FC236}">
                <a16:creationId xmlns:a16="http://schemas.microsoft.com/office/drawing/2014/main" id="{E8E62BC9-3DBD-C5D1-3CAA-E3D05AB98A1E}"/>
              </a:ext>
            </a:extLst>
          </p:cNvPr>
          <p:cNvGrpSpPr/>
          <p:nvPr/>
        </p:nvGrpSpPr>
        <p:grpSpPr>
          <a:xfrm>
            <a:off x="4106402" y="2986876"/>
            <a:ext cx="7132321" cy="540000"/>
            <a:chOff x="3594537" y="4051862"/>
            <a:chExt cx="7132321" cy="540000"/>
          </a:xfrm>
        </p:grpSpPr>
        <p:sp>
          <p:nvSpPr>
            <p:cNvPr id="7" name="Rectangle 6">
              <a:extLst>
                <a:ext uri="{FF2B5EF4-FFF2-40B4-BE49-F238E27FC236}">
                  <a16:creationId xmlns:a16="http://schemas.microsoft.com/office/drawing/2014/main" id="{6B7E4371-9286-D0A8-F2F2-8A50592DB5AF}"/>
                </a:ext>
              </a:extLst>
            </p:cNvPr>
            <p:cNvSpPr/>
            <p:nvPr/>
          </p:nvSpPr>
          <p:spPr>
            <a:xfrm>
              <a:off x="3594537" y="4051862"/>
              <a:ext cx="694431"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5.2.1</a:t>
              </a:r>
            </a:p>
          </p:txBody>
        </p:sp>
        <p:sp>
          <p:nvSpPr>
            <p:cNvPr id="13" name="Rectangle 12">
              <a:extLst>
                <a:ext uri="{FF2B5EF4-FFF2-40B4-BE49-F238E27FC236}">
                  <a16:creationId xmlns:a16="http://schemas.microsoft.com/office/drawing/2014/main" id="{0EFAAF10-95F6-1B04-49A7-C327C9E28633}"/>
                </a:ext>
              </a:extLst>
            </p:cNvPr>
            <p:cNvSpPr/>
            <p:nvPr/>
          </p:nvSpPr>
          <p:spPr>
            <a:xfrm>
              <a:off x="4370199" y="405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Funciones generales</a:t>
              </a:r>
              <a:endParaRPr lang="es-CL" i="1" dirty="0">
                <a:solidFill>
                  <a:schemeClr val="tx1"/>
                </a:solidFill>
              </a:endParaRPr>
            </a:p>
          </p:txBody>
        </p:sp>
      </p:grpSp>
      <p:grpSp>
        <p:nvGrpSpPr>
          <p:cNvPr id="14" name="Group 13">
            <a:extLst>
              <a:ext uri="{FF2B5EF4-FFF2-40B4-BE49-F238E27FC236}">
                <a16:creationId xmlns:a16="http://schemas.microsoft.com/office/drawing/2014/main" id="{6A2FC86A-09E7-2615-B49A-9204F792A94E}"/>
              </a:ext>
            </a:extLst>
          </p:cNvPr>
          <p:cNvGrpSpPr/>
          <p:nvPr/>
        </p:nvGrpSpPr>
        <p:grpSpPr>
          <a:xfrm>
            <a:off x="4106403" y="3634970"/>
            <a:ext cx="7132320" cy="540000"/>
            <a:chOff x="3594538" y="5131862"/>
            <a:chExt cx="7132320" cy="540000"/>
          </a:xfrm>
        </p:grpSpPr>
        <p:sp>
          <p:nvSpPr>
            <p:cNvPr id="17" name="Rectangle 16">
              <a:extLst>
                <a:ext uri="{FF2B5EF4-FFF2-40B4-BE49-F238E27FC236}">
                  <a16:creationId xmlns:a16="http://schemas.microsoft.com/office/drawing/2014/main" id="{CC6BA77E-E0A2-E102-ED88-342E66508870}"/>
                </a:ext>
              </a:extLst>
            </p:cNvPr>
            <p:cNvSpPr/>
            <p:nvPr/>
          </p:nvSpPr>
          <p:spPr>
            <a:xfrm>
              <a:off x="3594538" y="5131862"/>
              <a:ext cx="69443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5.2.2</a:t>
              </a:r>
            </a:p>
          </p:txBody>
        </p:sp>
        <p:sp>
          <p:nvSpPr>
            <p:cNvPr id="18" name="Rectangle 17">
              <a:extLst>
                <a:ext uri="{FF2B5EF4-FFF2-40B4-BE49-F238E27FC236}">
                  <a16:creationId xmlns:a16="http://schemas.microsoft.com/office/drawing/2014/main" id="{DDA6674B-D332-D7B1-3446-BE94C1B66A02}"/>
                </a:ext>
              </a:extLst>
            </p:cNvPr>
            <p:cNvSpPr/>
            <p:nvPr/>
          </p:nvSpPr>
          <p:spPr>
            <a:xfrm>
              <a:off x="4370199" y="513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Servicios de respaldo</a:t>
              </a:r>
            </a:p>
          </p:txBody>
        </p:sp>
      </p:grpSp>
      <p:grpSp>
        <p:nvGrpSpPr>
          <p:cNvPr id="22" name="Group 21">
            <a:extLst>
              <a:ext uri="{FF2B5EF4-FFF2-40B4-BE49-F238E27FC236}">
                <a16:creationId xmlns:a16="http://schemas.microsoft.com/office/drawing/2014/main" id="{5C9AEE54-BBA0-E4BF-491C-BA5463D88F1A}"/>
              </a:ext>
            </a:extLst>
          </p:cNvPr>
          <p:cNvGrpSpPr/>
          <p:nvPr/>
        </p:nvGrpSpPr>
        <p:grpSpPr>
          <a:xfrm>
            <a:off x="4106402" y="4283064"/>
            <a:ext cx="7132321" cy="540000"/>
            <a:chOff x="3594537" y="4051862"/>
            <a:chExt cx="7132321" cy="540000"/>
          </a:xfrm>
        </p:grpSpPr>
        <p:sp>
          <p:nvSpPr>
            <p:cNvPr id="23" name="Rectangle 22">
              <a:extLst>
                <a:ext uri="{FF2B5EF4-FFF2-40B4-BE49-F238E27FC236}">
                  <a16:creationId xmlns:a16="http://schemas.microsoft.com/office/drawing/2014/main" id="{80D97768-155C-901A-C6FF-A2874499CCEF}"/>
                </a:ext>
              </a:extLst>
            </p:cNvPr>
            <p:cNvSpPr/>
            <p:nvPr/>
          </p:nvSpPr>
          <p:spPr>
            <a:xfrm>
              <a:off x="3594537" y="4051862"/>
              <a:ext cx="694431"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5.2.3</a:t>
              </a:r>
            </a:p>
          </p:txBody>
        </p:sp>
        <p:sp>
          <p:nvSpPr>
            <p:cNvPr id="24" name="Rectangle 23">
              <a:extLst>
                <a:ext uri="{FF2B5EF4-FFF2-40B4-BE49-F238E27FC236}">
                  <a16:creationId xmlns:a16="http://schemas.microsoft.com/office/drawing/2014/main" id="{6C17EA24-FED4-C4C3-16DA-3A6EE9045D2B}"/>
                </a:ext>
              </a:extLst>
            </p:cNvPr>
            <p:cNvSpPr/>
            <p:nvPr/>
          </p:nvSpPr>
          <p:spPr>
            <a:xfrm>
              <a:off x="4370199" y="405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Mecanismos de recuperación</a:t>
              </a:r>
              <a:endParaRPr lang="es-CL" i="1" dirty="0">
                <a:solidFill>
                  <a:schemeClr val="tx1"/>
                </a:solidFill>
              </a:endParaRPr>
            </a:p>
          </p:txBody>
        </p:sp>
      </p:grpSp>
      <p:grpSp>
        <p:nvGrpSpPr>
          <p:cNvPr id="25" name="Group 24">
            <a:extLst>
              <a:ext uri="{FF2B5EF4-FFF2-40B4-BE49-F238E27FC236}">
                <a16:creationId xmlns:a16="http://schemas.microsoft.com/office/drawing/2014/main" id="{144628C3-A012-0E43-3058-A41AA46326D9}"/>
              </a:ext>
            </a:extLst>
          </p:cNvPr>
          <p:cNvGrpSpPr/>
          <p:nvPr/>
        </p:nvGrpSpPr>
        <p:grpSpPr>
          <a:xfrm>
            <a:off x="4106402" y="4931158"/>
            <a:ext cx="7132320" cy="540000"/>
            <a:chOff x="3594538" y="5131862"/>
            <a:chExt cx="7132320" cy="540000"/>
          </a:xfrm>
        </p:grpSpPr>
        <p:sp>
          <p:nvSpPr>
            <p:cNvPr id="26" name="Rectangle 25">
              <a:extLst>
                <a:ext uri="{FF2B5EF4-FFF2-40B4-BE49-F238E27FC236}">
                  <a16:creationId xmlns:a16="http://schemas.microsoft.com/office/drawing/2014/main" id="{665D59FC-85C5-05EC-554B-32158605D162}"/>
                </a:ext>
              </a:extLst>
            </p:cNvPr>
            <p:cNvSpPr/>
            <p:nvPr/>
          </p:nvSpPr>
          <p:spPr>
            <a:xfrm>
              <a:off x="3594538" y="5131862"/>
              <a:ext cx="69443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5.2.4</a:t>
              </a:r>
            </a:p>
          </p:txBody>
        </p:sp>
        <p:sp>
          <p:nvSpPr>
            <p:cNvPr id="27" name="Rectangle 26">
              <a:extLst>
                <a:ext uri="{FF2B5EF4-FFF2-40B4-BE49-F238E27FC236}">
                  <a16:creationId xmlns:a16="http://schemas.microsoft.com/office/drawing/2014/main" id="{C36F1601-1AAE-5EBA-1A1F-95B982A38455}"/>
                </a:ext>
              </a:extLst>
            </p:cNvPr>
            <p:cNvSpPr/>
            <p:nvPr/>
          </p:nvSpPr>
          <p:spPr>
            <a:xfrm>
              <a:off x="4370199" y="513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Control concurrente</a:t>
              </a:r>
            </a:p>
          </p:txBody>
        </p:sp>
      </p:grpSp>
      <p:grpSp>
        <p:nvGrpSpPr>
          <p:cNvPr id="28" name="Group 27">
            <a:extLst>
              <a:ext uri="{FF2B5EF4-FFF2-40B4-BE49-F238E27FC236}">
                <a16:creationId xmlns:a16="http://schemas.microsoft.com/office/drawing/2014/main" id="{C50DAF06-E605-0B89-E2BB-B6EE0FCAC9AE}"/>
              </a:ext>
            </a:extLst>
          </p:cNvPr>
          <p:cNvGrpSpPr/>
          <p:nvPr/>
        </p:nvGrpSpPr>
        <p:grpSpPr>
          <a:xfrm>
            <a:off x="4106402" y="5579252"/>
            <a:ext cx="7132320" cy="540000"/>
            <a:chOff x="3594538" y="5131862"/>
            <a:chExt cx="7132320" cy="540000"/>
          </a:xfrm>
        </p:grpSpPr>
        <p:sp>
          <p:nvSpPr>
            <p:cNvPr id="29" name="Rectangle 28">
              <a:extLst>
                <a:ext uri="{FF2B5EF4-FFF2-40B4-BE49-F238E27FC236}">
                  <a16:creationId xmlns:a16="http://schemas.microsoft.com/office/drawing/2014/main" id="{6ACD552D-6DB2-B482-D910-5FEFC7C9E33B}"/>
                </a:ext>
              </a:extLst>
            </p:cNvPr>
            <p:cNvSpPr/>
            <p:nvPr/>
          </p:nvSpPr>
          <p:spPr>
            <a:xfrm>
              <a:off x="3594538" y="5131862"/>
              <a:ext cx="69443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5.2.5</a:t>
              </a:r>
            </a:p>
          </p:txBody>
        </p:sp>
        <p:sp>
          <p:nvSpPr>
            <p:cNvPr id="30" name="Rectangle 29">
              <a:extLst>
                <a:ext uri="{FF2B5EF4-FFF2-40B4-BE49-F238E27FC236}">
                  <a16:creationId xmlns:a16="http://schemas.microsoft.com/office/drawing/2014/main" id="{FCE79868-10CA-6208-BA08-4B35015B6A1D}"/>
                </a:ext>
              </a:extLst>
            </p:cNvPr>
            <p:cNvSpPr/>
            <p:nvPr/>
          </p:nvSpPr>
          <p:spPr>
            <a:xfrm>
              <a:off x="4370199" y="513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Mecanismos de seguridad</a:t>
              </a:r>
            </a:p>
          </p:txBody>
        </p:sp>
      </p:grpSp>
    </p:spTree>
    <p:extLst>
      <p:ext uri="{BB962C8B-B14F-4D97-AF65-F5344CB8AC3E}">
        <p14:creationId xmlns:p14="http://schemas.microsoft.com/office/powerpoint/2010/main" val="1361655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42"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750"/>
                            </p:stCondLst>
                            <p:childTnLst>
                              <p:par>
                                <p:cTn id="33" presetID="42"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anim calcmode="lin" valueType="num">
                                      <p:cBhvr>
                                        <p:cTn id="36" dur="500" fill="hold"/>
                                        <p:tgtEl>
                                          <p:spTgt spid="22"/>
                                        </p:tgtEl>
                                        <p:attrNameLst>
                                          <p:attrName>ppt_x</p:attrName>
                                        </p:attrNameLst>
                                      </p:cBhvr>
                                      <p:tavLst>
                                        <p:tav tm="0">
                                          <p:val>
                                            <p:strVal val="#ppt_x"/>
                                          </p:val>
                                        </p:tav>
                                        <p:tav tm="100000">
                                          <p:val>
                                            <p:strVal val="#ppt_x"/>
                                          </p:val>
                                        </p:tav>
                                      </p:tavLst>
                                    </p:anim>
                                    <p:anim calcmode="lin" valueType="num">
                                      <p:cBhvr>
                                        <p:cTn id="37" dur="50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3250"/>
                            </p:stCondLst>
                            <p:childTnLst>
                              <p:par>
                                <p:cTn id="39" presetID="42"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anim calcmode="lin" valueType="num">
                                      <p:cBhvr>
                                        <p:cTn id="42" dur="500" fill="hold"/>
                                        <p:tgtEl>
                                          <p:spTgt spid="25"/>
                                        </p:tgtEl>
                                        <p:attrNameLst>
                                          <p:attrName>ppt_x</p:attrName>
                                        </p:attrNameLst>
                                      </p:cBhvr>
                                      <p:tavLst>
                                        <p:tav tm="0">
                                          <p:val>
                                            <p:strVal val="#ppt_x"/>
                                          </p:val>
                                        </p:tav>
                                        <p:tav tm="100000">
                                          <p:val>
                                            <p:strVal val="#ppt_x"/>
                                          </p:val>
                                        </p:tav>
                                      </p:tavLst>
                                    </p:anim>
                                    <p:anim calcmode="lin" valueType="num">
                                      <p:cBhvr>
                                        <p:cTn id="43" dur="500" fill="hold"/>
                                        <p:tgtEl>
                                          <p:spTgt spid="25"/>
                                        </p:tgtEl>
                                        <p:attrNameLst>
                                          <p:attrName>ppt_y</p:attrName>
                                        </p:attrNameLst>
                                      </p:cBhvr>
                                      <p:tavLst>
                                        <p:tav tm="0">
                                          <p:val>
                                            <p:strVal val="#ppt_y+.1"/>
                                          </p:val>
                                        </p:tav>
                                        <p:tav tm="100000">
                                          <p:val>
                                            <p:strVal val="#ppt_y"/>
                                          </p:val>
                                        </p:tav>
                                      </p:tavLst>
                                    </p:anim>
                                  </p:childTnLst>
                                </p:cTn>
                              </p:par>
                            </p:childTnLst>
                          </p:cTn>
                        </p:par>
                        <p:par>
                          <p:cTn id="44" fill="hold">
                            <p:stCondLst>
                              <p:cond delay="3750"/>
                            </p:stCondLst>
                            <p:childTnLst>
                              <p:par>
                                <p:cTn id="45" presetID="42"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anim calcmode="lin" valueType="num">
                                      <p:cBhvr>
                                        <p:cTn id="48" dur="500" fill="hold"/>
                                        <p:tgtEl>
                                          <p:spTgt spid="28"/>
                                        </p:tgtEl>
                                        <p:attrNameLst>
                                          <p:attrName>ppt_x</p:attrName>
                                        </p:attrNameLst>
                                      </p:cBhvr>
                                      <p:tavLst>
                                        <p:tav tm="0">
                                          <p:val>
                                            <p:strVal val="#ppt_x"/>
                                          </p:val>
                                        </p:tav>
                                        <p:tav tm="100000">
                                          <p:val>
                                            <p:strVal val="#ppt_x"/>
                                          </p:val>
                                        </p:tav>
                                      </p:tavLst>
                                    </p:anim>
                                    <p:anim calcmode="lin" valueType="num">
                                      <p:cBhvr>
                                        <p:cTn id="4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1F2-2494-749C-C61C-6C1EA73A68CE}"/>
              </a:ext>
            </a:extLst>
          </p:cNvPr>
          <p:cNvSpPr>
            <a:spLocks noGrp="1"/>
          </p:cNvSpPr>
          <p:nvPr>
            <p:ph type="title"/>
          </p:nvPr>
        </p:nvSpPr>
        <p:spPr/>
        <p:txBody>
          <a:bodyPr/>
          <a:lstStyle/>
          <a:p>
            <a:r>
              <a:rPr lang="es-CL" dirty="0"/>
              <a:t>5.2.2 Servicios de respaldo</a:t>
            </a:r>
          </a:p>
        </p:txBody>
      </p:sp>
      <p:sp>
        <p:nvSpPr>
          <p:cNvPr id="3" name="Slide Number Placeholder 2">
            <a:extLst>
              <a:ext uri="{FF2B5EF4-FFF2-40B4-BE49-F238E27FC236}">
                <a16:creationId xmlns:a16="http://schemas.microsoft.com/office/drawing/2014/main" id="{470816D4-4BFB-BDDA-E365-E490A899ACB8}"/>
              </a:ext>
            </a:extLst>
          </p:cNvPr>
          <p:cNvSpPr>
            <a:spLocks noGrp="1"/>
          </p:cNvSpPr>
          <p:nvPr>
            <p:ph type="sldNum" sz="quarter" idx="12"/>
          </p:nvPr>
        </p:nvSpPr>
        <p:spPr/>
        <p:txBody>
          <a:bodyPr/>
          <a:lstStyle/>
          <a:p>
            <a:fld id="{53277F46-3D48-465E-89EF-2F849361E787}" type="slidenum">
              <a:rPr lang="es-CL" smtClean="0"/>
              <a:pPr/>
              <a:t>20</a:t>
            </a:fld>
            <a:endParaRPr lang="es-CL" dirty="0"/>
          </a:p>
        </p:txBody>
      </p:sp>
    </p:spTree>
    <p:extLst>
      <p:ext uri="{BB962C8B-B14F-4D97-AF65-F5344CB8AC3E}">
        <p14:creationId xmlns:p14="http://schemas.microsoft.com/office/powerpoint/2010/main" val="18134835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77BBA3-17CD-7B50-0660-D56EBA713051}"/>
              </a:ext>
            </a:extLst>
          </p:cNvPr>
          <p:cNvSpPr>
            <a:spLocks noGrp="1"/>
          </p:cNvSpPr>
          <p:nvPr>
            <p:ph type="title"/>
          </p:nvPr>
        </p:nvSpPr>
        <p:spPr/>
        <p:txBody>
          <a:bodyPr/>
          <a:lstStyle/>
          <a:p>
            <a:r>
              <a:rPr lang="es-CL" dirty="0"/>
              <a:t>Servicios de respaldo</a:t>
            </a:r>
          </a:p>
        </p:txBody>
      </p:sp>
      <p:sp>
        <p:nvSpPr>
          <p:cNvPr id="4" name="Content Placeholder 3">
            <a:extLst>
              <a:ext uri="{FF2B5EF4-FFF2-40B4-BE49-F238E27FC236}">
                <a16:creationId xmlns:a16="http://schemas.microsoft.com/office/drawing/2014/main" id="{52424FD5-7E38-7D9F-1FC9-ED0265466F51}"/>
              </a:ext>
            </a:extLst>
          </p:cNvPr>
          <p:cNvSpPr>
            <a:spLocks noGrp="1"/>
          </p:cNvSpPr>
          <p:nvPr>
            <p:ph idx="1"/>
          </p:nvPr>
        </p:nvSpPr>
        <p:spPr>
          <a:xfrm>
            <a:off x="838200" y="1825625"/>
            <a:ext cx="10515600" cy="4406363"/>
          </a:xfrm>
        </p:spPr>
        <p:txBody>
          <a:bodyPr>
            <a:normAutofit fontScale="85000" lnSpcReduction="20000"/>
          </a:bodyPr>
          <a:lstStyle/>
          <a:p>
            <a:pPr marL="0" indent="0">
              <a:buNone/>
            </a:pPr>
            <a:r>
              <a:rPr lang="es-ES" b="1" dirty="0">
                <a:solidFill>
                  <a:srgbClr val="004B85"/>
                </a:solidFill>
              </a:rPr>
              <a:t>Respaldo: </a:t>
            </a:r>
            <a:r>
              <a:rPr lang="es-ES" dirty="0"/>
              <a:t>copia de los datos en "otro medio", a partir de la cual es posible restaurar el sistema a un momento previo.</a:t>
            </a:r>
          </a:p>
          <a:p>
            <a:pPr>
              <a:buFont typeface="Wingdings" panose="05000000000000000000" pitchFamily="2" charset="2"/>
              <a:buChar char="ü"/>
            </a:pPr>
            <a:r>
              <a:rPr lang="es-CL" dirty="0"/>
              <a:t>Si bien los DBMS proveen comandos para hacer esto, es muy relevante las acciones que deben realizar los </a:t>
            </a:r>
            <a:r>
              <a:rPr lang="es-CL" dirty="0" err="1"/>
              <a:t>DBAs</a:t>
            </a:r>
            <a:r>
              <a:rPr lang="es-CL" dirty="0"/>
              <a:t> </a:t>
            </a:r>
          </a:p>
          <a:p>
            <a:pPr marL="0" indent="0">
              <a:buNone/>
            </a:pPr>
            <a:endParaRPr lang="es-ES" sz="1200" dirty="0"/>
          </a:p>
          <a:p>
            <a:pPr marL="0" indent="0">
              <a:buNone/>
            </a:pPr>
            <a:r>
              <a:rPr lang="es-ES" b="1" dirty="0">
                <a:solidFill>
                  <a:srgbClr val="004B85"/>
                </a:solidFill>
              </a:rPr>
              <a:t>Aspectos a considerar en un Plan de Respaldo:</a:t>
            </a:r>
          </a:p>
          <a:p>
            <a:r>
              <a:rPr lang="es-ES" dirty="0"/>
              <a:t>¡Debe estar documentado y comunicado!</a:t>
            </a:r>
          </a:p>
          <a:p>
            <a:r>
              <a:rPr lang="es-ES" dirty="0"/>
              <a:t>Cuándo hacer respaldos</a:t>
            </a:r>
          </a:p>
          <a:p>
            <a:r>
              <a:rPr lang="es-ES" dirty="0"/>
              <a:t>Cuáles datos incluir</a:t>
            </a:r>
          </a:p>
          <a:p>
            <a:r>
              <a:rPr lang="es-ES" dirty="0"/>
              <a:t>Cantidad de copias</a:t>
            </a:r>
          </a:p>
          <a:p>
            <a:r>
              <a:rPr lang="es-ES" dirty="0"/>
              <a:t>Modalidad de las copias</a:t>
            </a:r>
          </a:p>
          <a:p>
            <a:r>
              <a:rPr lang="es-ES" dirty="0"/>
              <a:t>Tipos de respaldos</a:t>
            </a:r>
          </a:p>
        </p:txBody>
      </p:sp>
      <p:sp>
        <p:nvSpPr>
          <p:cNvPr id="2" name="Marcador de número de diapositiva 1">
            <a:extLst>
              <a:ext uri="{FF2B5EF4-FFF2-40B4-BE49-F238E27FC236}">
                <a16:creationId xmlns:a16="http://schemas.microsoft.com/office/drawing/2014/main" id="{E0A7C718-B27C-4FF1-A322-1404EDE79457}"/>
              </a:ext>
            </a:extLst>
          </p:cNvPr>
          <p:cNvSpPr>
            <a:spLocks noGrp="1"/>
          </p:cNvSpPr>
          <p:nvPr>
            <p:ph type="sldNum" sz="quarter" idx="12"/>
          </p:nvPr>
        </p:nvSpPr>
        <p:spPr/>
        <p:txBody>
          <a:bodyPr/>
          <a:lstStyle/>
          <a:p>
            <a:fld id="{2006D4AC-796B-4E27-BEF0-2E331B73D92A}" type="slidenum">
              <a:rPr lang="es-MX" smtClean="0"/>
              <a:t>21</a:t>
            </a:fld>
            <a:endParaRPr lang="es-MX"/>
          </a:p>
        </p:txBody>
      </p:sp>
    </p:spTree>
    <p:extLst>
      <p:ext uri="{BB962C8B-B14F-4D97-AF65-F5344CB8AC3E}">
        <p14:creationId xmlns:p14="http://schemas.microsoft.com/office/powerpoint/2010/main" val="3003005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77BBA3-17CD-7B50-0660-D56EBA713051}"/>
              </a:ext>
            </a:extLst>
          </p:cNvPr>
          <p:cNvSpPr>
            <a:spLocks noGrp="1"/>
          </p:cNvSpPr>
          <p:nvPr>
            <p:ph type="title"/>
          </p:nvPr>
        </p:nvSpPr>
        <p:spPr/>
        <p:txBody>
          <a:bodyPr/>
          <a:lstStyle/>
          <a:p>
            <a:r>
              <a:rPr lang="es-CL" dirty="0"/>
              <a:t>Servicios de respaldo</a:t>
            </a:r>
          </a:p>
        </p:txBody>
      </p:sp>
      <p:sp>
        <p:nvSpPr>
          <p:cNvPr id="4" name="Content Placeholder 3">
            <a:extLst>
              <a:ext uri="{FF2B5EF4-FFF2-40B4-BE49-F238E27FC236}">
                <a16:creationId xmlns:a16="http://schemas.microsoft.com/office/drawing/2014/main" id="{52424FD5-7E38-7D9F-1FC9-ED0265466F51}"/>
              </a:ext>
            </a:extLst>
          </p:cNvPr>
          <p:cNvSpPr>
            <a:spLocks noGrp="1"/>
          </p:cNvSpPr>
          <p:nvPr>
            <p:ph idx="1"/>
          </p:nvPr>
        </p:nvSpPr>
        <p:spPr>
          <a:xfrm>
            <a:off x="838200" y="1825625"/>
            <a:ext cx="10515600" cy="4406363"/>
          </a:xfrm>
        </p:spPr>
        <p:txBody>
          <a:bodyPr>
            <a:normAutofit/>
          </a:bodyPr>
          <a:lstStyle/>
          <a:p>
            <a:pPr>
              <a:buFont typeface="Wingdings" panose="05000000000000000000" pitchFamily="2" charset="2"/>
              <a:buChar char="ü"/>
            </a:pPr>
            <a:r>
              <a:rPr lang="es-ES" dirty="0"/>
              <a:t>Los respaldos o también llamadas copias de seguridad proveen una importante solución para proteger los datos críticos almacenados en las bases de datos. </a:t>
            </a:r>
          </a:p>
          <a:p>
            <a:pPr>
              <a:buFont typeface="Wingdings" panose="05000000000000000000" pitchFamily="2" charset="2"/>
              <a:buChar char="ü"/>
            </a:pPr>
            <a:r>
              <a:rPr lang="es-ES" dirty="0"/>
              <a:t>Antes de programar los respaldos, conviene hacer una estimación de cuánto espacio de disco será usado en caso de requerir una copia completa de la base de datos, y también cómo esta estimación puede ir variando en el tiempo.</a:t>
            </a:r>
          </a:p>
          <a:p>
            <a:pPr>
              <a:buFont typeface="Wingdings" panose="05000000000000000000" pitchFamily="2" charset="2"/>
              <a:buChar char="ü"/>
            </a:pPr>
            <a:r>
              <a:rPr lang="es-ES" dirty="0"/>
              <a:t>Se debe tener en cuenta que los tipos de respaldos van de la mano de los mecanismos de recuperación de la base de datos con que se cuente. </a:t>
            </a:r>
          </a:p>
          <a:p>
            <a:pPr>
              <a:buFont typeface="Wingdings" panose="05000000000000000000" pitchFamily="2" charset="2"/>
              <a:buChar char="ü"/>
            </a:pPr>
            <a:endParaRPr lang="es-CL" dirty="0"/>
          </a:p>
          <a:p>
            <a:pPr marL="0" indent="0">
              <a:buNone/>
            </a:pPr>
            <a:endParaRPr lang="es-ES" sz="1200" dirty="0"/>
          </a:p>
        </p:txBody>
      </p:sp>
      <p:sp>
        <p:nvSpPr>
          <p:cNvPr id="2" name="Marcador de número de diapositiva 1">
            <a:extLst>
              <a:ext uri="{FF2B5EF4-FFF2-40B4-BE49-F238E27FC236}">
                <a16:creationId xmlns:a16="http://schemas.microsoft.com/office/drawing/2014/main" id="{E0A7C718-B27C-4FF1-A322-1404EDE79457}"/>
              </a:ext>
            </a:extLst>
          </p:cNvPr>
          <p:cNvSpPr>
            <a:spLocks noGrp="1"/>
          </p:cNvSpPr>
          <p:nvPr>
            <p:ph type="sldNum" sz="quarter" idx="12"/>
          </p:nvPr>
        </p:nvSpPr>
        <p:spPr/>
        <p:txBody>
          <a:bodyPr/>
          <a:lstStyle/>
          <a:p>
            <a:fld id="{2006D4AC-796B-4E27-BEF0-2E331B73D92A}" type="slidenum">
              <a:rPr lang="es-MX" smtClean="0"/>
              <a:t>22</a:t>
            </a:fld>
            <a:endParaRPr lang="es-MX"/>
          </a:p>
        </p:txBody>
      </p:sp>
    </p:spTree>
    <p:extLst>
      <p:ext uri="{BB962C8B-B14F-4D97-AF65-F5344CB8AC3E}">
        <p14:creationId xmlns:p14="http://schemas.microsoft.com/office/powerpoint/2010/main" val="3891587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6FC1-7C46-8342-3409-E55857EE463D}"/>
              </a:ext>
            </a:extLst>
          </p:cNvPr>
          <p:cNvSpPr>
            <a:spLocks noGrp="1"/>
          </p:cNvSpPr>
          <p:nvPr>
            <p:ph type="title"/>
          </p:nvPr>
        </p:nvSpPr>
        <p:spPr/>
        <p:txBody>
          <a:bodyPr/>
          <a:lstStyle/>
          <a:p>
            <a:r>
              <a:rPr lang="es-CL" dirty="0"/>
              <a:t>Servicios de respaldo</a:t>
            </a:r>
            <a:br>
              <a:rPr lang="es-CL" dirty="0"/>
            </a:br>
            <a:r>
              <a:rPr lang="es-CL" sz="2800" dirty="0">
                <a:solidFill>
                  <a:srgbClr val="004B85"/>
                </a:solidFill>
              </a:rPr>
              <a:t>Modalidad de las copias</a:t>
            </a:r>
          </a:p>
        </p:txBody>
      </p:sp>
      <p:sp>
        <p:nvSpPr>
          <p:cNvPr id="3" name="Content Placeholder 2">
            <a:extLst>
              <a:ext uri="{FF2B5EF4-FFF2-40B4-BE49-F238E27FC236}">
                <a16:creationId xmlns:a16="http://schemas.microsoft.com/office/drawing/2014/main" id="{CC9DE8A2-6B42-B13E-32D1-534E09C876F4}"/>
              </a:ext>
            </a:extLst>
          </p:cNvPr>
          <p:cNvSpPr>
            <a:spLocks noGrp="1"/>
          </p:cNvSpPr>
          <p:nvPr>
            <p:ph idx="1"/>
          </p:nvPr>
        </p:nvSpPr>
        <p:spPr>
          <a:xfrm>
            <a:off x="838200" y="1825625"/>
            <a:ext cx="10515600" cy="2197735"/>
          </a:xfrm>
        </p:spPr>
        <p:txBody>
          <a:bodyPr>
            <a:normAutofit/>
          </a:bodyPr>
          <a:lstStyle/>
          <a:p>
            <a:r>
              <a:rPr lang="es-ES" sz="2600" b="1" dirty="0">
                <a:solidFill>
                  <a:srgbClr val="004B85"/>
                </a:solidFill>
              </a:rPr>
              <a:t>Copia Simple: </a:t>
            </a:r>
            <a:r>
              <a:rPr lang="es-ES" sz="2600" dirty="0"/>
              <a:t>se hace un único ejemplar del respaldo. </a:t>
            </a:r>
          </a:p>
          <a:p>
            <a:r>
              <a:rPr lang="es-ES" sz="2600" b="1" dirty="0">
                <a:solidFill>
                  <a:srgbClr val="004B85"/>
                </a:solidFill>
              </a:rPr>
              <a:t>Copia Doble: </a:t>
            </a:r>
            <a:r>
              <a:rPr lang="es-ES" sz="2600" dirty="0"/>
              <a:t>se repite la tarea de respaldar, con el fin de tener dos ejemplares del mismo.</a:t>
            </a:r>
          </a:p>
          <a:p>
            <a:r>
              <a:rPr lang="es-ES" sz="2600" b="1" dirty="0">
                <a:solidFill>
                  <a:srgbClr val="004B85"/>
                </a:solidFill>
              </a:rPr>
              <a:t>Copia generacional (abuelo-padre-hijo): </a:t>
            </a:r>
            <a:r>
              <a:rPr lang="es-ES" sz="2600" dirty="0"/>
              <a:t>se hacen respaldos a lo largo del tiempo, generándose una historia de los respaldos.</a:t>
            </a:r>
          </a:p>
        </p:txBody>
      </p:sp>
      <p:sp>
        <p:nvSpPr>
          <p:cNvPr id="4" name="Slide Number Placeholder 3">
            <a:extLst>
              <a:ext uri="{FF2B5EF4-FFF2-40B4-BE49-F238E27FC236}">
                <a16:creationId xmlns:a16="http://schemas.microsoft.com/office/drawing/2014/main" id="{7D9E0A67-89B7-1CC1-5504-4080ED04214D}"/>
              </a:ext>
            </a:extLst>
          </p:cNvPr>
          <p:cNvSpPr>
            <a:spLocks noGrp="1"/>
          </p:cNvSpPr>
          <p:nvPr>
            <p:ph type="sldNum" sz="quarter" idx="12"/>
          </p:nvPr>
        </p:nvSpPr>
        <p:spPr/>
        <p:txBody>
          <a:bodyPr/>
          <a:lstStyle/>
          <a:p>
            <a:fld id="{53277F46-3D48-465E-89EF-2F849361E787}" type="slidenum">
              <a:rPr lang="es-CL" smtClean="0"/>
              <a:pPr/>
              <a:t>23</a:t>
            </a:fld>
            <a:endParaRPr lang="es-CL" dirty="0"/>
          </a:p>
        </p:txBody>
      </p:sp>
      <p:pic>
        <p:nvPicPr>
          <p:cNvPr id="6" name="Picture 5" descr="Diagram&#10;&#10;Description automatically generated">
            <a:extLst>
              <a:ext uri="{FF2B5EF4-FFF2-40B4-BE49-F238E27FC236}">
                <a16:creationId xmlns:a16="http://schemas.microsoft.com/office/drawing/2014/main" id="{AC6427DA-BDCD-499F-5AC0-F9C32C258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925" y="4023360"/>
            <a:ext cx="3958150" cy="2027527"/>
          </a:xfrm>
          <a:prstGeom prst="rect">
            <a:avLst/>
          </a:prstGeom>
        </p:spPr>
      </p:pic>
    </p:spTree>
    <p:extLst>
      <p:ext uri="{BB962C8B-B14F-4D97-AF65-F5344CB8AC3E}">
        <p14:creationId xmlns:p14="http://schemas.microsoft.com/office/powerpoint/2010/main" val="19410435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A6F48B-BDCE-AB39-DB92-20382E6496C0}"/>
              </a:ext>
            </a:extLst>
          </p:cNvPr>
          <p:cNvSpPr>
            <a:spLocks noGrp="1"/>
          </p:cNvSpPr>
          <p:nvPr>
            <p:ph type="title"/>
          </p:nvPr>
        </p:nvSpPr>
        <p:spPr/>
        <p:txBody>
          <a:bodyPr>
            <a:normAutofit/>
          </a:bodyPr>
          <a:lstStyle/>
          <a:p>
            <a:r>
              <a:rPr lang="es-CL" dirty="0"/>
              <a:t>Servicios de respaldo</a:t>
            </a:r>
            <a:br>
              <a:rPr lang="es-CL" dirty="0"/>
            </a:br>
            <a:r>
              <a:rPr lang="es-CL" sz="2800" dirty="0">
                <a:solidFill>
                  <a:srgbClr val="004B85"/>
                </a:solidFill>
              </a:rPr>
              <a:t>Tipos de respaldos</a:t>
            </a:r>
            <a:endParaRPr lang="es-CL" dirty="0">
              <a:solidFill>
                <a:srgbClr val="004B85"/>
              </a:solidFill>
            </a:endParaRPr>
          </a:p>
        </p:txBody>
      </p:sp>
      <p:sp>
        <p:nvSpPr>
          <p:cNvPr id="5" name="Content Placeholder 4">
            <a:extLst>
              <a:ext uri="{FF2B5EF4-FFF2-40B4-BE49-F238E27FC236}">
                <a16:creationId xmlns:a16="http://schemas.microsoft.com/office/drawing/2014/main" id="{6B3AC3FE-3A76-9710-61FE-FCFB1D873C2F}"/>
              </a:ext>
            </a:extLst>
          </p:cNvPr>
          <p:cNvSpPr>
            <a:spLocks noGrp="1"/>
          </p:cNvSpPr>
          <p:nvPr>
            <p:ph idx="1"/>
          </p:nvPr>
        </p:nvSpPr>
        <p:spPr>
          <a:xfrm>
            <a:off x="838200" y="1825625"/>
            <a:ext cx="10515600" cy="2971662"/>
          </a:xfrm>
        </p:spPr>
        <p:txBody>
          <a:bodyPr>
            <a:normAutofit/>
          </a:bodyPr>
          <a:lstStyle/>
          <a:p>
            <a:r>
              <a:rPr lang="es-CL" i="1" dirty="0"/>
              <a:t>Offline:</a:t>
            </a:r>
            <a:r>
              <a:rPr lang="es-ES" i="1" dirty="0"/>
              <a:t>se guardan desconectados de la BD que está en producción</a:t>
            </a:r>
            <a:endParaRPr lang="es-CL" i="1" dirty="0"/>
          </a:p>
          <a:p>
            <a:r>
              <a:rPr lang="es-CL" i="1" dirty="0"/>
              <a:t>Online</a:t>
            </a:r>
            <a:r>
              <a:rPr lang="es-CL" dirty="0"/>
              <a:t>: apoyado con discos espejos</a:t>
            </a:r>
            <a:r>
              <a:rPr lang="es-ES" dirty="0"/>
              <a:t>, quedando conectados a la BD que está en producción.</a:t>
            </a:r>
            <a:endParaRPr lang="es-CL" dirty="0"/>
          </a:p>
          <a:p>
            <a:r>
              <a:rPr lang="es-CL" dirty="0"/>
              <a:t>Global: completo o </a:t>
            </a:r>
            <a:r>
              <a:rPr lang="es-CL" i="1" dirty="0"/>
              <a:t>full </a:t>
            </a:r>
            <a:r>
              <a:rPr lang="es-CL" i="1" dirty="0" err="1"/>
              <a:t>backup</a:t>
            </a:r>
            <a:endParaRPr lang="es-CL" i="1" dirty="0"/>
          </a:p>
          <a:p>
            <a:r>
              <a:rPr lang="es-CL" dirty="0"/>
              <a:t>Parcial: </a:t>
            </a:r>
            <a:r>
              <a:rPr lang="es-ES" dirty="0"/>
              <a:t>se respalda solamente los registros que cambian, puede ser del tipo diferencial o incremental.</a:t>
            </a:r>
          </a:p>
        </p:txBody>
      </p:sp>
      <p:sp>
        <p:nvSpPr>
          <p:cNvPr id="3" name="Marcador de número de diapositiva 2">
            <a:extLst>
              <a:ext uri="{FF2B5EF4-FFF2-40B4-BE49-F238E27FC236}">
                <a16:creationId xmlns:a16="http://schemas.microsoft.com/office/drawing/2014/main" id="{C3E21489-124A-4BE5-8B7F-DF8DC5F5983A}"/>
              </a:ext>
            </a:extLst>
          </p:cNvPr>
          <p:cNvSpPr>
            <a:spLocks noGrp="1"/>
          </p:cNvSpPr>
          <p:nvPr>
            <p:ph type="sldNum" sz="quarter" idx="12"/>
          </p:nvPr>
        </p:nvSpPr>
        <p:spPr/>
        <p:txBody>
          <a:bodyPr/>
          <a:lstStyle/>
          <a:p>
            <a:fld id="{2006D4AC-796B-4E27-BEF0-2E331B73D92A}" type="slidenum">
              <a:rPr lang="es-MX" smtClean="0"/>
              <a:t>24</a:t>
            </a:fld>
            <a:endParaRPr lang="es-MX"/>
          </a:p>
        </p:txBody>
      </p:sp>
    </p:spTree>
    <p:extLst>
      <p:ext uri="{BB962C8B-B14F-4D97-AF65-F5344CB8AC3E}">
        <p14:creationId xmlns:p14="http://schemas.microsoft.com/office/powerpoint/2010/main" val="2666453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A6F48B-BDCE-AB39-DB92-20382E6496C0}"/>
              </a:ext>
            </a:extLst>
          </p:cNvPr>
          <p:cNvSpPr>
            <a:spLocks noGrp="1"/>
          </p:cNvSpPr>
          <p:nvPr>
            <p:ph type="title"/>
          </p:nvPr>
        </p:nvSpPr>
        <p:spPr/>
        <p:txBody>
          <a:bodyPr>
            <a:normAutofit/>
          </a:bodyPr>
          <a:lstStyle/>
          <a:p>
            <a:r>
              <a:rPr lang="es-CL" dirty="0"/>
              <a:t>Servicios de respaldo</a:t>
            </a:r>
            <a:br>
              <a:rPr lang="es-CL" dirty="0"/>
            </a:br>
            <a:r>
              <a:rPr lang="es-CL" sz="2800" dirty="0">
                <a:solidFill>
                  <a:srgbClr val="004B85"/>
                </a:solidFill>
              </a:rPr>
              <a:t>Tipos de respaldos</a:t>
            </a:r>
            <a:endParaRPr lang="es-CL" dirty="0">
              <a:solidFill>
                <a:srgbClr val="004B85"/>
              </a:solidFill>
            </a:endParaRPr>
          </a:p>
        </p:txBody>
      </p:sp>
      <p:sp>
        <p:nvSpPr>
          <p:cNvPr id="5" name="Content Placeholder 4">
            <a:extLst>
              <a:ext uri="{FF2B5EF4-FFF2-40B4-BE49-F238E27FC236}">
                <a16:creationId xmlns:a16="http://schemas.microsoft.com/office/drawing/2014/main" id="{6B3AC3FE-3A76-9710-61FE-FCFB1D873C2F}"/>
              </a:ext>
            </a:extLst>
          </p:cNvPr>
          <p:cNvSpPr>
            <a:spLocks noGrp="1"/>
          </p:cNvSpPr>
          <p:nvPr>
            <p:ph idx="1"/>
          </p:nvPr>
        </p:nvSpPr>
        <p:spPr>
          <a:xfrm>
            <a:off x="838200" y="1825625"/>
            <a:ext cx="10515600" cy="2107601"/>
          </a:xfrm>
        </p:spPr>
        <p:txBody>
          <a:bodyPr>
            <a:normAutofit fontScale="77500" lnSpcReduction="20000"/>
          </a:bodyPr>
          <a:lstStyle/>
          <a:p>
            <a:r>
              <a:rPr lang="es-ES" dirty="0"/>
              <a:t>Los 2 primeros tipos dependen del tipo de conexión que tenga el respaldo con la BD que está en producción (offline: sin conexión; u online: con conexión). </a:t>
            </a:r>
          </a:p>
          <a:p>
            <a:r>
              <a:rPr lang="es-ES" dirty="0"/>
              <a:t>Los 2 siguientes dependen de la cantidad de registros que se copien cada vez que se ejecuta un respaldo (full o incremental </a:t>
            </a:r>
            <a:r>
              <a:rPr lang="es-ES" dirty="0" err="1"/>
              <a:t>backup</a:t>
            </a:r>
            <a:r>
              <a:rPr lang="es-ES" dirty="0"/>
              <a:t>).</a:t>
            </a:r>
          </a:p>
          <a:p>
            <a:endParaRPr lang="es-ES" dirty="0"/>
          </a:p>
          <a:p>
            <a:pPr marL="0" indent="0">
              <a:buNone/>
            </a:pPr>
            <a:r>
              <a:rPr lang="es-ES" sz="2300" dirty="0"/>
              <a:t>En la siguiente tabla se puede identificar la diferencia que existe entre los respaldos globales (o completos) y los parciales (diferencial o incremental):</a:t>
            </a:r>
          </a:p>
        </p:txBody>
      </p:sp>
      <p:sp>
        <p:nvSpPr>
          <p:cNvPr id="3" name="Marcador de número de diapositiva 2">
            <a:extLst>
              <a:ext uri="{FF2B5EF4-FFF2-40B4-BE49-F238E27FC236}">
                <a16:creationId xmlns:a16="http://schemas.microsoft.com/office/drawing/2014/main" id="{C3E21489-124A-4BE5-8B7F-DF8DC5F5983A}"/>
              </a:ext>
            </a:extLst>
          </p:cNvPr>
          <p:cNvSpPr>
            <a:spLocks noGrp="1"/>
          </p:cNvSpPr>
          <p:nvPr>
            <p:ph type="sldNum" sz="quarter" idx="12"/>
          </p:nvPr>
        </p:nvSpPr>
        <p:spPr/>
        <p:txBody>
          <a:bodyPr/>
          <a:lstStyle/>
          <a:p>
            <a:fld id="{2006D4AC-796B-4E27-BEF0-2E331B73D92A}" type="slidenum">
              <a:rPr lang="es-MX" smtClean="0"/>
              <a:t>25</a:t>
            </a:fld>
            <a:endParaRPr lang="es-MX"/>
          </a:p>
        </p:txBody>
      </p:sp>
      <p:graphicFrame>
        <p:nvGraphicFramePr>
          <p:cNvPr id="12" name="Table 11">
            <a:extLst>
              <a:ext uri="{FF2B5EF4-FFF2-40B4-BE49-F238E27FC236}">
                <a16:creationId xmlns:a16="http://schemas.microsoft.com/office/drawing/2014/main" id="{4B6310CF-80A7-8526-3D82-37DE2E4C1260}"/>
              </a:ext>
            </a:extLst>
          </p:cNvPr>
          <p:cNvGraphicFramePr>
            <a:graphicFrameLocks noGrp="1"/>
          </p:cNvGraphicFramePr>
          <p:nvPr>
            <p:extLst>
              <p:ext uri="{D42A27DB-BD31-4B8C-83A1-F6EECF244321}">
                <p14:modId xmlns:p14="http://schemas.microsoft.com/office/powerpoint/2010/main" val="3361472669"/>
              </p:ext>
            </p:extLst>
          </p:nvPr>
        </p:nvGraphicFramePr>
        <p:xfrm>
          <a:off x="3020845" y="3933226"/>
          <a:ext cx="6150310" cy="2250269"/>
        </p:xfrm>
        <a:graphic>
          <a:graphicData uri="http://schemas.openxmlformats.org/drawingml/2006/table">
            <a:tbl>
              <a:tblPr/>
              <a:tblGrid>
                <a:gridCol w="731817">
                  <a:extLst>
                    <a:ext uri="{9D8B030D-6E8A-4147-A177-3AD203B41FA5}">
                      <a16:colId xmlns:a16="http://schemas.microsoft.com/office/drawing/2014/main" val="3562978216"/>
                    </a:ext>
                  </a:extLst>
                </a:gridCol>
                <a:gridCol w="945263">
                  <a:extLst>
                    <a:ext uri="{9D8B030D-6E8A-4147-A177-3AD203B41FA5}">
                      <a16:colId xmlns:a16="http://schemas.microsoft.com/office/drawing/2014/main" val="1579732281"/>
                    </a:ext>
                  </a:extLst>
                </a:gridCol>
                <a:gridCol w="1616096">
                  <a:extLst>
                    <a:ext uri="{9D8B030D-6E8A-4147-A177-3AD203B41FA5}">
                      <a16:colId xmlns:a16="http://schemas.microsoft.com/office/drawing/2014/main" val="492636068"/>
                    </a:ext>
                  </a:extLst>
                </a:gridCol>
                <a:gridCol w="1585603">
                  <a:extLst>
                    <a:ext uri="{9D8B030D-6E8A-4147-A177-3AD203B41FA5}">
                      <a16:colId xmlns:a16="http://schemas.microsoft.com/office/drawing/2014/main" val="243377696"/>
                    </a:ext>
                  </a:extLst>
                </a:gridCol>
                <a:gridCol w="1271531">
                  <a:extLst>
                    <a:ext uri="{9D8B030D-6E8A-4147-A177-3AD203B41FA5}">
                      <a16:colId xmlns:a16="http://schemas.microsoft.com/office/drawing/2014/main" val="1258323640"/>
                    </a:ext>
                  </a:extLst>
                </a:gridCol>
              </a:tblGrid>
              <a:tr h="220859">
                <a:tc>
                  <a:txBody>
                    <a:bodyPr/>
                    <a:lstStyle/>
                    <a:p>
                      <a:pPr algn="l" fontAlgn="ctr"/>
                      <a:endParaRPr lang="en-US" sz="1300" b="0" i="0" u="none" strike="noStrike">
                        <a:solidFill>
                          <a:srgbClr val="000000"/>
                        </a:solidFill>
                        <a:effectLst/>
                        <a:latin typeface="Calibri" panose="020F0502020204030204" pitchFamily="34" charset="0"/>
                      </a:endParaRPr>
                    </a:p>
                  </a:txBody>
                  <a:tcPr marL="9202" marR="9202" marT="9202" marB="0" anchor="ctr">
                    <a:lnL>
                      <a:noFill/>
                    </a:lnL>
                    <a:lnR>
                      <a:noFill/>
                    </a:lnR>
                    <a:lnT>
                      <a:noFill/>
                    </a:lnT>
                    <a:lnB>
                      <a:noFill/>
                    </a:lnB>
                  </a:tcPr>
                </a:tc>
                <a:tc>
                  <a:txBody>
                    <a:bodyPr/>
                    <a:lstStyle/>
                    <a:p>
                      <a:pPr algn="l" fontAlgn="ctr"/>
                      <a:endParaRPr lang="en-US" sz="1300" b="0" i="0" u="none" strike="noStrike">
                        <a:solidFill>
                          <a:srgbClr val="000000"/>
                        </a:solidFill>
                        <a:effectLst/>
                        <a:latin typeface="Calibri" panose="020F0502020204030204" pitchFamily="34" charset="0"/>
                      </a:endParaRPr>
                    </a:p>
                  </a:txBody>
                  <a:tcPr marL="9202" marR="9202" marT="9202" marB="0" anchor="ctr">
                    <a:lnL>
                      <a:noFill/>
                    </a:lnL>
                    <a:lnR w="635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US" sz="1300" b="0" i="0" u="none" strike="noStrike">
                          <a:solidFill>
                            <a:srgbClr val="FFFFFF"/>
                          </a:solidFill>
                          <a:effectLst/>
                          <a:latin typeface="Calibri" panose="020F0502020204030204" pitchFamily="34" charset="0"/>
                        </a:rPr>
                        <a:t>Tipo de respaldo</a:t>
                      </a:r>
                    </a:p>
                  </a:txBody>
                  <a:tcPr marL="110430" marR="110430" marT="55215" marB="5521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452"/>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865347368"/>
                  </a:ext>
                </a:extLst>
              </a:tr>
              <a:tr h="220859">
                <a:tc>
                  <a:txBody>
                    <a:bodyPr/>
                    <a:lstStyle/>
                    <a:p>
                      <a:pPr algn="l" fontAlgn="ctr"/>
                      <a:endParaRPr lang="en-US" sz="1300" b="0" i="0" u="none" strike="noStrike">
                        <a:solidFill>
                          <a:srgbClr val="000000"/>
                        </a:solidFill>
                        <a:effectLst/>
                        <a:latin typeface="Calibri" panose="020F0502020204030204" pitchFamily="34" charset="0"/>
                      </a:endParaRPr>
                    </a:p>
                  </a:txBody>
                  <a:tcPr marL="9202" marR="9202" marT="9202"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ctr"/>
                      <a:endParaRPr lang="en-US" sz="1300" b="0" i="0" u="none" strike="noStrike">
                        <a:solidFill>
                          <a:srgbClr val="000000"/>
                        </a:solidFill>
                        <a:effectLst/>
                        <a:latin typeface="Calibri" panose="020F0502020204030204" pitchFamily="34" charset="0"/>
                      </a:endParaRPr>
                    </a:p>
                  </a:txBody>
                  <a:tcPr marL="9202" marR="9202" marT="9202"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rgbClr val="FFFFFF"/>
                          </a:solidFill>
                          <a:effectLst/>
                          <a:latin typeface="Calibri" panose="020F0502020204030204" pitchFamily="34" charset="0"/>
                        </a:rPr>
                        <a:t>Completo</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tc>
                  <a:txBody>
                    <a:bodyPr/>
                    <a:lstStyle/>
                    <a:p>
                      <a:pPr algn="ctr" fontAlgn="ctr"/>
                      <a:r>
                        <a:rPr lang="en-US" sz="1300" b="0" i="0" u="none" strike="noStrike">
                          <a:solidFill>
                            <a:srgbClr val="FFFFFF"/>
                          </a:solidFill>
                          <a:effectLst/>
                          <a:latin typeface="Calibri" panose="020F0502020204030204" pitchFamily="34" charset="0"/>
                        </a:rPr>
                        <a:t>Diferencial</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tc>
                  <a:txBody>
                    <a:bodyPr/>
                    <a:lstStyle/>
                    <a:p>
                      <a:pPr algn="ctr" fontAlgn="ctr"/>
                      <a:r>
                        <a:rPr lang="en-US" sz="1300" b="0" i="0" u="none" strike="noStrike">
                          <a:solidFill>
                            <a:srgbClr val="FFFFFF"/>
                          </a:solidFill>
                          <a:effectLst/>
                          <a:latin typeface="Calibri" panose="020F0502020204030204" pitchFamily="34" charset="0"/>
                        </a:rPr>
                        <a:t>Incremental</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extLst>
                  <a:ext uri="{0D108BD9-81ED-4DB2-BD59-A6C34878D82A}">
                    <a16:rowId xmlns:a16="http://schemas.microsoft.com/office/drawing/2014/main" val="3387681845"/>
                  </a:ext>
                </a:extLst>
              </a:tr>
              <a:tr h="395706">
                <a:tc rowSpan="4">
                  <a:txBody>
                    <a:bodyPr/>
                    <a:lstStyle/>
                    <a:p>
                      <a:pPr algn="ctr" fontAlgn="ctr"/>
                      <a:r>
                        <a:rPr lang="en-US" sz="1300" b="0" i="0" u="none" strike="noStrike">
                          <a:solidFill>
                            <a:srgbClr val="FFFFFF"/>
                          </a:solidFill>
                          <a:effectLst/>
                          <a:latin typeface="Calibri" panose="020F0502020204030204" pitchFamily="34" charset="0"/>
                        </a:rPr>
                        <a:t>Número de Respaldo</a:t>
                      </a:r>
                    </a:p>
                  </a:txBody>
                  <a:tcPr marL="110430" marR="110430" marT="55215" marB="55215"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452"/>
                    </a:solidFill>
                  </a:tcPr>
                </a:tc>
                <a:tc>
                  <a:txBody>
                    <a:bodyPr/>
                    <a:lstStyle/>
                    <a:p>
                      <a:pPr algn="ctr" fontAlgn="ctr"/>
                      <a:r>
                        <a:rPr lang="en-US" sz="1300" b="0" i="0" u="none" strike="noStrike">
                          <a:solidFill>
                            <a:srgbClr val="FFFFFF"/>
                          </a:solidFill>
                          <a:effectLst/>
                          <a:latin typeface="Calibri" panose="020F0502020204030204" pitchFamily="34" charset="0"/>
                        </a:rPr>
                        <a:t>Respaldo 1</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tc>
                  <a:txBody>
                    <a:bodyPr/>
                    <a:lstStyle/>
                    <a:p>
                      <a:pPr algn="ctr" fontAlgn="ctr"/>
                      <a:r>
                        <a:rPr lang="en-US" sz="1300" b="0" i="0" u="none" strike="noStrike" dirty="0" err="1">
                          <a:solidFill>
                            <a:srgbClr val="000000"/>
                          </a:solidFill>
                          <a:effectLst/>
                          <a:latin typeface="Calibri" panose="020F0502020204030204" pitchFamily="34" charset="0"/>
                        </a:rPr>
                        <a:t>Todos</a:t>
                      </a:r>
                      <a:r>
                        <a:rPr lang="en-US" sz="1300" b="0" i="0" u="none" strike="noStrike" dirty="0">
                          <a:solidFill>
                            <a:srgbClr val="000000"/>
                          </a:solidFill>
                          <a:effectLst/>
                          <a:latin typeface="Calibri" panose="020F0502020204030204" pitchFamily="34" charset="0"/>
                        </a:rPr>
                        <a:t> los </a:t>
                      </a:r>
                      <a:r>
                        <a:rPr lang="en-US" sz="1300" b="0" i="0" u="none" strike="noStrike" dirty="0" err="1">
                          <a:solidFill>
                            <a:srgbClr val="000000"/>
                          </a:solidFill>
                          <a:effectLst/>
                          <a:latin typeface="Calibri" panose="020F0502020204030204" pitchFamily="34" charset="0"/>
                        </a:rPr>
                        <a:t>datos</a:t>
                      </a:r>
                      <a:endParaRPr lang="en-US" sz="1300" b="0" i="0" u="none" strike="noStrike" dirty="0">
                        <a:solidFill>
                          <a:srgbClr val="000000"/>
                        </a:solidFill>
                        <a:effectLst/>
                        <a:latin typeface="Calibri" panose="020F0502020204030204" pitchFamily="34" charset="0"/>
                      </a:endParaRP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rgbClr val="000000"/>
                          </a:solidFill>
                          <a:effectLst/>
                          <a:latin typeface="Calibri" panose="020F0502020204030204" pitchFamily="34" charset="0"/>
                        </a:rPr>
                        <a:t>---</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300" b="0" i="0" u="none" strike="noStrike">
                          <a:solidFill>
                            <a:srgbClr val="000000"/>
                          </a:solidFill>
                          <a:effectLst/>
                          <a:latin typeface="Calibri" panose="020F0502020204030204" pitchFamily="34" charset="0"/>
                        </a:rPr>
                        <a:t>---</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647016"/>
                  </a:ext>
                </a:extLst>
              </a:tr>
              <a:tr h="441718">
                <a:tc vMerge="1">
                  <a:txBody>
                    <a:bodyPr/>
                    <a:lstStyle/>
                    <a:p>
                      <a:endParaRPr lang="es-CL"/>
                    </a:p>
                  </a:txBody>
                  <a:tcPr/>
                </a:tc>
                <a:tc>
                  <a:txBody>
                    <a:bodyPr/>
                    <a:lstStyle/>
                    <a:p>
                      <a:pPr algn="ctr" fontAlgn="ctr"/>
                      <a:r>
                        <a:rPr lang="en-US" sz="1300" b="0" i="0" u="none" strike="noStrike">
                          <a:solidFill>
                            <a:srgbClr val="FFFFFF"/>
                          </a:solidFill>
                          <a:effectLst/>
                          <a:latin typeface="Calibri" panose="020F0502020204030204" pitchFamily="34" charset="0"/>
                        </a:rPr>
                        <a:t>Respaldo 2</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tc>
                  <a:txBody>
                    <a:bodyPr/>
                    <a:lstStyle/>
                    <a:p>
                      <a:pPr algn="ctr" fontAlgn="ctr"/>
                      <a:r>
                        <a:rPr lang="en-US" sz="1300" b="0" i="0" u="none" strike="noStrike" dirty="0" err="1">
                          <a:solidFill>
                            <a:srgbClr val="000000"/>
                          </a:solidFill>
                          <a:effectLst/>
                          <a:latin typeface="Calibri" panose="020F0502020204030204" pitchFamily="34" charset="0"/>
                        </a:rPr>
                        <a:t>Todos</a:t>
                      </a:r>
                      <a:r>
                        <a:rPr lang="en-US" sz="1300" b="0" i="0" u="none" strike="noStrike" dirty="0">
                          <a:solidFill>
                            <a:srgbClr val="000000"/>
                          </a:solidFill>
                          <a:effectLst/>
                          <a:latin typeface="Calibri" panose="020F0502020204030204" pitchFamily="34" charset="0"/>
                        </a:rPr>
                        <a:t> los </a:t>
                      </a:r>
                      <a:r>
                        <a:rPr lang="en-US" sz="1300" b="0" i="0" u="none" strike="noStrike" dirty="0" err="1">
                          <a:solidFill>
                            <a:srgbClr val="000000"/>
                          </a:solidFill>
                          <a:effectLst/>
                          <a:latin typeface="Calibri" panose="020F0502020204030204" pitchFamily="34" charset="0"/>
                        </a:rPr>
                        <a:t>datos</a:t>
                      </a:r>
                      <a:endParaRPr lang="en-US" sz="1300" b="0" i="0" u="none" strike="noStrike" dirty="0">
                        <a:solidFill>
                          <a:srgbClr val="000000"/>
                        </a:solidFill>
                        <a:effectLst/>
                        <a:latin typeface="Calibri" panose="020F0502020204030204" pitchFamily="34" charset="0"/>
                      </a:endParaRP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300" b="0" i="0" u="none" strike="noStrike">
                          <a:solidFill>
                            <a:srgbClr val="000000"/>
                          </a:solidFill>
                          <a:effectLst/>
                          <a:latin typeface="Calibri" panose="020F0502020204030204" pitchFamily="34" charset="0"/>
                        </a:rPr>
                        <a:t>Cambios desde el</a:t>
                      </a:r>
                      <a:br>
                        <a:rPr lang="es-ES" sz="1300" b="0" i="0" u="none" strike="noStrike">
                          <a:solidFill>
                            <a:srgbClr val="000000"/>
                          </a:solidFill>
                          <a:effectLst/>
                          <a:latin typeface="Calibri" panose="020F0502020204030204" pitchFamily="34" charset="0"/>
                        </a:rPr>
                      </a:br>
                      <a:r>
                        <a:rPr lang="es-ES" sz="1300" b="0" i="0" u="none" strike="noStrike">
                          <a:solidFill>
                            <a:srgbClr val="000000"/>
                          </a:solidFill>
                          <a:effectLst/>
                          <a:latin typeface="Calibri" panose="020F0502020204030204" pitchFamily="34" charset="0"/>
                        </a:rPr>
                        <a:t>respaldo 1</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300" b="0" i="0" u="none" strike="noStrike">
                          <a:solidFill>
                            <a:srgbClr val="000000"/>
                          </a:solidFill>
                          <a:effectLst/>
                          <a:latin typeface="Calibri" panose="020F0502020204030204" pitchFamily="34" charset="0"/>
                        </a:rPr>
                        <a:t>Cambios desde el</a:t>
                      </a:r>
                      <a:br>
                        <a:rPr lang="es-ES" sz="1300" b="0" i="0" u="none" strike="noStrike">
                          <a:solidFill>
                            <a:srgbClr val="000000"/>
                          </a:solidFill>
                          <a:effectLst/>
                          <a:latin typeface="Calibri" panose="020F0502020204030204" pitchFamily="34" charset="0"/>
                        </a:rPr>
                      </a:br>
                      <a:r>
                        <a:rPr lang="es-ES" sz="1300" b="0" i="0" u="none" strike="noStrike">
                          <a:solidFill>
                            <a:srgbClr val="000000"/>
                          </a:solidFill>
                          <a:effectLst/>
                          <a:latin typeface="Calibri" panose="020F0502020204030204" pitchFamily="34" charset="0"/>
                        </a:rPr>
                        <a:t>respaldo 1</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447478"/>
                  </a:ext>
                </a:extLst>
              </a:tr>
              <a:tr h="441718">
                <a:tc vMerge="1">
                  <a:txBody>
                    <a:bodyPr/>
                    <a:lstStyle/>
                    <a:p>
                      <a:endParaRPr lang="es-CL"/>
                    </a:p>
                  </a:txBody>
                  <a:tcPr/>
                </a:tc>
                <a:tc>
                  <a:txBody>
                    <a:bodyPr/>
                    <a:lstStyle/>
                    <a:p>
                      <a:pPr algn="ctr" fontAlgn="ctr"/>
                      <a:r>
                        <a:rPr lang="en-US" sz="1300" b="0" i="0" u="none" strike="noStrike">
                          <a:solidFill>
                            <a:srgbClr val="FFFFFF"/>
                          </a:solidFill>
                          <a:effectLst/>
                          <a:latin typeface="Calibri" panose="020F0502020204030204" pitchFamily="34" charset="0"/>
                        </a:rPr>
                        <a:t>Respaldo 3</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tc>
                  <a:txBody>
                    <a:bodyPr/>
                    <a:lstStyle/>
                    <a:p>
                      <a:pPr algn="ctr" fontAlgn="ctr"/>
                      <a:r>
                        <a:rPr lang="en-US" sz="1300" b="0" i="0" u="none" strike="noStrike">
                          <a:solidFill>
                            <a:srgbClr val="000000"/>
                          </a:solidFill>
                          <a:effectLst/>
                          <a:latin typeface="Calibri" panose="020F0502020204030204" pitchFamily="34" charset="0"/>
                        </a:rPr>
                        <a:t>Todos los datos</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300" b="0" i="0" u="none" strike="noStrike">
                          <a:solidFill>
                            <a:srgbClr val="000000"/>
                          </a:solidFill>
                          <a:effectLst/>
                          <a:latin typeface="Calibri" panose="020F0502020204030204" pitchFamily="34" charset="0"/>
                        </a:rPr>
                        <a:t>Cambios desde el</a:t>
                      </a:r>
                      <a:br>
                        <a:rPr lang="es-ES" sz="1300" b="0" i="0" u="none" strike="noStrike">
                          <a:solidFill>
                            <a:srgbClr val="000000"/>
                          </a:solidFill>
                          <a:effectLst/>
                          <a:latin typeface="Calibri" panose="020F0502020204030204" pitchFamily="34" charset="0"/>
                        </a:rPr>
                      </a:br>
                      <a:r>
                        <a:rPr lang="es-ES" sz="1300" b="0" i="0" u="none" strike="noStrike">
                          <a:solidFill>
                            <a:srgbClr val="000000"/>
                          </a:solidFill>
                          <a:effectLst/>
                          <a:latin typeface="Calibri" panose="020F0502020204030204" pitchFamily="34" charset="0"/>
                        </a:rPr>
                        <a:t>respaldo 1</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300" b="0" i="0" u="none" strike="noStrike">
                          <a:solidFill>
                            <a:srgbClr val="000000"/>
                          </a:solidFill>
                          <a:effectLst/>
                          <a:latin typeface="Calibri" panose="020F0502020204030204" pitchFamily="34" charset="0"/>
                        </a:rPr>
                        <a:t>Cambios desde el</a:t>
                      </a:r>
                      <a:br>
                        <a:rPr lang="es-ES" sz="1300" b="0" i="0" u="none" strike="noStrike">
                          <a:solidFill>
                            <a:srgbClr val="000000"/>
                          </a:solidFill>
                          <a:effectLst/>
                          <a:latin typeface="Calibri" panose="020F0502020204030204" pitchFamily="34" charset="0"/>
                        </a:rPr>
                      </a:br>
                      <a:r>
                        <a:rPr lang="es-ES" sz="1300" b="0" i="0" u="none" strike="noStrike">
                          <a:solidFill>
                            <a:srgbClr val="000000"/>
                          </a:solidFill>
                          <a:effectLst/>
                          <a:latin typeface="Calibri" panose="020F0502020204030204" pitchFamily="34" charset="0"/>
                        </a:rPr>
                        <a:t>respaldo 2</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763080"/>
                  </a:ext>
                </a:extLst>
              </a:tr>
              <a:tr h="441718">
                <a:tc vMerge="1">
                  <a:txBody>
                    <a:bodyPr/>
                    <a:lstStyle/>
                    <a:p>
                      <a:endParaRPr lang="es-CL"/>
                    </a:p>
                  </a:txBody>
                  <a:tcPr/>
                </a:tc>
                <a:tc>
                  <a:txBody>
                    <a:bodyPr/>
                    <a:lstStyle/>
                    <a:p>
                      <a:pPr algn="ctr" fontAlgn="ctr"/>
                      <a:r>
                        <a:rPr lang="en-US" sz="1300" b="0" i="0" u="none" strike="noStrike">
                          <a:solidFill>
                            <a:srgbClr val="FFFFFF"/>
                          </a:solidFill>
                          <a:effectLst/>
                          <a:latin typeface="Calibri" panose="020F0502020204030204" pitchFamily="34" charset="0"/>
                        </a:rPr>
                        <a:t>Respaldo 4</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077"/>
                    </a:solidFill>
                  </a:tcPr>
                </a:tc>
                <a:tc>
                  <a:txBody>
                    <a:bodyPr/>
                    <a:lstStyle/>
                    <a:p>
                      <a:pPr algn="ctr" fontAlgn="ctr"/>
                      <a:r>
                        <a:rPr lang="en-US" sz="1300" b="0" i="0" u="none" strike="noStrike">
                          <a:solidFill>
                            <a:srgbClr val="000000"/>
                          </a:solidFill>
                          <a:effectLst/>
                          <a:latin typeface="Calibri" panose="020F0502020204030204" pitchFamily="34" charset="0"/>
                        </a:rPr>
                        <a:t>Todos los datos</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300" b="0" i="0" u="none" strike="noStrike">
                          <a:solidFill>
                            <a:srgbClr val="000000"/>
                          </a:solidFill>
                          <a:effectLst/>
                          <a:latin typeface="Calibri" panose="020F0502020204030204" pitchFamily="34" charset="0"/>
                        </a:rPr>
                        <a:t>Cambios desde el</a:t>
                      </a:r>
                      <a:br>
                        <a:rPr lang="es-ES" sz="1300" b="0" i="0" u="none" strike="noStrike">
                          <a:solidFill>
                            <a:srgbClr val="000000"/>
                          </a:solidFill>
                          <a:effectLst/>
                          <a:latin typeface="Calibri" panose="020F0502020204030204" pitchFamily="34" charset="0"/>
                        </a:rPr>
                      </a:br>
                      <a:r>
                        <a:rPr lang="es-ES" sz="1300" b="0" i="0" u="none" strike="noStrike">
                          <a:solidFill>
                            <a:srgbClr val="000000"/>
                          </a:solidFill>
                          <a:effectLst/>
                          <a:latin typeface="Calibri" panose="020F0502020204030204" pitchFamily="34" charset="0"/>
                        </a:rPr>
                        <a:t>respaldo 1</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300" b="0" i="0" u="none" strike="noStrike" dirty="0">
                          <a:solidFill>
                            <a:srgbClr val="000000"/>
                          </a:solidFill>
                          <a:effectLst/>
                          <a:latin typeface="Calibri" panose="020F0502020204030204" pitchFamily="34" charset="0"/>
                        </a:rPr>
                        <a:t>Cambios desde el</a:t>
                      </a:r>
                      <a:br>
                        <a:rPr lang="es-ES" sz="1300" b="0" i="0" u="none" strike="noStrike" dirty="0">
                          <a:solidFill>
                            <a:srgbClr val="000000"/>
                          </a:solidFill>
                          <a:effectLst/>
                          <a:latin typeface="Calibri" panose="020F0502020204030204" pitchFamily="34" charset="0"/>
                        </a:rPr>
                      </a:br>
                      <a:r>
                        <a:rPr lang="es-ES" sz="1300" b="0" i="0" u="none" strike="noStrike" dirty="0">
                          <a:solidFill>
                            <a:srgbClr val="000000"/>
                          </a:solidFill>
                          <a:effectLst/>
                          <a:latin typeface="Calibri" panose="020F0502020204030204" pitchFamily="34" charset="0"/>
                        </a:rPr>
                        <a:t>respaldo 3</a:t>
                      </a:r>
                    </a:p>
                  </a:txBody>
                  <a:tcPr marL="9202" marR="9202" marT="920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333729"/>
                  </a:ext>
                </a:extLst>
              </a:tr>
            </a:tbl>
          </a:graphicData>
        </a:graphic>
      </p:graphicFrame>
    </p:spTree>
    <p:extLst>
      <p:ext uri="{BB962C8B-B14F-4D97-AF65-F5344CB8AC3E}">
        <p14:creationId xmlns:p14="http://schemas.microsoft.com/office/powerpoint/2010/main" val="1150436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A6F48B-BDCE-AB39-DB92-20382E6496C0}"/>
              </a:ext>
            </a:extLst>
          </p:cNvPr>
          <p:cNvSpPr>
            <a:spLocks noGrp="1"/>
          </p:cNvSpPr>
          <p:nvPr>
            <p:ph type="title"/>
          </p:nvPr>
        </p:nvSpPr>
        <p:spPr/>
        <p:txBody>
          <a:bodyPr>
            <a:normAutofit/>
          </a:bodyPr>
          <a:lstStyle/>
          <a:p>
            <a:r>
              <a:rPr lang="es-CL" dirty="0"/>
              <a:t>Servicios de respaldo</a:t>
            </a:r>
            <a:br>
              <a:rPr lang="es-CL" dirty="0"/>
            </a:br>
            <a:r>
              <a:rPr lang="es-CL" sz="2800" dirty="0">
                <a:solidFill>
                  <a:srgbClr val="004B85"/>
                </a:solidFill>
              </a:rPr>
              <a:t>Tipos de respaldos</a:t>
            </a:r>
            <a:endParaRPr lang="es-CL" dirty="0">
              <a:solidFill>
                <a:srgbClr val="004B85"/>
              </a:solidFill>
            </a:endParaRPr>
          </a:p>
        </p:txBody>
      </p:sp>
      <p:sp>
        <p:nvSpPr>
          <p:cNvPr id="5" name="Content Placeholder 4">
            <a:extLst>
              <a:ext uri="{FF2B5EF4-FFF2-40B4-BE49-F238E27FC236}">
                <a16:creationId xmlns:a16="http://schemas.microsoft.com/office/drawing/2014/main" id="{6B3AC3FE-3A76-9710-61FE-FCFB1D873C2F}"/>
              </a:ext>
            </a:extLst>
          </p:cNvPr>
          <p:cNvSpPr>
            <a:spLocks noGrp="1"/>
          </p:cNvSpPr>
          <p:nvPr>
            <p:ph idx="1"/>
          </p:nvPr>
        </p:nvSpPr>
        <p:spPr>
          <a:xfrm>
            <a:off x="838200" y="1825625"/>
            <a:ext cx="10515600" cy="2107601"/>
          </a:xfrm>
        </p:spPr>
        <p:txBody>
          <a:bodyPr>
            <a:normAutofit fontScale="62500" lnSpcReduction="20000"/>
          </a:bodyPr>
          <a:lstStyle/>
          <a:p>
            <a:pPr marL="0" indent="0">
              <a:buNone/>
            </a:pPr>
            <a:r>
              <a:rPr lang="es-ES" b="1" dirty="0"/>
              <a:t>Conclusiones:</a:t>
            </a:r>
          </a:p>
          <a:p>
            <a:r>
              <a:rPr lang="es-ES" dirty="0"/>
              <a:t>Se puede concluir de la tabla que los respaldos completos copian todos los datos cada vez que se ejecutan, aunque de un instante al otro instante de respaldar, no se hayan producido cambios en todos los registros del archivo. </a:t>
            </a:r>
          </a:p>
          <a:p>
            <a:r>
              <a:rPr lang="es-ES" dirty="0"/>
              <a:t>En cambio, los respaldos parciales copian una cantidad menor de registros, solo aquellos que cambian desde el último respaldo al siguiente (en el caso de los incrementales), o desde el momento inicial hasta el actual (en el caso de los diferenciales). </a:t>
            </a:r>
          </a:p>
          <a:p>
            <a:r>
              <a:rPr lang="es-ES" dirty="0"/>
              <a:t>Los respaldos parciales son consumidores de menos recursos de procesamiento y almacenamiento.</a:t>
            </a:r>
          </a:p>
          <a:p>
            <a:endParaRPr lang="es-ES" dirty="0"/>
          </a:p>
        </p:txBody>
      </p:sp>
      <p:sp>
        <p:nvSpPr>
          <p:cNvPr id="3" name="Marcador de número de diapositiva 2">
            <a:extLst>
              <a:ext uri="{FF2B5EF4-FFF2-40B4-BE49-F238E27FC236}">
                <a16:creationId xmlns:a16="http://schemas.microsoft.com/office/drawing/2014/main" id="{C3E21489-124A-4BE5-8B7F-DF8DC5F5983A}"/>
              </a:ext>
            </a:extLst>
          </p:cNvPr>
          <p:cNvSpPr>
            <a:spLocks noGrp="1"/>
          </p:cNvSpPr>
          <p:nvPr>
            <p:ph type="sldNum" sz="quarter" idx="12"/>
          </p:nvPr>
        </p:nvSpPr>
        <p:spPr/>
        <p:txBody>
          <a:bodyPr/>
          <a:lstStyle/>
          <a:p>
            <a:fld id="{2006D4AC-796B-4E27-BEF0-2E331B73D92A}" type="slidenum">
              <a:rPr lang="es-MX" smtClean="0"/>
              <a:t>26</a:t>
            </a:fld>
            <a:endParaRPr lang="es-MX"/>
          </a:p>
        </p:txBody>
      </p:sp>
    </p:spTree>
    <p:extLst>
      <p:ext uri="{BB962C8B-B14F-4D97-AF65-F5344CB8AC3E}">
        <p14:creationId xmlns:p14="http://schemas.microsoft.com/office/powerpoint/2010/main" val="23509537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2F27-F32A-1030-B838-62CB43AC4BC0}"/>
              </a:ext>
            </a:extLst>
          </p:cNvPr>
          <p:cNvSpPr>
            <a:spLocks noGrp="1"/>
          </p:cNvSpPr>
          <p:nvPr>
            <p:ph type="title"/>
          </p:nvPr>
        </p:nvSpPr>
        <p:spPr/>
        <p:txBody>
          <a:bodyPr/>
          <a:lstStyle/>
          <a:p>
            <a:r>
              <a:rPr lang="es-CL" dirty="0"/>
              <a:t>5.2.3 Mecanismos de recuperación</a:t>
            </a:r>
          </a:p>
        </p:txBody>
      </p:sp>
      <p:sp>
        <p:nvSpPr>
          <p:cNvPr id="3" name="Slide Number Placeholder 2">
            <a:extLst>
              <a:ext uri="{FF2B5EF4-FFF2-40B4-BE49-F238E27FC236}">
                <a16:creationId xmlns:a16="http://schemas.microsoft.com/office/drawing/2014/main" id="{47EF52D2-CFC1-F235-FA02-88E1440C88AA}"/>
              </a:ext>
            </a:extLst>
          </p:cNvPr>
          <p:cNvSpPr>
            <a:spLocks noGrp="1"/>
          </p:cNvSpPr>
          <p:nvPr>
            <p:ph type="sldNum" sz="quarter" idx="12"/>
          </p:nvPr>
        </p:nvSpPr>
        <p:spPr/>
        <p:txBody>
          <a:bodyPr/>
          <a:lstStyle/>
          <a:p>
            <a:fld id="{53277F46-3D48-465E-89EF-2F849361E787}" type="slidenum">
              <a:rPr lang="es-CL" smtClean="0"/>
              <a:pPr/>
              <a:t>27</a:t>
            </a:fld>
            <a:endParaRPr lang="es-CL" dirty="0"/>
          </a:p>
        </p:txBody>
      </p:sp>
    </p:spTree>
    <p:extLst>
      <p:ext uri="{BB962C8B-B14F-4D97-AF65-F5344CB8AC3E}">
        <p14:creationId xmlns:p14="http://schemas.microsoft.com/office/powerpoint/2010/main" val="17733112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4 Conector recto de flecha"/>
          <p:cNvCxnSpPr>
            <a:cxnSpLocks/>
            <a:stCxn id="33" idx="4"/>
            <a:endCxn id="38" idx="2"/>
          </p:cNvCxnSpPr>
          <p:nvPr/>
        </p:nvCxnSpPr>
        <p:spPr>
          <a:xfrm flipV="1">
            <a:off x="3735279" y="4324159"/>
            <a:ext cx="1173956" cy="506030"/>
          </a:xfrm>
          <a:prstGeom prst="straightConnector1">
            <a:avLst/>
          </a:prstGeom>
          <a:noFill/>
          <a:ln w="25400" cap="flat" cmpd="sng" algn="ctr">
            <a:solidFill>
              <a:srgbClr val="575F6D">
                <a:lumMod val="75000"/>
              </a:srgbClr>
            </a:solidFill>
            <a:prstDash val="solid"/>
            <a:tailEnd type="triangle" w="lg" len="lg"/>
          </a:ln>
          <a:effectLst/>
        </p:spPr>
      </p:cxnSp>
      <p:grpSp>
        <p:nvGrpSpPr>
          <p:cNvPr id="28" name="5 Grupo"/>
          <p:cNvGrpSpPr/>
          <p:nvPr/>
        </p:nvGrpSpPr>
        <p:grpSpPr>
          <a:xfrm>
            <a:off x="2748908" y="2472751"/>
            <a:ext cx="867839" cy="1339664"/>
            <a:chOff x="928662" y="2071678"/>
            <a:chExt cx="1428760" cy="1928826"/>
          </a:xfrm>
          <a:effectLst>
            <a:outerShdw blurRad="76200" dir="13500000" sy="23000" kx="1200000" algn="br" rotWithShape="0">
              <a:prstClr val="black">
                <a:alpha val="20000"/>
              </a:prstClr>
            </a:outerShdw>
          </a:effectLst>
        </p:grpSpPr>
        <p:sp>
          <p:nvSpPr>
            <p:cNvPr id="29" name="6 Cilindro"/>
            <p:cNvSpPr/>
            <p:nvPr/>
          </p:nvSpPr>
          <p:spPr bwMode="auto">
            <a:xfrm>
              <a:off x="928662" y="2071678"/>
              <a:ext cx="1428760" cy="1928826"/>
            </a:xfrm>
            <a:prstGeom prst="can">
              <a:avLst/>
            </a:prstGeom>
            <a:solidFill>
              <a:sysClr val="window" lastClr="FFFFFF"/>
            </a:solidFill>
            <a:ln w="25400" cap="flat" cmpd="sng" algn="ctr">
              <a:solidFill>
                <a:srgbClr val="FE8637">
                  <a:shade val="50000"/>
                </a:srgbClr>
              </a:solidFill>
              <a:prstDash val="dash"/>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0" name="7 Cilindro"/>
            <p:cNvSpPr/>
            <p:nvPr/>
          </p:nvSpPr>
          <p:spPr bwMode="auto">
            <a:xfrm>
              <a:off x="928662" y="3214686"/>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1" name="9 Cilindro"/>
            <p:cNvSpPr/>
            <p:nvPr/>
          </p:nvSpPr>
          <p:spPr bwMode="auto">
            <a:xfrm>
              <a:off x="928662" y="2285992"/>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2" name="10 Cilindro"/>
            <p:cNvSpPr/>
            <p:nvPr/>
          </p:nvSpPr>
          <p:spPr bwMode="auto">
            <a:xfrm>
              <a:off x="928662" y="2857496"/>
              <a:ext cx="1428760" cy="642942"/>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grpSp>
      <p:sp>
        <p:nvSpPr>
          <p:cNvPr id="33" name="11 Cilindro"/>
          <p:cNvSpPr/>
          <p:nvPr/>
        </p:nvSpPr>
        <p:spPr>
          <a:xfrm>
            <a:off x="2651016" y="4454745"/>
            <a:ext cx="1084263" cy="750888"/>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4" name="12 Cilindro"/>
          <p:cNvSpPr/>
          <p:nvPr/>
        </p:nvSpPr>
        <p:spPr>
          <a:xfrm>
            <a:off x="7296834" y="3705445"/>
            <a:ext cx="1084262" cy="1071562"/>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5" name="13 CuadroTexto"/>
          <p:cNvSpPr txBox="1"/>
          <p:nvPr/>
        </p:nvSpPr>
        <p:spPr>
          <a:xfrm>
            <a:off x="2432734" y="3759073"/>
            <a:ext cx="1500188" cy="5238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Base de Datos Dañada</a:t>
            </a:r>
          </a:p>
        </p:txBody>
      </p:sp>
      <p:sp>
        <p:nvSpPr>
          <p:cNvPr id="36" name="15 CuadroTexto"/>
          <p:cNvSpPr txBox="1"/>
          <p:nvPr/>
        </p:nvSpPr>
        <p:spPr>
          <a:xfrm>
            <a:off x="2539891" y="5301766"/>
            <a:ext cx="1306512" cy="5238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Respaldo de algún tipo</a:t>
            </a:r>
          </a:p>
        </p:txBody>
      </p:sp>
      <p:sp>
        <p:nvSpPr>
          <p:cNvPr id="37" name="16 CuadroTexto"/>
          <p:cNvSpPr txBox="1"/>
          <p:nvPr/>
        </p:nvSpPr>
        <p:spPr>
          <a:xfrm>
            <a:off x="7099190" y="4828435"/>
            <a:ext cx="1479550" cy="5238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Base de Datos Recuperada</a:t>
            </a:r>
          </a:p>
        </p:txBody>
      </p:sp>
      <p:sp>
        <p:nvSpPr>
          <p:cNvPr id="38" name="17 Cubo"/>
          <p:cNvSpPr/>
          <p:nvPr/>
        </p:nvSpPr>
        <p:spPr>
          <a:xfrm>
            <a:off x="4909235" y="3705446"/>
            <a:ext cx="1519237" cy="1125537"/>
          </a:xfrm>
          <a:prstGeom prst="cube">
            <a:avLst>
              <a:gd name="adj" fmla="val 9941"/>
            </a:avLst>
          </a:prstGeom>
          <a:solidFill>
            <a:srgbClr val="008452"/>
          </a:solidFill>
          <a:ln w="25400" cap="flat" cmpd="sng" algn="ctr">
            <a:solidFill>
              <a:srgbClr val="008452"/>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500" b="1" i="0" u="none" strike="noStrike" kern="0" cap="none" spc="0" normalizeH="0" baseline="0" noProof="0" dirty="0">
                <a:ln>
                  <a:noFill/>
                </a:ln>
                <a:solidFill>
                  <a:schemeClr val="bg1"/>
                </a:solidFill>
                <a:effectLst/>
                <a:uLnTx/>
                <a:uFillTx/>
                <a:ea typeface="+mn-ea"/>
                <a:cs typeface="+mn-cs"/>
              </a:rPr>
              <a:t>Método de Recuperación</a:t>
            </a:r>
          </a:p>
        </p:txBody>
      </p:sp>
      <p:cxnSp>
        <p:nvCxnSpPr>
          <p:cNvPr id="39" name="18 Conector recto de flecha"/>
          <p:cNvCxnSpPr>
            <a:cxnSpLocks/>
            <a:stCxn id="32" idx="4"/>
            <a:endCxn id="38" idx="2"/>
          </p:cNvCxnSpPr>
          <p:nvPr/>
        </p:nvCxnSpPr>
        <p:spPr>
          <a:xfrm>
            <a:off x="3616747" y="3241818"/>
            <a:ext cx="1292488" cy="1082341"/>
          </a:xfrm>
          <a:prstGeom prst="straightConnector1">
            <a:avLst/>
          </a:prstGeom>
          <a:noFill/>
          <a:ln w="25400" cap="flat" cmpd="sng" algn="ctr">
            <a:solidFill>
              <a:srgbClr val="575F6D">
                <a:lumMod val="75000"/>
              </a:srgbClr>
            </a:solidFill>
            <a:prstDash val="solid"/>
            <a:tailEnd type="triangle" w="lg" len="lg"/>
          </a:ln>
          <a:effectLst/>
        </p:spPr>
      </p:cxnSp>
      <p:cxnSp>
        <p:nvCxnSpPr>
          <p:cNvPr id="40" name="19 Conector recto de flecha"/>
          <p:cNvCxnSpPr/>
          <p:nvPr/>
        </p:nvCxnSpPr>
        <p:spPr>
          <a:xfrm>
            <a:off x="6536421" y="4240432"/>
            <a:ext cx="704850" cy="1588"/>
          </a:xfrm>
          <a:prstGeom prst="straightConnector1">
            <a:avLst/>
          </a:prstGeom>
          <a:noFill/>
          <a:ln w="25400" cap="flat" cmpd="sng" algn="ctr">
            <a:solidFill>
              <a:srgbClr val="575F6D">
                <a:lumMod val="75000"/>
              </a:srgbClr>
            </a:solidFill>
            <a:prstDash val="solid"/>
            <a:tailEnd type="triangle" w="lg" len="lg"/>
          </a:ln>
          <a:effectLst/>
        </p:spPr>
      </p:cxnSp>
      <p:sp>
        <p:nvSpPr>
          <p:cNvPr id="41" name="21 Llamada rectangular redondeada"/>
          <p:cNvSpPr/>
          <p:nvPr/>
        </p:nvSpPr>
        <p:spPr>
          <a:xfrm>
            <a:off x="4909235" y="2297213"/>
            <a:ext cx="1730114" cy="1125537"/>
          </a:xfrm>
          <a:prstGeom prst="wedgeRoundRectCallout">
            <a:avLst>
              <a:gd name="adj1" fmla="val -891"/>
              <a:gd name="adj2" fmla="val 73213"/>
              <a:gd name="adj3" fmla="val 16667"/>
            </a:avLst>
          </a:prstGeom>
          <a:solidFill>
            <a:srgbClr val="004B85"/>
          </a:solidFill>
          <a:ln w="25400" cap="flat" cmpd="sng" algn="ctr">
            <a:solidFill>
              <a:srgbClr val="004B85"/>
            </a:solidFill>
            <a:prstDash val="solid"/>
          </a:ln>
          <a:effectLst/>
        </p:spPr>
        <p:txBody>
          <a:bodyPr anchor="ctr"/>
          <a:lstStyle/>
          <a:p>
            <a:pPr fontAlgn="base">
              <a:spcBef>
                <a:spcPct val="0"/>
              </a:spcBef>
              <a:spcAft>
                <a:spcPct val="0"/>
              </a:spcAft>
              <a:buClr>
                <a:srgbClr val="BB6126"/>
              </a:buClr>
              <a:buSzTx/>
            </a:pPr>
            <a:r>
              <a:rPr lang="es-CL" altLang="es-MX" i="1" dirty="0" err="1">
                <a:solidFill>
                  <a:schemeClr val="bg1"/>
                </a:solidFill>
                <a:cs typeface="Arial" panose="020B0604020202020204" pitchFamily="34" charset="0"/>
              </a:rPr>
              <a:t>Restore</a:t>
            </a:r>
            <a:r>
              <a:rPr lang="es-CL" altLang="es-MX" i="1" dirty="0">
                <a:solidFill>
                  <a:schemeClr val="bg1"/>
                </a:solidFill>
                <a:cs typeface="Arial" panose="020B0604020202020204" pitchFamily="34" charset="0"/>
              </a:rPr>
              <a:t>/</a:t>
            </a:r>
            <a:r>
              <a:rPr lang="es-CL" altLang="es-MX" i="1" dirty="0" err="1">
                <a:solidFill>
                  <a:schemeClr val="bg1"/>
                </a:solidFill>
                <a:cs typeface="Arial" panose="020B0604020202020204" pitchFamily="34" charset="0"/>
              </a:rPr>
              <a:t>Rerun</a:t>
            </a:r>
            <a:endParaRPr lang="es-CL" altLang="es-MX" i="1" dirty="0">
              <a:solidFill>
                <a:schemeClr val="bg1"/>
              </a:solidFill>
              <a:cs typeface="Arial" panose="020B0604020202020204" pitchFamily="34" charset="0"/>
            </a:endParaRPr>
          </a:p>
          <a:p>
            <a:pPr fontAlgn="base">
              <a:spcBef>
                <a:spcPct val="0"/>
              </a:spcBef>
              <a:spcAft>
                <a:spcPct val="0"/>
              </a:spcAft>
              <a:buClr>
                <a:srgbClr val="BB6126"/>
              </a:buClr>
              <a:buSzTx/>
            </a:pPr>
            <a:r>
              <a:rPr lang="es-CL" altLang="es-MX" i="1" dirty="0" err="1">
                <a:solidFill>
                  <a:schemeClr val="bg1"/>
                </a:solidFill>
                <a:cs typeface="Arial" panose="020B0604020202020204" pitchFamily="34" charset="0"/>
              </a:rPr>
              <a:t>Rollback</a:t>
            </a:r>
            <a:endParaRPr lang="es-CL" altLang="es-MX" i="1" dirty="0">
              <a:solidFill>
                <a:schemeClr val="bg1"/>
              </a:solidFill>
              <a:cs typeface="Arial" panose="020B0604020202020204" pitchFamily="34" charset="0"/>
            </a:endParaRPr>
          </a:p>
          <a:p>
            <a:pPr fontAlgn="base">
              <a:spcBef>
                <a:spcPct val="0"/>
              </a:spcBef>
              <a:spcAft>
                <a:spcPct val="0"/>
              </a:spcAft>
              <a:buClr>
                <a:srgbClr val="BB6126"/>
              </a:buClr>
              <a:buSzTx/>
            </a:pPr>
            <a:r>
              <a:rPr lang="es-CL" altLang="es-MX" i="1" dirty="0" err="1">
                <a:solidFill>
                  <a:schemeClr val="bg1"/>
                </a:solidFill>
                <a:cs typeface="Arial" panose="020B0604020202020204" pitchFamily="34" charset="0"/>
              </a:rPr>
              <a:t>Rollforward</a:t>
            </a:r>
            <a:endParaRPr kumimoji="0" lang="es-CL" sz="1800" b="0" i="1" u="none" strike="noStrike" kern="0" cap="none" spc="0" normalizeH="0" baseline="0" noProof="0" dirty="0">
              <a:ln>
                <a:noFill/>
              </a:ln>
              <a:solidFill>
                <a:schemeClr val="bg1"/>
              </a:solidFill>
              <a:effectLst/>
              <a:uLnTx/>
              <a:uFillTx/>
            </a:endParaRPr>
          </a:p>
        </p:txBody>
      </p:sp>
      <p:sp>
        <p:nvSpPr>
          <p:cNvPr id="3" name="Title 2">
            <a:extLst>
              <a:ext uri="{FF2B5EF4-FFF2-40B4-BE49-F238E27FC236}">
                <a16:creationId xmlns:a16="http://schemas.microsoft.com/office/drawing/2014/main" id="{DDC7C15D-6B8E-C254-9B3E-84F52CDC040F}"/>
              </a:ext>
            </a:extLst>
          </p:cNvPr>
          <p:cNvSpPr>
            <a:spLocks noGrp="1"/>
          </p:cNvSpPr>
          <p:nvPr>
            <p:ph type="title"/>
          </p:nvPr>
        </p:nvSpPr>
        <p:spPr/>
        <p:txBody>
          <a:bodyPr/>
          <a:lstStyle/>
          <a:p>
            <a:r>
              <a:rPr lang="es-CL" dirty="0"/>
              <a:t>Mecanismos de recuperación</a:t>
            </a:r>
          </a:p>
        </p:txBody>
      </p:sp>
      <p:sp>
        <p:nvSpPr>
          <p:cNvPr id="2" name="Marcador de número de diapositiva 1">
            <a:extLst>
              <a:ext uri="{FF2B5EF4-FFF2-40B4-BE49-F238E27FC236}">
                <a16:creationId xmlns:a16="http://schemas.microsoft.com/office/drawing/2014/main" id="{3A4D5CA4-17C6-4763-9CD7-61CE00D11A06}"/>
              </a:ext>
            </a:extLst>
          </p:cNvPr>
          <p:cNvSpPr>
            <a:spLocks noGrp="1"/>
          </p:cNvSpPr>
          <p:nvPr>
            <p:ph type="sldNum" sz="quarter" idx="12"/>
          </p:nvPr>
        </p:nvSpPr>
        <p:spPr/>
        <p:txBody>
          <a:bodyPr/>
          <a:lstStyle/>
          <a:p>
            <a:fld id="{2006D4AC-796B-4E27-BEF0-2E331B73D92A}" type="slidenum">
              <a:rPr lang="es-MX" smtClean="0"/>
              <a:t>28</a:t>
            </a:fld>
            <a:endParaRPr lang="es-MX"/>
          </a:p>
        </p:txBody>
      </p:sp>
    </p:spTree>
    <p:extLst>
      <p:ext uri="{BB962C8B-B14F-4D97-AF65-F5344CB8AC3E}">
        <p14:creationId xmlns:p14="http://schemas.microsoft.com/office/powerpoint/2010/main" val="3120245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500"/>
                            </p:stCondLst>
                            <p:childTnLst>
                              <p:par>
                                <p:cTn id="19" presetID="22" presetClass="entr" presetSubtype="8" fill="hold" nodeType="afterEffect">
                                  <p:stCondLst>
                                    <p:cond delay="50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par>
                                <p:cTn id="22" presetID="22" presetClass="entr" presetSubtype="8"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500"/>
                                        <p:tgtEl>
                                          <p:spTgt spid="39"/>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3000"/>
                            </p:stCondLst>
                            <p:childTnLst>
                              <p:par>
                                <p:cTn id="30" presetID="22" presetClass="entr" presetSubtype="8" fill="hold" nodeType="afterEffect">
                                  <p:stCondLst>
                                    <p:cond delay="10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4500"/>
                            </p:stCondLst>
                            <p:childTnLst>
                              <p:par>
                                <p:cTn id="34" presetID="9" presetClass="entr" presetSubtype="0" fill="hold" grpId="0" nodeType="afterEffect">
                                  <p:stCondLst>
                                    <p:cond delay="500"/>
                                  </p:stCondLst>
                                  <p:childTnLst>
                                    <p:set>
                                      <p:cBhvr>
                                        <p:cTn id="35" dur="1" fill="hold">
                                          <p:stCondLst>
                                            <p:cond delay="0"/>
                                          </p:stCondLst>
                                        </p:cTn>
                                        <p:tgtEl>
                                          <p:spTgt spid="34"/>
                                        </p:tgtEl>
                                        <p:attrNameLst>
                                          <p:attrName>style.visibility</p:attrName>
                                        </p:attrNameLst>
                                      </p:cBhvr>
                                      <p:to>
                                        <p:strVal val="visible"/>
                                      </p:to>
                                    </p:set>
                                    <p:animEffect transition="in" filter="dissolve">
                                      <p:cBhvr>
                                        <p:cTn id="36" dur="500"/>
                                        <p:tgtEl>
                                          <p:spTgt spid="34"/>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5500"/>
                            </p:stCondLst>
                            <p:childTnLst>
                              <p:par>
                                <p:cTn id="41" presetID="10"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p:bldP spid="36" grpId="0"/>
      <p:bldP spid="37" grpId="0"/>
      <p:bldP spid="38" grpId="0" animBg="1"/>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C7C15D-6B8E-C254-9B3E-84F52CDC040F}"/>
              </a:ext>
            </a:extLst>
          </p:cNvPr>
          <p:cNvSpPr>
            <a:spLocks noGrp="1"/>
          </p:cNvSpPr>
          <p:nvPr>
            <p:ph type="title"/>
          </p:nvPr>
        </p:nvSpPr>
        <p:spPr/>
        <p:txBody>
          <a:bodyPr/>
          <a:lstStyle/>
          <a:p>
            <a:r>
              <a:rPr lang="es-CL" dirty="0"/>
              <a:t>Mecanismos de recuperación</a:t>
            </a:r>
          </a:p>
        </p:txBody>
      </p:sp>
      <p:sp>
        <p:nvSpPr>
          <p:cNvPr id="2" name="Marcador de número de diapositiva 1">
            <a:extLst>
              <a:ext uri="{FF2B5EF4-FFF2-40B4-BE49-F238E27FC236}">
                <a16:creationId xmlns:a16="http://schemas.microsoft.com/office/drawing/2014/main" id="{3A4D5CA4-17C6-4763-9CD7-61CE00D11A06}"/>
              </a:ext>
            </a:extLst>
          </p:cNvPr>
          <p:cNvSpPr>
            <a:spLocks noGrp="1"/>
          </p:cNvSpPr>
          <p:nvPr>
            <p:ph type="sldNum" sz="quarter" idx="12"/>
          </p:nvPr>
        </p:nvSpPr>
        <p:spPr/>
        <p:txBody>
          <a:bodyPr/>
          <a:lstStyle/>
          <a:p>
            <a:fld id="{2006D4AC-796B-4E27-BEF0-2E331B73D92A}" type="slidenum">
              <a:rPr lang="es-MX" smtClean="0"/>
              <a:t>29</a:t>
            </a:fld>
            <a:endParaRPr lang="es-MX"/>
          </a:p>
        </p:txBody>
      </p:sp>
      <p:sp>
        <p:nvSpPr>
          <p:cNvPr id="4" name="Content Placeholder 4">
            <a:extLst>
              <a:ext uri="{FF2B5EF4-FFF2-40B4-BE49-F238E27FC236}">
                <a16:creationId xmlns:a16="http://schemas.microsoft.com/office/drawing/2014/main" id="{DAF12696-8797-F2E9-B493-D226C4974E1A}"/>
              </a:ext>
            </a:extLst>
          </p:cNvPr>
          <p:cNvSpPr>
            <a:spLocks noGrp="1"/>
          </p:cNvSpPr>
          <p:nvPr>
            <p:ph idx="1"/>
          </p:nvPr>
        </p:nvSpPr>
        <p:spPr>
          <a:xfrm>
            <a:off x="838200" y="1825625"/>
            <a:ext cx="10515600" cy="3780045"/>
          </a:xfrm>
        </p:spPr>
        <p:txBody>
          <a:bodyPr>
            <a:normAutofit/>
          </a:bodyPr>
          <a:lstStyle/>
          <a:p>
            <a:r>
              <a:rPr lang="es-ES" dirty="0"/>
              <a:t>Funcionan a partir del momento en que se produce un daño a la BD.</a:t>
            </a:r>
          </a:p>
          <a:p>
            <a:pPr lvl="1"/>
            <a:r>
              <a:rPr lang="es-ES" dirty="0"/>
              <a:t>Físico (daño completo del dispositivo donde está la BD o un archivo, ya sea por un incendio, inundación, etc.) </a:t>
            </a:r>
          </a:p>
          <a:p>
            <a:pPr lvl="1"/>
            <a:r>
              <a:rPr lang="es-ES" dirty="0"/>
              <a:t>Lógico (daño de los valores almacenados por el mal funcionamiento de un programa). </a:t>
            </a:r>
          </a:p>
          <a:p>
            <a:r>
              <a:rPr lang="es-ES" dirty="0"/>
              <a:t>En ese momento se necesita recuperar o subir la BD o el archivo a producción lo más rápidamente posible, para lo cual estos comandos actúan apoyándose en algún tipo de respaldo.</a:t>
            </a:r>
          </a:p>
        </p:txBody>
      </p:sp>
    </p:spTree>
    <p:extLst>
      <p:ext uri="{BB962C8B-B14F-4D97-AF65-F5344CB8AC3E}">
        <p14:creationId xmlns:p14="http://schemas.microsoft.com/office/powerpoint/2010/main" val="3754796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37A-F32F-1224-DDF2-A89C91B6D871}"/>
              </a:ext>
            </a:extLst>
          </p:cNvPr>
          <p:cNvSpPr>
            <a:spLocks noGrp="1"/>
          </p:cNvSpPr>
          <p:nvPr>
            <p:ph type="title"/>
          </p:nvPr>
        </p:nvSpPr>
        <p:spPr/>
        <p:txBody>
          <a:bodyPr/>
          <a:lstStyle/>
          <a:p>
            <a:r>
              <a:rPr lang="es-CL" dirty="0"/>
              <a:t>5.1 Componentes del DBMS</a:t>
            </a:r>
          </a:p>
        </p:txBody>
      </p:sp>
      <p:sp>
        <p:nvSpPr>
          <p:cNvPr id="3" name="Slide Number Placeholder 2">
            <a:extLst>
              <a:ext uri="{FF2B5EF4-FFF2-40B4-BE49-F238E27FC236}">
                <a16:creationId xmlns:a16="http://schemas.microsoft.com/office/drawing/2014/main" id="{3F8B8384-1662-CDA3-7713-6BF4AE32EE7F}"/>
              </a:ext>
            </a:extLst>
          </p:cNvPr>
          <p:cNvSpPr>
            <a:spLocks noGrp="1"/>
          </p:cNvSpPr>
          <p:nvPr>
            <p:ph type="sldNum" sz="quarter" idx="12"/>
          </p:nvPr>
        </p:nvSpPr>
        <p:spPr/>
        <p:txBody>
          <a:bodyPr/>
          <a:lstStyle/>
          <a:p>
            <a:fld id="{53277F46-3D48-465E-89EF-2F849361E787}" type="slidenum">
              <a:rPr lang="es-CL" smtClean="0"/>
              <a:t>3</a:t>
            </a:fld>
            <a:endParaRPr lang="es-CL" dirty="0"/>
          </a:p>
        </p:txBody>
      </p:sp>
    </p:spTree>
    <p:extLst>
      <p:ext uri="{BB962C8B-B14F-4D97-AF65-F5344CB8AC3E}">
        <p14:creationId xmlns:p14="http://schemas.microsoft.com/office/powerpoint/2010/main" val="23081249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13 CuadroTexto"/>
          <p:cNvSpPr txBox="1"/>
          <p:nvPr/>
        </p:nvSpPr>
        <p:spPr>
          <a:xfrm>
            <a:off x="2095501" y="3692369"/>
            <a:ext cx="1714500" cy="523875"/>
          </a:xfrm>
          <a:prstGeom prst="rect">
            <a:avLst/>
          </a:prstGeom>
          <a:noFill/>
        </p:spPr>
        <p:txBody>
          <a:bodyPr>
            <a:spAutoFit/>
          </a:bodyPr>
          <a:lstStyle/>
          <a:p>
            <a:pPr algn="ctr" fontAlgn="base">
              <a:spcBef>
                <a:spcPct val="0"/>
              </a:spcBef>
              <a:spcAft>
                <a:spcPct val="0"/>
              </a:spcAft>
              <a:defRPr/>
            </a:pPr>
            <a:r>
              <a:rPr lang="es-CL" sz="1400" b="1" i="1" dirty="0">
                <a:cs typeface="Arial" panose="020B0604020202020204" pitchFamily="34" charset="0"/>
              </a:rPr>
              <a:t>Full-</a:t>
            </a:r>
            <a:r>
              <a:rPr lang="es-CL" sz="1400" b="1" i="1" dirty="0" err="1">
                <a:cs typeface="Arial" panose="020B0604020202020204" pitchFamily="34" charset="0"/>
              </a:rPr>
              <a:t>Backup</a:t>
            </a:r>
            <a:r>
              <a:rPr lang="es-CL" sz="1400" b="1" dirty="0">
                <a:cs typeface="Arial" panose="020B0604020202020204" pitchFamily="34" charset="0"/>
              </a:rPr>
              <a:t> de la Base de Datos</a:t>
            </a:r>
          </a:p>
        </p:txBody>
      </p:sp>
      <p:sp>
        <p:nvSpPr>
          <p:cNvPr id="22" name="17 CuadroTexto"/>
          <p:cNvSpPr txBox="1"/>
          <p:nvPr/>
        </p:nvSpPr>
        <p:spPr>
          <a:xfrm>
            <a:off x="2166938" y="5625470"/>
            <a:ext cx="1571625" cy="3079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Transacciones</a:t>
            </a:r>
          </a:p>
        </p:txBody>
      </p:sp>
      <p:sp>
        <p:nvSpPr>
          <p:cNvPr id="23" name="18 CuadroTexto"/>
          <p:cNvSpPr txBox="1"/>
          <p:nvPr/>
        </p:nvSpPr>
        <p:spPr>
          <a:xfrm>
            <a:off x="8412847" y="4988382"/>
            <a:ext cx="1571625" cy="5238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Base de Datos Recuperada</a:t>
            </a:r>
          </a:p>
        </p:txBody>
      </p:sp>
      <p:cxnSp>
        <p:nvCxnSpPr>
          <p:cNvPr id="24" name="16 Conector recto de flecha"/>
          <p:cNvCxnSpPr>
            <a:cxnSpLocks/>
            <a:stCxn id="46" idx="4"/>
            <a:endCxn id="48" idx="2"/>
          </p:cNvCxnSpPr>
          <p:nvPr/>
        </p:nvCxnSpPr>
        <p:spPr>
          <a:xfrm flipV="1">
            <a:off x="3672909" y="4253661"/>
            <a:ext cx="1637279" cy="801680"/>
          </a:xfrm>
          <a:prstGeom prst="straightConnector1">
            <a:avLst/>
          </a:prstGeom>
          <a:noFill/>
          <a:ln w="25400" cap="flat" cmpd="sng" algn="ctr">
            <a:solidFill>
              <a:srgbClr val="575F6D">
                <a:lumMod val="75000"/>
              </a:srgbClr>
            </a:solidFill>
            <a:prstDash val="solid"/>
            <a:tailEnd type="triangle" w="lg" len="lg"/>
          </a:ln>
          <a:effectLst/>
        </p:spPr>
      </p:cxnSp>
      <p:grpSp>
        <p:nvGrpSpPr>
          <p:cNvPr id="25" name="20 Grupo"/>
          <p:cNvGrpSpPr/>
          <p:nvPr/>
        </p:nvGrpSpPr>
        <p:grpSpPr>
          <a:xfrm>
            <a:off x="2381247" y="1975168"/>
            <a:ext cx="1143008" cy="1785950"/>
            <a:chOff x="928662" y="2071678"/>
            <a:chExt cx="1428760" cy="1928826"/>
          </a:xfrm>
          <a:effectLst>
            <a:outerShdw blurRad="76200" dir="13500000" sy="23000" kx="1200000" algn="br" rotWithShape="0">
              <a:prstClr val="black">
                <a:alpha val="20000"/>
              </a:prstClr>
            </a:outerShdw>
          </a:effectLst>
        </p:grpSpPr>
        <p:sp>
          <p:nvSpPr>
            <p:cNvPr id="26" name="22 Cilindro"/>
            <p:cNvSpPr/>
            <p:nvPr/>
          </p:nvSpPr>
          <p:spPr bwMode="auto">
            <a:xfrm>
              <a:off x="928662" y="2071678"/>
              <a:ext cx="1428760" cy="1928826"/>
            </a:xfrm>
            <a:prstGeom prst="can">
              <a:avLst/>
            </a:prstGeom>
            <a:solidFill>
              <a:sysClr val="window" lastClr="FFFFFF"/>
            </a:solidFill>
            <a:ln w="25400" cap="flat" cmpd="sng" algn="ctr">
              <a:solidFill>
                <a:srgbClr val="FE8637">
                  <a:shade val="50000"/>
                </a:srgbClr>
              </a:solidFill>
              <a:prstDash val="dash"/>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3" name="24 Cilindro"/>
            <p:cNvSpPr/>
            <p:nvPr/>
          </p:nvSpPr>
          <p:spPr bwMode="auto">
            <a:xfrm>
              <a:off x="928662" y="3214686"/>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4" name="25 Cilindro"/>
            <p:cNvSpPr/>
            <p:nvPr/>
          </p:nvSpPr>
          <p:spPr bwMode="auto">
            <a:xfrm>
              <a:off x="928662" y="2285992"/>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5" name="26 Cilindro"/>
            <p:cNvSpPr/>
            <p:nvPr/>
          </p:nvSpPr>
          <p:spPr bwMode="auto">
            <a:xfrm>
              <a:off x="928662" y="2857496"/>
              <a:ext cx="1428760" cy="642942"/>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grpSp>
      <p:sp>
        <p:nvSpPr>
          <p:cNvPr id="46" name="27 Cilindro"/>
          <p:cNvSpPr/>
          <p:nvPr/>
        </p:nvSpPr>
        <p:spPr>
          <a:xfrm>
            <a:off x="2244159" y="4555278"/>
            <a:ext cx="1428750" cy="1000125"/>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7" name="29 Cilindro"/>
          <p:cNvSpPr/>
          <p:nvPr/>
        </p:nvSpPr>
        <p:spPr>
          <a:xfrm>
            <a:off x="8484285" y="3559632"/>
            <a:ext cx="1428750" cy="1428750"/>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8" name="33 Cubo"/>
          <p:cNvSpPr/>
          <p:nvPr/>
        </p:nvSpPr>
        <p:spPr>
          <a:xfrm>
            <a:off x="5310188" y="3429000"/>
            <a:ext cx="2000250" cy="1500188"/>
          </a:xfrm>
          <a:prstGeom prst="cube">
            <a:avLst>
              <a:gd name="adj" fmla="val 9941"/>
            </a:avLst>
          </a:prstGeom>
          <a:solidFill>
            <a:srgbClr val="008452"/>
          </a:solidFill>
          <a:ln w="25400" cap="flat" cmpd="sng" algn="ctr">
            <a:solidFill>
              <a:srgbClr val="008452"/>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1" u="none" strike="noStrike" kern="0" cap="none" spc="0" normalizeH="0" baseline="0" noProof="0" dirty="0" err="1">
                <a:ln>
                  <a:noFill/>
                </a:ln>
                <a:solidFill>
                  <a:schemeClr val="bg1"/>
                </a:solidFill>
                <a:effectLst/>
                <a:uLnTx/>
                <a:uFillTx/>
                <a:ea typeface="+mn-ea"/>
                <a:cs typeface="+mn-cs"/>
              </a:rPr>
              <a:t>Restore</a:t>
            </a:r>
            <a:r>
              <a:rPr kumimoji="0" lang="es-CL" sz="1800" b="0" i="1" u="none" strike="noStrike" kern="0" cap="none" spc="0" normalizeH="0" baseline="0" noProof="0" dirty="0">
                <a:ln>
                  <a:noFill/>
                </a:ln>
                <a:solidFill>
                  <a:schemeClr val="bg1"/>
                </a:solidFill>
                <a:effectLst/>
                <a:uLnTx/>
                <a:uFillTx/>
                <a:ea typeface="+mn-ea"/>
                <a:cs typeface="+mn-cs"/>
              </a:rPr>
              <a:t>/</a:t>
            </a:r>
            <a:r>
              <a:rPr kumimoji="0" lang="es-CL" sz="1800" b="0" i="1" u="none" strike="noStrike" kern="0" cap="none" spc="0" normalizeH="0" baseline="0" noProof="0" dirty="0" err="1">
                <a:ln>
                  <a:noFill/>
                </a:ln>
                <a:solidFill>
                  <a:schemeClr val="bg1"/>
                </a:solidFill>
                <a:effectLst/>
                <a:uLnTx/>
                <a:uFillTx/>
                <a:ea typeface="+mn-ea"/>
                <a:cs typeface="+mn-cs"/>
              </a:rPr>
              <a:t>Rerun</a:t>
            </a:r>
            <a:endParaRPr kumimoji="0" lang="es-CL" sz="1800" b="0" i="1" u="none" strike="noStrike" kern="0" cap="none" spc="0" normalizeH="0" baseline="0" noProof="0" dirty="0">
              <a:ln>
                <a:noFill/>
              </a:ln>
              <a:solidFill>
                <a:schemeClr val="bg1"/>
              </a:solidFill>
              <a:effectLst/>
              <a:uLnTx/>
              <a:uFillTx/>
              <a:ea typeface="+mn-ea"/>
              <a:cs typeface="+mn-cs"/>
            </a:endParaRPr>
          </a:p>
        </p:txBody>
      </p:sp>
      <p:cxnSp>
        <p:nvCxnSpPr>
          <p:cNvPr id="49" name="34 Conector recto de flecha"/>
          <p:cNvCxnSpPr>
            <a:cxnSpLocks/>
            <a:stCxn id="45" idx="4"/>
            <a:endCxn id="48" idx="2"/>
          </p:cNvCxnSpPr>
          <p:nvPr/>
        </p:nvCxnSpPr>
        <p:spPr>
          <a:xfrm>
            <a:off x="3524255" y="3000436"/>
            <a:ext cx="1785933" cy="1253225"/>
          </a:xfrm>
          <a:prstGeom prst="straightConnector1">
            <a:avLst/>
          </a:prstGeom>
          <a:noFill/>
          <a:ln w="25400" cap="flat" cmpd="sng" algn="ctr">
            <a:solidFill>
              <a:srgbClr val="575F6D">
                <a:lumMod val="75000"/>
              </a:srgbClr>
            </a:solidFill>
            <a:prstDash val="solid"/>
            <a:tailEnd type="triangle" w="lg" len="lg"/>
          </a:ln>
          <a:effectLst/>
        </p:spPr>
      </p:cxnSp>
      <p:cxnSp>
        <p:nvCxnSpPr>
          <p:cNvPr id="50" name="35 Conector recto de flecha"/>
          <p:cNvCxnSpPr>
            <a:cxnSpLocks/>
            <a:stCxn id="48" idx="4"/>
            <a:endCxn id="47" idx="2"/>
          </p:cNvCxnSpPr>
          <p:nvPr/>
        </p:nvCxnSpPr>
        <p:spPr>
          <a:xfrm>
            <a:off x="7161304" y="4253661"/>
            <a:ext cx="1322981" cy="20346"/>
          </a:xfrm>
          <a:prstGeom prst="straightConnector1">
            <a:avLst/>
          </a:prstGeom>
          <a:noFill/>
          <a:ln w="25400" cap="flat" cmpd="sng" algn="ctr">
            <a:solidFill>
              <a:srgbClr val="575F6D">
                <a:lumMod val="75000"/>
              </a:srgbClr>
            </a:solidFill>
            <a:prstDash val="solid"/>
            <a:tailEnd type="triangle" w="lg" len="lg"/>
          </a:ln>
          <a:effectLst/>
        </p:spPr>
      </p:cxnSp>
      <p:sp>
        <p:nvSpPr>
          <p:cNvPr id="13" name="Title 12">
            <a:extLst>
              <a:ext uri="{FF2B5EF4-FFF2-40B4-BE49-F238E27FC236}">
                <a16:creationId xmlns:a16="http://schemas.microsoft.com/office/drawing/2014/main" id="{4C5CAA39-DB08-24AE-8F91-42623DB69090}"/>
              </a:ext>
            </a:extLst>
          </p:cNvPr>
          <p:cNvSpPr>
            <a:spLocks noGrp="1"/>
          </p:cNvSpPr>
          <p:nvPr>
            <p:ph type="title"/>
          </p:nvPr>
        </p:nvSpPr>
        <p:spPr/>
        <p:txBody>
          <a:bodyPr/>
          <a:lstStyle/>
          <a:p>
            <a:r>
              <a:rPr lang="es-CL" dirty="0"/>
              <a:t>Mecanismos de recuperación</a:t>
            </a:r>
            <a:br>
              <a:rPr lang="es-CL" dirty="0"/>
            </a:br>
            <a:r>
              <a:rPr lang="es-CL" sz="2800" i="1" dirty="0" err="1">
                <a:solidFill>
                  <a:srgbClr val="004B85"/>
                </a:solidFill>
              </a:rPr>
              <a:t>Restore</a:t>
            </a:r>
            <a:r>
              <a:rPr lang="es-CL" sz="2800" i="1" dirty="0">
                <a:solidFill>
                  <a:srgbClr val="004B85"/>
                </a:solidFill>
              </a:rPr>
              <a:t>/</a:t>
            </a:r>
            <a:r>
              <a:rPr lang="es-CL" sz="2800" i="1" dirty="0" err="1">
                <a:solidFill>
                  <a:srgbClr val="004B85"/>
                </a:solidFill>
              </a:rPr>
              <a:t>Rerun</a:t>
            </a:r>
            <a:endParaRPr lang="es-CL" sz="2800" i="1" dirty="0">
              <a:solidFill>
                <a:srgbClr val="004B85"/>
              </a:solidFill>
            </a:endParaRPr>
          </a:p>
        </p:txBody>
      </p:sp>
      <p:sp>
        <p:nvSpPr>
          <p:cNvPr id="2" name="Marcador de número de diapositiva 1">
            <a:extLst>
              <a:ext uri="{FF2B5EF4-FFF2-40B4-BE49-F238E27FC236}">
                <a16:creationId xmlns:a16="http://schemas.microsoft.com/office/drawing/2014/main" id="{BAF12292-A822-4422-9A9F-E96B11C76E42}"/>
              </a:ext>
            </a:extLst>
          </p:cNvPr>
          <p:cNvSpPr>
            <a:spLocks noGrp="1"/>
          </p:cNvSpPr>
          <p:nvPr>
            <p:ph type="sldNum" sz="quarter" idx="12"/>
          </p:nvPr>
        </p:nvSpPr>
        <p:spPr/>
        <p:txBody>
          <a:bodyPr/>
          <a:lstStyle/>
          <a:p>
            <a:fld id="{2006D4AC-796B-4E27-BEF0-2E331B73D92A}" type="slidenum">
              <a:rPr lang="es-MX" smtClean="0"/>
              <a:t>30</a:t>
            </a:fld>
            <a:endParaRPr lang="es-MX"/>
          </a:p>
        </p:txBody>
      </p:sp>
    </p:spTree>
    <p:extLst>
      <p:ext uri="{BB962C8B-B14F-4D97-AF65-F5344CB8AC3E}">
        <p14:creationId xmlns:p14="http://schemas.microsoft.com/office/powerpoint/2010/main" val="326532112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C5CAA39-DB08-24AE-8F91-42623DB69090}"/>
              </a:ext>
            </a:extLst>
          </p:cNvPr>
          <p:cNvSpPr>
            <a:spLocks noGrp="1"/>
          </p:cNvSpPr>
          <p:nvPr>
            <p:ph type="title"/>
          </p:nvPr>
        </p:nvSpPr>
        <p:spPr/>
        <p:txBody>
          <a:bodyPr/>
          <a:lstStyle/>
          <a:p>
            <a:r>
              <a:rPr lang="es-CL" dirty="0"/>
              <a:t>Mecanismos de recuperación</a:t>
            </a:r>
            <a:br>
              <a:rPr lang="es-CL" dirty="0"/>
            </a:br>
            <a:r>
              <a:rPr lang="es-CL" sz="2800" i="1" dirty="0" err="1">
                <a:solidFill>
                  <a:srgbClr val="004B85"/>
                </a:solidFill>
              </a:rPr>
              <a:t>Restore</a:t>
            </a:r>
            <a:r>
              <a:rPr lang="es-CL" sz="2800" i="1" dirty="0">
                <a:solidFill>
                  <a:srgbClr val="004B85"/>
                </a:solidFill>
              </a:rPr>
              <a:t>/</a:t>
            </a:r>
            <a:r>
              <a:rPr lang="es-CL" sz="2800" i="1" dirty="0" err="1">
                <a:solidFill>
                  <a:srgbClr val="004B85"/>
                </a:solidFill>
              </a:rPr>
              <a:t>Rerun</a:t>
            </a:r>
            <a:endParaRPr lang="es-CL" sz="2800" i="1" dirty="0">
              <a:solidFill>
                <a:srgbClr val="004B85"/>
              </a:solidFill>
            </a:endParaRPr>
          </a:p>
        </p:txBody>
      </p:sp>
      <p:sp>
        <p:nvSpPr>
          <p:cNvPr id="2" name="Marcador de número de diapositiva 1">
            <a:extLst>
              <a:ext uri="{FF2B5EF4-FFF2-40B4-BE49-F238E27FC236}">
                <a16:creationId xmlns:a16="http://schemas.microsoft.com/office/drawing/2014/main" id="{BAF12292-A822-4422-9A9F-E96B11C76E42}"/>
              </a:ext>
            </a:extLst>
          </p:cNvPr>
          <p:cNvSpPr>
            <a:spLocks noGrp="1"/>
          </p:cNvSpPr>
          <p:nvPr>
            <p:ph type="sldNum" sz="quarter" idx="12"/>
          </p:nvPr>
        </p:nvSpPr>
        <p:spPr/>
        <p:txBody>
          <a:bodyPr/>
          <a:lstStyle/>
          <a:p>
            <a:fld id="{2006D4AC-796B-4E27-BEF0-2E331B73D92A}" type="slidenum">
              <a:rPr lang="es-MX" smtClean="0"/>
              <a:t>31</a:t>
            </a:fld>
            <a:endParaRPr lang="es-MX"/>
          </a:p>
        </p:txBody>
      </p:sp>
      <p:pic>
        <p:nvPicPr>
          <p:cNvPr id="4" name="Imagen 3">
            <a:extLst>
              <a:ext uri="{FF2B5EF4-FFF2-40B4-BE49-F238E27FC236}">
                <a16:creationId xmlns:a16="http://schemas.microsoft.com/office/drawing/2014/main" id="{E0E13CF3-6081-1899-B4DD-E19E7D56C89A}"/>
              </a:ext>
            </a:extLst>
          </p:cNvPr>
          <p:cNvPicPr>
            <a:picLocks noChangeAspect="1"/>
          </p:cNvPicPr>
          <p:nvPr/>
        </p:nvPicPr>
        <p:blipFill>
          <a:blip r:embed="rId2"/>
          <a:stretch>
            <a:fillRect/>
          </a:stretch>
        </p:blipFill>
        <p:spPr>
          <a:xfrm>
            <a:off x="468381" y="2177290"/>
            <a:ext cx="5848350" cy="2847975"/>
          </a:xfrm>
          <a:prstGeom prst="rect">
            <a:avLst/>
          </a:prstGeom>
        </p:spPr>
      </p:pic>
      <p:sp>
        <p:nvSpPr>
          <p:cNvPr id="5" name="14 CuadroTexto">
            <a:extLst>
              <a:ext uri="{FF2B5EF4-FFF2-40B4-BE49-F238E27FC236}">
                <a16:creationId xmlns:a16="http://schemas.microsoft.com/office/drawing/2014/main" id="{77AAA720-2F6C-2059-6143-D7D38FCE97BA}"/>
              </a:ext>
            </a:extLst>
          </p:cNvPr>
          <p:cNvSpPr txBox="1">
            <a:spLocks noChangeArrowheads="1"/>
          </p:cNvSpPr>
          <p:nvPr/>
        </p:nvSpPr>
        <p:spPr bwMode="auto">
          <a:xfrm>
            <a:off x="6316731" y="1872490"/>
            <a:ext cx="5841685" cy="3770263"/>
          </a:xfrm>
          <a:prstGeom prst="rect">
            <a:avLst/>
          </a:prstGeom>
          <a:noFill/>
          <a:ln w="9525">
            <a:noFill/>
            <a:miter lim="800000"/>
            <a:headEnd/>
            <a:tailEnd/>
          </a:ln>
        </p:spPr>
        <p:txBody>
          <a:bodyPr wrap="square">
            <a:spAutoFit/>
          </a:bodyPr>
          <a:lstStyle/>
          <a:p>
            <a:pPr marL="715963" lvl="1" indent="-457200" algn="just">
              <a:spcBef>
                <a:spcPts val="300"/>
              </a:spcBef>
              <a:buClr>
                <a:srgbClr val="F37920"/>
              </a:buClr>
              <a:buFont typeface="Wingdings" panose="05000000000000000000" pitchFamily="2" charset="2"/>
              <a:buChar char="§"/>
            </a:pPr>
            <a:r>
              <a:rPr lang="es-CL" dirty="0">
                <a:solidFill>
                  <a:schemeClr val="bg1">
                    <a:lumMod val="50000"/>
                  </a:schemeClr>
                </a:solidFill>
              </a:rPr>
              <a:t>Requiere contar con un full-</a:t>
            </a:r>
            <a:r>
              <a:rPr lang="es-CL" dirty="0" err="1">
                <a:solidFill>
                  <a:schemeClr val="bg1">
                    <a:lumMod val="50000"/>
                  </a:schemeClr>
                </a:solidFill>
              </a:rPr>
              <a:t>backup</a:t>
            </a:r>
            <a:r>
              <a:rPr lang="es-CL" dirty="0">
                <a:solidFill>
                  <a:schemeClr val="bg1">
                    <a:lumMod val="50000"/>
                  </a:schemeClr>
                </a:solidFill>
              </a:rPr>
              <a:t> de la BD (o del archivo dañado) y con todas las transacciones ejecutadas en el período de tiempo que va desde el momento que se sacó el full-</a:t>
            </a:r>
            <a:r>
              <a:rPr lang="es-CL" dirty="0" err="1">
                <a:solidFill>
                  <a:schemeClr val="bg1">
                    <a:lumMod val="50000"/>
                  </a:schemeClr>
                </a:solidFill>
              </a:rPr>
              <a:t>backup</a:t>
            </a:r>
            <a:r>
              <a:rPr lang="es-CL" dirty="0">
                <a:solidFill>
                  <a:schemeClr val="bg1">
                    <a:lumMod val="50000"/>
                  </a:schemeClr>
                </a:solidFill>
              </a:rPr>
              <a:t> hasta que se produjo el daño. </a:t>
            </a:r>
          </a:p>
          <a:p>
            <a:pPr marL="715963" lvl="1" indent="-457200" algn="just">
              <a:spcBef>
                <a:spcPts val="300"/>
              </a:spcBef>
              <a:buClr>
                <a:srgbClr val="F37920"/>
              </a:buClr>
              <a:buFont typeface="Wingdings" panose="05000000000000000000" pitchFamily="2" charset="2"/>
              <a:buChar char="§"/>
            </a:pPr>
            <a:r>
              <a:rPr lang="es-CL" dirty="0">
                <a:solidFill>
                  <a:schemeClr val="bg1">
                    <a:lumMod val="50000"/>
                  </a:schemeClr>
                </a:solidFill>
              </a:rPr>
              <a:t>Es más usado cuando el daño es del tipo físico y cuando gran parte de los registros de la BD habían sido modificado en ese período de tiempo.</a:t>
            </a:r>
          </a:p>
          <a:p>
            <a:pPr marL="715963" lvl="1" indent="-457200" algn="just">
              <a:spcBef>
                <a:spcPts val="300"/>
              </a:spcBef>
              <a:buClr>
                <a:srgbClr val="F37920"/>
              </a:buClr>
              <a:buFont typeface="Wingdings" panose="05000000000000000000" pitchFamily="2" charset="2"/>
              <a:buChar char="§"/>
            </a:pPr>
            <a:r>
              <a:rPr lang="es-CL" dirty="0">
                <a:solidFill>
                  <a:schemeClr val="bg1">
                    <a:lumMod val="50000"/>
                  </a:schemeClr>
                </a:solidFill>
              </a:rPr>
              <a:t>Lo que hace este comando RESTORE/RERUN es “</a:t>
            </a:r>
            <a:r>
              <a:rPr lang="es-CL" dirty="0" err="1">
                <a:solidFill>
                  <a:schemeClr val="bg1">
                    <a:lumMod val="50000"/>
                  </a:schemeClr>
                </a:solidFill>
              </a:rPr>
              <a:t>reejecutar</a:t>
            </a:r>
            <a:r>
              <a:rPr lang="es-CL" dirty="0">
                <a:solidFill>
                  <a:schemeClr val="bg1">
                    <a:lumMod val="50000"/>
                  </a:schemeClr>
                </a:solidFill>
              </a:rPr>
              <a:t>” todas las transacciones del período de nuevo, esto lo va haciendo sobre el full-</a:t>
            </a:r>
            <a:r>
              <a:rPr lang="es-CL" dirty="0" err="1">
                <a:solidFill>
                  <a:schemeClr val="bg1">
                    <a:lumMod val="50000"/>
                  </a:schemeClr>
                </a:solidFill>
              </a:rPr>
              <a:t>backup</a:t>
            </a:r>
            <a:r>
              <a:rPr lang="es-CL" dirty="0">
                <a:solidFill>
                  <a:schemeClr val="bg1">
                    <a:lumMod val="50000"/>
                  </a:schemeClr>
                </a:solidFill>
              </a:rPr>
              <a:t>, de tal manera de así recuperar la BD (o el archivo dañado), a un estado posterior a la “catástrofe”.</a:t>
            </a:r>
          </a:p>
        </p:txBody>
      </p:sp>
    </p:spTree>
    <p:extLst>
      <p:ext uri="{BB962C8B-B14F-4D97-AF65-F5344CB8AC3E}">
        <p14:creationId xmlns:p14="http://schemas.microsoft.com/office/powerpoint/2010/main" val="24162417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3 CuadroTexto"/>
          <p:cNvSpPr txBox="1"/>
          <p:nvPr/>
        </p:nvSpPr>
        <p:spPr>
          <a:xfrm>
            <a:off x="2166938" y="3591839"/>
            <a:ext cx="1714500" cy="5238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Base de Datos Actualizada</a:t>
            </a:r>
          </a:p>
        </p:txBody>
      </p:sp>
      <p:sp>
        <p:nvSpPr>
          <p:cNvPr id="20" name="17 CuadroTexto"/>
          <p:cNvSpPr txBox="1"/>
          <p:nvPr/>
        </p:nvSpPr>
        <p:spPr>
          <a:xfrm>
            <a:off x="2238353" y="5495294"/>
            <a:ext cx="1571625" cy="307975"/>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Pre-Imagen</a:t>
            </a:r>
          </a:p>
        </p:txBody>
      </p:sp>
      <p:sp>
        <p:nvSpPr>
          <p:cNvPr id="27" name="18 CuadroTexto"/>
          <p:cNvSpPr txBox="1"/>
          <p:nvPr/>
        </p:nvSpPr>
        <p:spPr>
          <a:xfrm>
            <a:off x="8096250" y="5061021"/>
            <a:ext cx="2143125" cy="738188"/>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Base de Datos recuperada a un estado previo a la falla</a:t>
            </a:r>
          </a:p>
        </p:txBody>
      </p:sp>
      <p:cxnSp>
        <p:nvCxnSpPr>
          <p:cNvPr id="28" name="34 Conector recto de flecha"/>
          <p:cNvCxnSpPr>
            <a:cxnSpLocks/>
            <a:stCxn id="34" idx="4"/>
            <a:endCxn id="36" idx="2"/>
          </p:cNvCxnSpPr>
          <p:nvPr/>
        </p:nvCxnSpPr>
        <p:spPr>
          <a:xfrm flipV="1">
            <a:off x="3738563" y="4253661"/>
            <a:ext cx="1571625" cy="705831"/>
          </a:xfrm>
          <a:prstGeom prst="straightConnector1">
            <a:avLst/>
          </a:prstGeom>
          <a:noFill/>
          <a:ln w="25400" cap="flat" cmpd="sng" algn="ctr">
            <a:solidFill>
              <a:srgbClr val="575F6D">
                <a:lumMod val="75000"/>
              </a:srgbClr>
            </a:solidFill>
            <a:prstDash val="solid"/>
            <a:tailEnd type="triangle" w="lg" len="lg"/>
          </a:ln>
          <a:effectLst/>
        </p:spPr>
      </p:cxnSp>
      <p:grpSp>
        <p:nvGrpSpPr>
          <p:cNvPr id="29" name="35 Grupo"/>
          <p:cNvGrpSpPr/>
          <p:nvPr/>
        </p:nvGrpSpPr>
        <p:grpSpPr>
          <a:xfrm>
            <a:off x="2452662" y="1928802"/>
            <a:ext cx="1143008" cy="1785950"/>
            <a:chOff x="928662" y="2071678"/>
            <a:chExt cx="1428760" cy="1928826"/>
          </a:xfrm>
          <a:effectLst>
            <a:outerShdw blurRad="76200" dir="13500000" sy="23000" kx="1200000" algn="br" rotWithShape="0">
              <a:prstClr val="black">
                <a:alpha val="20000"/>
              </a:prstClr>
            </a:outerShdw>
          </a:effectLst>
        </p:grpSpPr>
        <p:sp>
          <p:nvSpPr>
            <p:cNvPr id="30" name="36 Cilindro"/>
            <p:cNvSpPr/>
            <p:nvPr/>
          </p:nvSpPr>
          <p:spPr bwMode="auto">
            <a:xfrm>
              <a:off x="928662" y="2071678"/>
              <a:ext cx="1428760" cy="1928826"/>
            </a:xfrm>
            <a:prstGeom prst="can">
              <a:avLst/>
            </a:prstGeom>
            <a:solidFill>
              <a:sysClr val="window" lastClr="FFFFFF"/>
            </a:solidFill>
            <a:ln w="25400" cap="flat" cmpd="sng" algn="ctr">
              <a:solidFill>
                <a:srgbClr val="FE8637">
                  <a:shade val="50000"/>
                </a:srgbClr>
              </a:solidFill>
              <a:prstDash val="dash"/>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1" name="37 Cilindro"/>
            <p:cNvSpPr/>
            <p:nvPr/>
          </p:nvSpPr>
          <p:spPr bwMode="auto">
            <a:xfrm>
              <a:off x="928662" y="3214686"/>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2" name="38 Cilindro"/>
            <p:cNvSpPr/>
            <p:nvPr/>
          </p:nvSpPr>
          <p:spPr bwMode="auto">
            <a:xfrm>
              <a:off x="928662" y="2285992"/>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3" name="39 Cilindro"/>
            <p:cNvSpPr/>
            <p:nvPr/>
          </p:nvSpPr>
          <p:spPr bwMode="auto">
            <a:xfrm>
              <a:off x="928662" y="2857496"/>
              <a:ext cx="1428760" cy="642942"/>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grpSp>
      <p:sp>
        <p:nvSpPr>
          <p:cNvPr id="34" name="40 Cilindro"/>
          <p:cNvSpPr/>
          <p:nvPr/>
        </p:nvSpPr>
        <p:spPr>
          <a:xfrm>
            <a:off x="2309813" y="4459429"/>
            <a:ext cx="1428750" cy="1000125"/>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5" name="41 Cilindro"/>
          <p:cNvSpPr/>
          <p:nvPr/>
        </p:nvSpPr>
        <p:spPr>
          <a:xfrm>
            <a:off x="8453438" y="3545798"/>
            <a:ext cx="1428750" cy="1428750"/>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6" name="42 Cubo"/>
          <p:cNvSpPr/>
          <p:nvPr/>
        </p:nvSpPr>
        <p:spPr>
          <a:xfrm>
            <a:off x="5310188" y="3429000"/>
            <a:ext cx="2000250" cy="1500188"/>
          </a:xfrm>
          <a:prstGeom prst="cube">
            <a:avLst>
              <a:gd name="adj" fmla="val 9941"/>
            </a:avLst>
          </a:prstGeom>
          <a:solidFill>
            <a:srgbClr val="004B85"/>
          </a:solidFill>
          <a:ln w="25400" cap="flat" cmpd="sng" algn="ctr">
            <a:solidFill>
              <a:srgbClr val="004B85"/>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1" u="none" strike="noStrike" kern="0" cap="none" spc="0" normalizeH="0" baseline="0" noProof="0" dirty="0" err="1">
                <a:ln>
                  <a:noFill/>
                </a:ln>
                <a:solidFill>
                  <a:schemeClr val="bg1"/>
                </a:solidFill>
                <a:effectLst/>
                <a:uLnTx/>
                <a:uFillTx/>
                <a:ea typeface="+mn-ea"/>
                <a:cs typeface="+mn-cs"/>
              </a:rPr>
              <a:t>Rollback</a:t>
            </a:r>
            <a:endParaRPr kumimoji="0" lang="es-CL" sz="1800" b="0" i="1" u="none" strike="noStrike" kern="0" cap="none" spc="0" normalizeH="0" baseline="0" noProof="0" dirty="0">
              <a:ln>
                <a:noFill/>
              </a:ln>
              <a:solidFill>
                <a:schemeClr val="bg1"/>
              </a:solidFill>
              <a:effectLst/>
              <a:uLnTx/>
              <a:uFillTx/>
              <a:ea typeface="+mn-ea"/>
              <a:cs typeface="+mn-cs"/>
            </a:endParaRPr>
          </a:p>
        </p:txBody>
      </p:sp>
      <p:cxnSp>
        <p:nvCxnSpPr>
          <p:cNvPr id="37" name="43 Conector recto de flecha"/>
          <p:cNvCxnSpPr>
            <a:cxnSpLocks/>
            <a:stCxn id="33" idx="4"/>
            <a:endCxn id="36" idx="2"/>
          </p:cNvCxnSpPr>
          <p:nvPr/>
        </p:nvCxnSpPr>
        <p:spPr>
          <a:xfrm>
            <a:off x="3595670" y="2954070"/>
            <a:ext cx="1714518" cy="1299591"/>
          </a:xfrm>
          <a:prstGeom prst="straightConnector1">
            <a:avLst/>
          </a:prstGeom>
          <a:noFill/>
          <a:ln w="25400" cap="flat" cmpd="sng" algn="ctr">
            <a:solidFill>
              <a:srgbClr val="575F6D">
                <a:lumMod val="75000"/>
              </a:srgbClr>
            </a:solidFill>
            <a:prstDash val="solid"/>
            <a:tailEnd type="triangle" w="lg" len="lg"/>
          </a:ln>
          <a:effectLst/>
        </p:spPr>
      </p:cxnSp>
      <p:cxnSp>
        <p:nvCxnSpPr>
          <p:cNvPr id="38" name="44 Conector recto de flecha"/>
          <p:cNvCxnSpPr>
            <a:cxnSpLocks/>
            <a:stCxn id="36" idx="4"/>
            <a:endCxn id="35" idx="2"/>
          </p:cNvCxnSpPr>
          <p:nvPr/>
        </p:nvCxnSpPr>
        <p:spPr>
          <a:xfrm>
            <a:off x="7161304" y="4253661"/>
            <a:ext cx="1292134" cy="6512"/>
          </a:xfrm>
          <a:prstGeom prst="straightConnector1">
            <a:avLst/>
          </a:prstGeom>
          <a:noFill/>
          <a:ln w="25400" cap="flat" cmpd="sng" algn="ctr">
            <a:solidFill>
              <a:srgbClr val="575F6D">
                <a:lumMod val="75000"/>
              </a:srgbClr>
            </a:solidFill>
            <a:prstDash val="solid"/>
            <a:tailEnd type="triangle" w="lg" len="lg"/>
          </a:ln>
          <a:effectLst/>
        </p:spPr>
      </p:cxnSp>
      <p:sp>
        <p:nvSpPr>
          <p:cNvPr id="2" name="Marcador de número de diapositiva 1">
            <a:extLst>
              <a:ext uri="{FF2B5EF4-FFF2-40B4-BE49-F238E27FC236}">
                <a16:creationId xmlns:a16="http://schemas.microsoft.com/office/drawing/2014/main" id="{BCBAB33F-DCC6-4910-A88F-82570A420E27}"/>
              </a:ext>
            </a:extLst>
          </p:cNvPr>
          <p:cNvSpPr>
            <a:spLocks noGrp="1"/>
          </p:cNvSpPr>
          <p:nvPr>
            <p:ph type="sldNum" sz="quarter" idx="12"/>
          </p:nvPr>
        </p:nvSpPr>
        <p:spPr/>
        <p:txBody>
          <a:bodyPr/>
          <a:lstStyle/>
          <a:p>
            <a:fld id="{2006D4AC-796B-4E27-BEF0-2E331B73D92A}" type="slidenum">
              <a:rPr lang="es-MX" smtClean="0"/>
              <a:t>32</a:t>
            </a:fld>
            <a:endParaRPr lang="es-MX"/>
          </a:p>
        </p:txBody>
      </p:sp>
      <p:sp>
        <p:nvSpPr>
          <p:cNvPr id="3" name="Title 12">
            <a:extLst>
              <a:ext uri="{FF2B5EF4-FFF2-40B4-BE49-F238E27FC236}">
                <a16:creationId xmlns:a16="http://schemas.microsoft.com/office/drawing/2014/main" id="{1BA4A002-FDEC-282B-154F-343ECCC6B0A1}"/>
              </a:ext>
            </a:extLst>
          </p:cNvPr>
          <p:cNvSpPr>
            <a:spLocks noGrp="1"/>
          </p:cNvSpPr>
          <p:nvPr>
            <p:ph type="title"/>
          </p:nvPr>
        </p:nvSpPr>
        <p:spPr>
          <a:xfrm>
            <a:off x="838200" y="365125"/>
            <a:ext cx="10515600" cy="1325563"/>
          </a:xfrm>
        </p:spPr>
        <p:txBody>
          <a:bodyPr/>
          <a:lstStyle/>
          <a:p>
            <a:r>
              <a:rPr lang="es-CL" dirty="0"/>
              <a:t>Mecanismos de recuperación</a:t>
            </a:r>
            <a:br>
              <a:rPr lang="es-CL" dirty="0"/>
            </a:br>
            <a:r>
              <a:rPr lang="es-CL" sz="2800" i="1" dirty="0" err="1">
                <a:solidFill>
                  <a:srgbClr val="004B85"/>
                </a:solidFill>
              </a:rPr>
              <a:t>Rollback</a:t>
            </a:r>
            <a:endParaRPr lang="es-CL" sz="2800" i="1" dirty="0">
              <a:solidFill>
                <a:srgbClr val="004B85"/>
              </a:solidFill>
            </a:endParaRPr>
          </a:p>
        </p:txBody>
      </p:sp>
    </p:spTree>
    <p:extLst>
      <p:ext uri="{BB962C8B-B14F-4D97-AF65-F5344CB8AC3E}">
        <p14:creationId xmlns:p14="http://schemas.microsoft.com/office/powerpoint/2010/main" val="30298884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CBAB33F-DCC6-4910-A88F-82570A420E27}"/>
              </a:ext>
            </a:extLst>
          </p:cNvPr>
          <p:cNvSpPr>
            <a:spLocks noGrp="1"/>
          </p:cNvSpPr>
          <p:nvPr>
            <p:ph type="sldNum" sz="quarter" idx="12"/>
          </p:nvPr>
        </p:nvSpPr>
        <p:spPr/>
        <p:txBody>
          <a:bodyPr/>
          <a:lstStyle/>
          <a:p>
            <a:fld id="{2006D4AC-796B-4E27-BEF0-2E331B73D92A}" type="slidenum">
              <a:rPr lang="es-MX" smtClean="0"/>
              <a:t>33</a:t>
            </a:fld>
            <a:endParaRPr lang="es-MX"/>
          </a:p>
        </p:txBody>
      </p:sp>
      <p:sp>
        <p:nvSpPr>
          <p:cNvPr id="3" name="Title 12">
            <a:extLst>
              <a:ext uri="{FF2B5EF4-FFF2-40B4-BE49-F238E27FC236}">
                <a16:creationId xmlns:a16="http://schemas.microsoft.com/office/drawing/2014/main" id="{1BA4A002-FDEC-282B-154F-343ECCC6B0A1}"/>
              </a:ext>
            </a:extLst>
          </p:cNvPr>
          <p:cNvSpPr>
            <a:spLocks noGrp="1"/>
          </p:cNvSpPr>
          <p:nvPr>
            <p:ph type="title"/>
          </p:nvPr>
        </p:nvSpPr>
        <p:spPr>
          <a:xfrm>
            <a:off x="838200" y="365125"/>
            <a:ext cx="10515600" cy="1325563"/>
          </a:xfrm>
        </p:spPr>
        <p:txBody>
          <a:bodyPr/>
          <a:lstStyle/>
          <a:p>
            <a:r>
              <a:rPr lang="es-CL" dirty="0"/>
              <a:t>Mecanismos de recuperación</a:t>
            </a:r>
            <a:br>
              <a:rPr lang="es-CL" dirty="0"/>
            </a:br>
            <a:r>
              <a:rPr lang="es-CL" sz="2800" i="1" dirty="0" err="1">
                <a:solidFill>
                  <a:srgbClr val="004B85"/>
                </a:solidFill>
              </a:rPr>
              <a:t>Rollback</a:t>
            </a:r>
            <a:endParaRPr lang="es-CL" sz="2800" i="1" dirty="0">
              <a:solidFill>
                <a:srgbClr val="004B85"/>
              </a:solidFill>
            </a:endParaRPr>
          </a:p>
        </p:txBody>
      </p:sp>
      <p:pic>
        <p:nvPicPr>
          <p:cNvPr id="5" name="Imagen 4">
            <a:extLst>
              <a:ext uri="{FF2B5EF4-FFF2-40B4-BE49-F238E27FC236}">
                <a16:creationId xmlns:a16="http://schemas.microsoft.com/office/drawing/2014/main" id="{6BFF2A7F-ADDD-4FB9-6F74-F5CEBECB1356}"/>
              </a:ext>
            </a:extLst>
          </p:cNvPr>
          <p:cNvPicPr>
            <a:picLocks noChangeAspect="1"/>
          </p:cNvPicPr>
          <p:nvPr/>
        </p:nvPicPr>
        <p:blipFill>
          <a:blip r:embed="rId2"/>
          <a:stretch>
            <a:fillRect/>
          </a:stretch>
        </p:blipFill>
        <p:spPr>
          <a:xfrm>
            <a:off x="573363" y="2285378"/>
            <a:ext cx="5876925" cy="2790825"/>
          </a:xfrm>
          <a:prstGeom prst="rect">
            <a:avLst/>
          </a:prstGeom>
        </p:spPr>
      </p:pic>
      <p:sp>
        <p:nvSpPr>
          <p:cNvPr id="6" name="14 CuadroTexto">
            <a:extLst>
              <a:ext uri="{FF2B5EF4-FFF2-40B4-BE49-F238E27FC236}">
                <a16:creationId xmlns:a16="http://schemas.microsoft.com/office/drawing/2014/main" id="{75B46D9A-BA47-E935-0F29-3AD3139620CD}"/>
              </a:ext>
            </a:extLst>
          </p:cNvPr>
          <p:cNvSpPr txBox="1">
            <a:spLocks noChangeArrowheads="1"/>
          </p:cNvSpPr>
          <p:nvPr/>
        </p:nvSpPr>
        <p:spPr bwMode="auto">
          <a:xfrm>
            <a:off x="6450288" y="1690688"/>
            <a:ext cx="5630343" cy="4601260"/>
          </a:xfrm>
          <a:prstGeom prst="rect">
            <a:avLst/>
          </a:prstGeom>
          <a:noFill/>
          <a:ln w="9525">
            <a:noFill/>
            <a:miter lim="800000"/>
            <a:headEnd/>
            <a:tailEnd/>
          </a:ln>
        </p:spPr>
        <p:txBody>
          <a:bodyPr wrap="square">
            <a:spAutoFit/>
          </a:bodyPr>
          <a:lstStyle/>
          <a:p>
            <a:pPr marL="715963" lvl="1" indent="-457200" algn="just">
              <a:spcBef>
                <a:spcPts val="300"/>
              </a:spcBef>
              <a:buClr>
                <a:srgbClr val="F37920"/>
              </a:buClr>
              <a:buFont typeface="Wingdings" panose="05000000000000000000" pitchFamily="2" charset="2"/>
              <a:buChar char="§"/>
            </a:pPr>
            <a:r>
              <a:rPr lang="es-ES" dirty="0">
                <a:solidFill>
                  <a:schemeClr val="bg1">
                    <a:lumMod val="50000"/>
                  </a:schemeClr>
                </a:solidFill>
              </a:rPr>
              <a:t>Requiere contar con un respaldo </a:t>
            </a:r>
            <a:r>
              <a:rPr lang="es-ES" b="1" dirty="0">
                <a:solidFill>
                  <a:schemeClr val="bg1">
                    <a:lumMod val="50000"/>
                  </a:schemeClr>
                </a:solidFill>
              </a:rPr>
              <a:t>incremental</a:t>
            </a:r>
            <a:r>
              <a:rPr lang="es-ES" dirty="0">
                <a:solidFill>
                  <a:schemeClr val="bg1">
                    <a:lumMod val="50000"/>
                  </a:schemeClr>
                </a:solidFill>
              </a:rPr>
              <a:t> de la BD (o del archivo dañado) del tipo </a:t>
            </a:r>
            <a:r>
              <a:rPr lang="es-ES" b="1" dirty="0">
                <a:solidFill>
                  <a:schemeClr val="bg1">
                    <a:lumMod val="50000"/>
                  </a:schemeClr>
                </a:solidFill>
              </a:rPr>
              <a:t>on-line, </a:t>
            </a:r>
            <a:r>
              <a:rPr lang="es-ES" dirty="0">
                <a:solidFill>
                  <a:schemeClr val="bg1">
                    <a:lumMod val="50000"/>
                  </a:schemeClr>
                </a:solidFill>
              </a:rPr>
              <a:t>denominado </a:t>
            </a:r>
            <a:r>
              <a:rPr lang="es-ES" b="1" dirty="0">
                <a:solidFill>
                  <a:schemeClr val="bg1">
                    <a:lumMod val="50000"/>
                  </a:schemeClr>
                </a:solidFill>
              </a:rPr>
              <a:t>preimagen</a:t>
            </a:r>
            <a:r>
              <a:rPr lang="es-ES" dirty="0">
                <a:solidFill>
                  <a:schemeClr val="bg1">
                    <a:lumMod val="50000"/>
                  </a:schemeClr>
                </a:solidFill>
              </a:rPr>
              <a:t>, donde se ha guardado una copia o imagen previa de todos los registros que se han cambiado hasta que se produjo el daño. </a:t>
            </a:r>
          </a:p>
          <a:p>
            <a:pPr marL="715963" lvl="1" indent="-457200" algn="just">
              <a:spcBef>
                <a:spcPts val="300"/>
              </a:spcBef>
              <a:buClr>
                <a:srgbClr val="F37920"/>
              </a:buClr>
              <a:buFont typeface="Wingdings" panose="05000000000000000000" pitchFamily="2" charset="2"/>
              <a:buChar char="§"/>
            </a:pPr>
            <a:r>
              <a:rPr lang="es-ES" dirty="0">
                <a:solidFill>
                  <a:schemeClr val="bg1">
                    <a:lumMod val="50000"/>
                  </a:schemeClr>
                </a:solidFill>
              </a:rPr>
              <a:t>Es más usado cuando el daño es del tipo lógico y cuando no todos los registros de la BD son modificados en el tiempo.</a:t>
            </a:r>
          </a:p>
          <a:p>
            <a:pPr marL="715963" lvl="1" indent="-457200" algn="just">
              <a:spcBef>
                <a:spcPts val="300"/>
              </a:spcBef>
              <a:buClr>
                <a:srgbClr val="F37920"/>
              </a:buClr>
              <a:buFont typeface="Wingdings" panose="05000000000000000000" pitchFamily="2" charset="2"/>
              <a:buChar char="§"/>
            </a:pPr>
            <a:r>
              <a:rPr lang="es-ES" dirty="0">
                <a:solidFill>
                  <a:schemeClr val="bg1">
                    <a:lumMod val="50000"/>
                  </a:schemeClr>
                </a:solidFill>
              </a:rPr>
              <a:t>Lo que hace este comando ROLLBACK es tomar el archivo dañado lógicamente y sobre él cargar cada uno de los registros que hay en el respaldo preimagen, recorriendo éste desde el final al inicio, de tal manera de recuperar la BD (o el archivo dañado), a un estado previo a la “catástrofe”. </a:t>
            </a:r>
          </a:p>
        </p:txBody>
      </p:sp>
    </p:spTree>
    <p:extLst>
      <p:ext uri="{BB962C8B-B14F-4D97-AF65-F5344CB8AC3E}">
        <p14:creationId xmlns:p14="http://schemas.microsoft.com/office/powerpoint/2010/main" val="313262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17 CuadroTexto"/>
          <p:cNvSpPr txBox="1"/>
          <p:nvPr/>
        </p:nvSpPr>
        <p:spPr>
          <a:xfrm>
            <a:off x="2309811" y="5525562"/>
            <a:ext cx="1428750" cy="307975"/>
          </a:xfrm>
          <a:prstGeom prst="rect">
            <a:avLst/>
          </a:prstGeom>
          <a:noFill/>
        </p:spPr>
        <p:txBody>
          <a:bodyPr wrap="square">
            <a:spAutoFit/>
          </a:bodyPr>
          <a:lstStyle/>
          <a:p>
            <a:pPr algn="ctr" fontAlgn="base">
              <a:spcBef>
                <a:spcPct val="0"/>
              </a:spcBef>
              <a:spcAft>
                <a:spcPct val="0"/>
              </a:spcAft>
              <a:defRPr/>
            </a:pPr>
            <a:r>
              <a:rPr lang="es-CL" sz="1400" b="1" dirty="0">
                <a:cs typeface="Arial" panose="020B0604020202020204" pitchFamily="34" charset="0"/>
              </a:rPr>
              <a:t>Post-Imagen</a:t>
            </a:r>
          </a:p>
        </p:txBody>
      </p:sp>
      <p:sp>
        <p:nvSpPr>
          <p:cNvPr id="22" name="18 CuadroTexto"/>
          <p:cNvSpPr txBox="1"/>
          <p:nvPr/>
        </p:nvSpPr>
        <p:spPr>
          <a:xfrm>
            <a:off x="7989094" y="4949310"/>
            <a:ext cx="2357437" cy="523220"/>
          </a:xfrm>
          <a:prstGeom prst="rect">
            <a:avLst/>
          </a:prstGeom>
          <a:noFill/>
        </p:spPr>
        <p:txBody>
          <a:bodyPr>
            <a:spAutoFit/>
          </a:bodyPr>
          <a:lstStyle/>
          <a:p>
            <a:pPr algn="ctr" fontAlgn="base">
              <a:spcBef>
                <a:spcPct val="0"/>
              </a:spcBef>
              <a:spcAft>
                <a:spcPct val="0"/>
              </a:spcAft>
              <a:defRPr/>
            </a:pPr>
            <a:r>
              <a:rPr lang="es-CL" sz="1400" b="1" dirty="0">
                <a:cs typeface="Arial" panose="020B0604020202020204" pitchFamily="34" charset="0"/>
              </a:rPr>
              <a:t>Base de Datos recuperada a un estado posterior a la falla</a:t>
            </a:r>
          </a:p>
        </p:txBody>
      </p:sp>
      <p:cxnSp>
        <p:nvCxnSpPr>
          <p:cNvPr id="23" name="34 Conector recto de flecha"/>
          <p:cNvCxnSpPr>
            <a:cxnSpLocks/>
            <a:stCxn id="41" idx="4"/>
            <a:endCxn id="43" idx="2"/>
          </p:cNvCxnSpPr>
          <p:nvPr/>
        </p:nvCxnSpPr>
        <p:spPr>
          <a:xfrm flipV="1">
            <a:off x="3738562" y="4139358"/>
            <a:ext cx="1571626" cy="836929"/>
          </a:xfrm>
          <a:prstGeom prst="straightConnector1">
            <a:avLst/>
          </a:prstGeom>
          <a:noFill/>
          <a:ln w="25400" cap="flat" cmpd="sng" algn="ctr">
            <a:solidFill>
              <a:srgbClr val="575F6D">
                <a:lumMod val="75000"/>
              </a:srgbClr>
            </a:solidFill>
            <a:prstDash val="solid"/>
            <a:tailEnd type="triangle" w="lg" len="lg"/>
          </a:ln>
          <a:effectLst/>
        </p:spPr>
      </p:cxnSp>
      <p:grpSp>
        <p:nvGrpSpPr>
          <p:cNvPr id="24" name="35 Grupo"/>
          <p:cNvGrpSpPr/>
          <p:nvPr/>
        </p:nvGrpSpPr>
        <p:grpSpPr>
          <a:xfrm>
            <a:off x="2452662" y="1814499"/>
            <a:ext cx="1143008" cy="1785950"/>
            <a:chOff x="928662" y="2071678"/>
            <a:chExt cx="1428760" cy="1928826"/>
          </a:xfrm>
          <a:effectLst>
            <a:outerShdw blurRad="76200" dir="13500000" sy="23000" kx="1200000" algn="br" rotWithShape="0">
              <a:prstClr val="black">
                <a:alpha val="20000"/>
              </a:prstClr>
            </a:outerShdw>
          </a:effectLst>
        </p:grpSpPr>
        <p:sp>
          <p:nvSpPr>
            <p:cNvPr id="25" name="36 Cilindro"/>
            <p:cNvSpPr/>
            <p:nvPr/>
          </p:nvSpPr>
          <p:spPr bwMode="auto">
            <a:xfrm>
              <a:off x="928662" y="2071678"/>
              <a:ext cx="1428760" cy="1928826"/>
            </a:xfrm>
            <a:prstGeom prst="can">
              <a:avLst/>
            </a:prstGeom>
            <a:solidFill>
              <a:sysClr val="window" lastClr="FFFFFF"/>
            </a:solidFill>
            <a:ln w="25400" cap="flat" cmpd="sng" algn="ctr">
              <a:solidFill>
                <a:srgbClr val="FE8637">
                  <a:shade val="50000"/>
                </a:srgbClr>
              </a:solidFill>
              <a:prstDash val="dash"/>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26" name="37 Cilindro"/>
            <p:cNvSpPr/>
            <p:nvPr/>
          </p:nvSpPr>
          <p:spPr bwMode="auto">
            <a:xfrm>
              <a:off x="928662" y="3214686"/>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39" name="38 Cilindro"/>
            <p:cNvSpPr/>
            <p:nvPr/>
          </p:nvSpPr>
          <p:spPr bwMode="auto">
            <a:xfrm>
              <a:off x="928662" y="2285992"/>
              <a:ext cx="1428760" cy="714380"/>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0" name="39 Cilindro"/>
            <p:cNvSpPr/>
            <p:nvPr/>
          </p:nvSpPr>
          <p:spPr bwMode="auto">
            <a:xfrm>
              <a:off x="928662" y="2857496"/>
              <a:ext cx="1428760" cy="642942"/>
            </a:xfrm>
            <a:prstGeom prst="can">
              <a:avLst/>
            </a:prstGeom>
            <a:solidFill>
              <a:srgbClr val="FE8637"/>
            </a:solidFill>
            <a:ln w="25400" cap="flat" cmpd="sng" algn="ctr">
              <a:solidFill>
                <a:srgbClr val="FE8637">
                  <a:shade val="50000"/>
                </a:srgbClr>
              </a:solidFill>
              <a:prstDash val="solid"/>
            </a:ln>
            <a:effectLst/>
            <a:scene3d>
              <a:camera prst="perspectiveRelaxed" fov="0"/>
              <a:lightRig rig="threePt" dir="t"/>
            </a:scene3d>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grpSp>
      <p:sp>
        <p:nvSpPr>
          <p:cNvPr id="41" name="40 Cilindro"/>
          <p:cNvSpPr/>
          <p:nvPr/>
        </p:nvSpPr>
        <p:spPr>
          <a:xfrm>
            <a:off x="2309812" y="4476224"/>
            <a:ext cx="1428750" cy="1000125"/>
          </a:xfrm>
          <a:prstGeom prst="can">
            <a:avLst>
              <a:gd name="adj" fmla="val 16281"/>
            </a:avLst>
          </a:prstGeom>
          <a:solidFill>
            <a:srgbClr val="FFAE37"/>
          </a:solidFill>
          <a:ln w="25400" cap="flat" cmpd="sng" algn="ctr">
            <a:solidFill>
              <a:srgbClr val="FE8637">
                <a:shade val="50000"/>
              </a:srgbClr>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2" name="41 Cilindro"/>
          <p:cNvSpPr/>
          <p:nvPr/>
        </p:nvSpPr>
        <p:spPr>
          <a:xfrm>
            <a:off x="8453438" y="3424983"/>
            <a:ext cx="1428750" cy="1428750"/>
          </a:xfrm>
          <a:prstGeom prst="can">
            <a:avLst>
              <a:gd name="adj" fmla="val 16281"/>
            </a:avLst>
          </a:prstGeom>
          <a:solidFill>
            <a:srgbClr val="F7AE00"/>
          </a:solidFill>
          <a:ln w="25400" cap="flat" cmpd="sng" algn="ctr">
            <a:solidFill>
              <a:srgbClr val="F7AE00"/>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CL" sz="1800" b="0" i="0" u="none" strike="noStrike" kern="0" cap="none" spc="0" normalizeH="0" baseline="0" noProof="0">
              <a:ln>
                <a:noFill/>
              </a:ln>
              <a:effectLst/>
              <a:uLnTx/>
              <a:uFillTx/>
              <a:ea typeface="+mn-ea"/>
              <a:cs typeface="+mn-cs"/>
            </a:endParaRPr>
          </a:p>
        </p:txBody>
      </p:sp>
      <p:sp>
        <p:nvSpPr>
          <p:cNvPr id="43" name="42 Cubo"/>
          <p:cNvSpPr/>
          <p:nvPr/>
        </p:nvSpPr>
        <p:spPr>
          <a:xfrm>
            <a:off x="5310188" y="3314697"/>
            <a:ext cx="2000250" cy="1500188"/>
          </a:xfrm>
          <a:prstGeom prst="cube">
            <a:avLst>
              <a:gd name="adj" fmla="val 9941"/>
            </a:avLst>
          </a:prstGeom>
          <a:solidFill>
            <a:srgbClr val="008452"/>
          </a:solidFill>
          <a:ln w="25400" cap="flat" cmpd="sng" algn="ctr">
            <a:solidFill>
              <a:srgbClr val="008452"/>
            </a:solidFill>
            <a:prstDash val="solid"/>
          </a:ln>
          <a:effectLst>
            <a:outerShdw blurRad="76200" dir="13500000" sy="23000" kx="1200000" algn="br" rotWithShape="0">
              <a:prstClr val="black">
                <a:alpha val="20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1" u="none" strike="noStrike" kern="0" cap="none" spc="0" normalizeH="0" baseline="0" noProof="0" dirty="0" err="1">
                <a:ln>
                  <a:noFill/>
                </a:ln>
                <a:solidFill>
                  <a:schemeClr val="bg1"/>
                </a:solidFill>
                <a:effectLst/>
                <a:uLnTx/>
                <a:uFillTx/>
                <a:ea typeface="+mn-ea"/>
                <a:cs typeface="+mn-cs"/>
              </a:rPr>
              <a:t>Rollforward</a:t>
            </a:r>
            <a:endParaRPr kumimoji="0" lang="es-CL" sz="1800" b="0" i="1" u="none" strike="noStrike" kern="0" cap="none" spc="0" normalizeH="0" baseline="0" noProof="0" dirty="0">
              <a:ln>
                <a:noFill/>
              </a:ln>
              <a:solidFill>
                <a:schemeClr val="bg1"/>
              </a:solidFill>
              <a:effectLst/>
              <a:uLnTx/>
              <a:uFillTx/>
              <a:ea typeface="+mn-ea"/>
              <a:cs typeface="+mn-cs"/>
            </a:endParaRPr>
          </a:p>
        </p:txBody>
      </p:sp>
      <p:cxnSp>
        <p:nvCxnSpPr>
          <p:cNvPr id="44" name="43 Conector recto de flecha"/>
          <p:cNvCxnSpPr>
            <a:cxnSpLocks/>
            <a:stCxn id="40" idx="4"/>
            <a:endCxn id="43" idx="2"/>
          </p:cNvCxnSpPr>
          <p:nvPr/>
        </p:nvCxnSpPr>
        <p:spPr>
          <a:xfrm>
            <a:off x="3595670" y="2839767"/>
            <a:ext cx="1714518" cy="1299591"/>
          </a:xfrm>
          <a:prstGeom prst="straightConnector1">
            <a:avLst/>
          </a:prstGeom>
          <a:noFill/>
          <a:ln w="25400" cap="flat" cmpd="sng" algn="ctr">
            <a:solidFill>
              <a:srgbClr val="575F6D">
                <a:lumMod val="75000"/>
              </a:srgbClr>
            </a:solidFill>
            <a:prstDash val="solid"/>
            <a:tailEnd type="triangle" w="lg" len="lg"/>
          </a:ln>
          <a:effectLst/>
        </p:spPr>
      </p:cxnSp>
      <p:cxnSp>
        <p:nvCxnSpPr>
          <p:cNvPr id="45" name="44 Conector recto de flecha"/>
          <p:cNvCxnSpPr>
            <a:cxnSpLocks/>
            <a:stCxn id="43" idx="4"/>
            <a:endCxn id="42" idx="2"/>
          </p:cNvCxnSpPr>
          <p:nvPr/>
        </p:nvCxnSpPr>
        <p:spPr>
          <a:xfrm>
            <a:off x="7161304" y="4139358"/>
            <a:ext cx="1292134" cy="0"/>
          </a:xfrm>
          <a:prstGeom prst="straightConnector1">
            <a:avLst/>
          </a:prstGeom>
          <a:noFill/>
          <a:ln w="25400" cap="flat" cmpd="sng" algn="ctr">
            <a:solidFill>
              <a:srgbClr val="575F6D">
                <a:lumMod val="75000"/>
              </a:srgbClr>
            </a:solidFill>
            <a:prstDash val="solid"/>
            <a:tailEnd type="triangle" w="lg" len="lg"/>
          </a:ln>
          <a:effectLst/>
        </p:spPr>
      </p:cxnSp>
      <p:sp>
        <p:nvSpPr>
          <p:cNvPr id="46" name="19 CuadroTexto"/>
          <p:cNvSpPr txBox="1"/>
          <p:nvPr/>
        </p:nvSpPr>
        <p:spPr>
          <a:xfrm>
            <a:off x="2238375" y="3457573"/>
            <a:ext cx="1714500" cy="523875"/>
          </a:xfrm>
          <a:prstGeom prst="rect">
            <a:avLst/>
          </a:prstGeom>
          <a:noFill/>
        </p:spPr>
        <p:txBody>
          <a:bodyPr>
            <a:spAutoFit/>
          </a:bodyPr>
          <a:lstStyle/>
          <a:p>
            <a:pPr algn="ctr" fontAlgn="base">
              <a:spcBef>
                <a:spcPct val="0"/>
              </a:spcBef>
              <a:spcAft>
                <a:spcPct val="0"/>
              </a:spcAft>
              <a:defRPr/>
            </a:pPr>
            <a:r>
              <a:rPr lang="es-CL" sz="1400" b="1" i="1" dirty="0">
                <a:cs typeface="Arial" panose="020B0604020202020204" pitchFamily="34" charset="0"/>
              </a:rPr>
              <a:t>Full-</a:t>
            </a:r>
            <a:r>
              <a:rPr lang="es-CL" sz="1400" b="1" i="1" dirty="0" err="1">
                <a:cs typeface="Arial" panose="020B0604020202020204" pitchFamily="34" charset="0"/>
              </a:rPr>
              <a:t>Backup</a:t>
            </a:r>
            <a:r>
              <a:rPr lang="es-CL" sz="1400" b="1" dirty="0">
                <a:cs typeface="Arial" panose="020B0604020202020204" pitchFamily="34" charset="0"/>
              </a:rPr>
              <a:t> de la Base de Datos</a:t>
            </a:r>
          </a:p>
        </p:txBody>
      </p:sp>
      <p:sp>
        <p:nvSpPr>
          <p:cNvPr id="2" name="Marcador de número de diapositiva 1">
            <a:extLst>
              <a:ext uri="{FF2B5EF4-FFF2-40B4-BE49-F238E27FC236}">
                <a16:creationId xmlns:a16="http://schemas.microsoft.com/office/drawing/2014/main" id="{AB86D0AF-C995-447D-8F62-ED659708E169}"/>
              </a:ext>
            </a:extLst>
          </p:cNvPr>
          <p:cNvSpPr>
            <a:spLocks noGrp="1"/>
          </p:cNvSpPr>
          <p:nvPr>
            <p:ph type="sldNum" sz="quarter" idx="12"/>
          </p:nvPr>
        </p:nvSpPr>
        <p:spPr/>
        <p:txBody>
          <a:bodyPr/>
          <a:lstStyle/>
          <a:p>
            <a:fld id="{2006D4AC-796B-4E27-BEF0-2E331B73D92A}" type="slidenum">
              <a:rPr lang="es-MX" smtClean="0"/>
              <a:t>34</a:t>
            </a:fld>
            <a:endParaRPr lang="es-MX"/>
          </a:p>
        </p:txBody>
      </p:sp>
      <p:sp>
        <p:nvSpPr>
          <p:cNvPr id="3" name="Title 12">
            <a:extLst>
              <a:ext uri="{FF2B5EF4-FFF2-40B4-BE49-F238E27FC236}">
                <a16:creationId xmlns:a16="http://schemas.microsoft.com/office/drawing/2014/main" id="{5EDBF4FB-673C-1924-8E9C-FCA0D677BA21}"/>
              </a:ext>
            </a:extLst>
          </p:cNvPr>
          <p:cNvSpPr>
            <a:spLocks noGrp="1"/>
          </p:cNvSpPr>
          <p:nvPr>
            <p:ph type="title"/>
          </p:nvPr>
        </p:nvSpPr>
        <p:spPr>
          <a:xfrm>
            <a:off x="838200" y="365125"/>
            <a:ext cx="10515600" cy="1325563"/>
          </a:xfrm>
        </p:spPr>
        <p:txBody>
          <a:bodyPr/>
          <a:lstStyle/>
          <a:p>
            <a:r>
              <a:rPr lang="es-CL" dirty="0"/>
              <a:t>Mecanismos de recuperación</a:t>
            </a:r>
            <a:br>
              <a:rPr lang="es-CL" dirty="0"/>
            </a:br>
            <a:r>
              <a:rPr lang="es-CL" sz="2800" i="1" dirty="0" err="1">
                <a:solidFill>
                  <a:srgbClr val="004B85"/>
                </a:solidFill>
              </a:rPr>
              <a:t>Rollforward</a:t>
            </a:r>
            <a:endParaRPr lang="es-CL" sz="2800" i="1" dirty="0">
              <a:solidFill>
                <a:srgbClr val="004B85"/>
              </a:solidFill>
            </a:endParaRPr>
          </a:p>
        </p:txBody>
      </p:sp>
    </p:spTree>
    <p:extLst>
      <p:ext uri="{BB962C8B-B14F-4D97-AF65-F5344CB8AC3E}">
        <p14:creationId xmlns:p14="http://schemas.microsoft.com/office/powerpoint/2010/main" val="191783236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B86D0AF-C995-447D-8F62-ED659708E169}"/>
              </a:ext>
            </a:extLst>
          </p:cNvPr>
          <p:cNvSpPr>
            <a:spLocks noGrp="1"/>
          </p:cNvSpPr>
          <p:nvPr>
            <p:ph type="sldNum" sz="quarter" idx="12"/>
          </p:nvPr>
        </p:nvSpPr>
        <p:spPr/>
        <p:txBody>
          <a:bodyPr/>
          <a:lstStyle/>
          <a:p>
            <a:fld id="{2006D4AC-796B-4E27-BEF0-2E331B73D92A}" type="slidenum">
              <a:rPr lang="es-MX" smtClean="0"/>
              <a:t>35</a:t>
            </a:fld>
            <a:endParaRPr lang="es-MX"/>
          </a:p>
        </p:txBody>
      </p:sp>
      <p:sp>
        <p:nvSpPr>
          <p:cNvPr id="3" name="Title 12">
            <a:extLst>
              <a:ext uri="{FF2B5EF4-FFF2-40B4-BE49-F238E27FC236}">
                <a16:creationId xmlns:a16="http://schemas.microsoft.com/office/drawing/2014/main" id="{5EDBF4FB-673C-1924-8E9C-FCA0D677BA21}"/>
              </a:ext>
            </a:extLst>
          </p:cNvPr>
          <p:cNvSpPr>
            <a:spLocks noGrp="1"/>
          </p:cNvSpPr>
          <p:nvPr>
            <p:ph type="title"/>
          </p:nvPr>
        </p:nvSpPr>
        <p:spPr>
          <a:xfrm>
            <a:off x="838200" y="365125"/>
            <a:ext cx="10515600" cy="1325563"/>
          </a:xfrm>
        </p:spPr>
        <p:txBody>
          <a:bodyPr/>
          <a:lstStyle/>
          <a:p>
            <a:r>
              <a:rPr lang="es-CL" dirty="0"/>
              <a:t>Mecanismos de recuperación</a:t>
            </a:r>
            <a:br>
              <a:rPr lang="es-CL" dirty="0"/>
            </a:br>
            <a:r>
              <a:rPr lang="es-CL" sz="2800" i="1" dirty="0" err="1">
                <a:solidFill>
                  <a:srgbClr val="004B85"/>
                </a:solidFill>
              </a:rPr>
              <a:t>Rollforward</a:t>
            </a:r>
            <a:endParaRPr lang="es-CL" sz="2800" i="1" dirty="0">
              <a:solidFill>
                <a:srgbClr val="004B85"/>
              </a:solidFill>
            </a:endParaRPr>
          </a:p>
        </p:txBody>
      </p:sp>
      <p:pic>
        <p:nvPicPr>
          <p:cNvPr id="5" name="Imagen 4">
            <a:extLst>
              <a:ext uri="{FF2B5EF4-FFF2-40B4-BE49-F238E27FC236}">
                <a16:creationId xmlns:a16="http://schemas.microsoft.com/office/drawing/2014/main" id="{54ADBE7B-6ADE-C74A-09FD-2566B46397C9}"/>
              </a:ext>
            </a:extLst>
          </p:cNvPr>
          <p:cNvPicPr>
            <a:picLocks noChangeAspect="1"/>
          </p:cNvPicPr>
          <p:nvPr/>
        </p:nvPicPr>
        <p:blipFill>
          <a:blip r:embed="rId2"/>
          <a:stretch>
            <a:fillRect/>
          </a:stretch>
        </p:blipFill>
        <p:spPr>
          <a:xfrm>
            <a:off x="440427" y="2272126"/>
            <a:ext cx="6010275" cy="2790825"/>
          </a:xfrm>
          <a:prstGeom prst="rect">
            <a:avLst/>
          </a:prstGeom>
        </p:spPr>
      </p:pic>
      <p:sp>
        <p:nvSpPr>
          <p:cNvPr id="7" name="CuadroTexto 6">
            <a:extLst>
              <a:ext uri="{FF2B5EF4-FFF2-40B4-BE49-F238E27FC236}">
                <a16:creationId xmlns:a16="http://schemas.microsoft.com/office/drawing/2014/main" id="{B8F6DD3C-4FA1-37BF-B6A2-EEBC60E99935}"/>
              </a:ext>
            </a:extLst>
          </p:cNvPr>
          <p:cNvSpPr txBox="1"/>
          <p:nvPr/>
        </p:nvSpPr>
        <p:spPr>
          <a:xfrm>
            <a:off x="6450702" y="1508074"/>
            <a:ext cx="5525904" cy="4601260"/>
          </a:xfrm>
          <a:prstGeom prst="rect">
            <a:avLst/>
          </a:prstGeom>
          <a:noFill/>
        </p:spPr>
        <p:txBody>
          <a:bodyPr wrap="square">
            <a:spAutoFit/>
          </a:bodyPr>
          <a:lstStyle/>
          <a:p>
            <a:pPr marL="715963" lvl="1" indent="-457200" algn="just">
              <a:spcBef>
                <a:spcPts val="300"/>
              </a:spcBef>
              <a:buClr>
                <a:srgbClr val="F37920"/>
              </a:buClr>
              <a:buFont typeface="Wingdings" panose="05000000000000000000" pitchFamily="2" charset="2"/>
              <a:buChar char="§"/>
            </a:pPr>
            <a:r>
              <a:rPr lang="es-ES" sz="1800" dirty="0">
                <a:solidFill>
                  <a:schemeClr val="bg1">
                    <a:lumMod val="50000"/>
                  </a:schemeClr>
                </a:solidFill>
              </a:rPr>
              <a:t>Requiere contar con un respaldo </a:t>
            </a:r>
            <a:r>
              <a:rPr lang="es-ES" sz="1800" b="1" dirty="0">
                <a:solidFill>
                  <a:schemeClr val="bg1">
                    <a:lumMod val="50000"/>
                  </a:schemeClr>
                </a:solidFill>
              </a:rPr>
              <a:t>incremental</a:t>
            </a:r>
            <a:r>
              <a:rPr lang="es-ES" sz="1800" dirty="0">
                <a:solidFill>
                  <a:schemeClr val="bg1">
                    <a:lumMod val="50000"/>
                  </a:schemeClr>
                </a:solidFill>
              </a:rPr>
              <a:t> de la BD (o del archivo dañado) del tipo </a:t>
            </a:r>
            <a:r>
              <a:rPr lang="es-ES" sz="1800" b="1" dirty="0">
                <a:solidFill>
                  <a:schemeClr val="bg1">
                    <a:lumMod val="50000"/>
                  </a:schemeClr>
                </a:solidFill>
              </a:rPr>
              <a:t>on-line</a:t>
            </a:r>
            <a:r>
              <a:rPr lang="es-ES" sz="1800" dirty="0">
                <a:solidFill>
                  <a:schemeClr val="bg1">
                    <a:lumMod val="50000"/>
                  </a:schemeClr>
                </a:solidFill>
              </a:rPr>
              <a:t>, denominado </a:t>
            </a:r>
            <a:r>
              <a:rPr lang="es-ES" sz="1800" b="1" dirty="0" err="1">
                <a:solidFill>
                  <a:schemeClr val="bg1">
                    <a:lumMod val="50000"/>
                  </a:schemeClr>
                </a:solidFill>
              </a:rPr>
              <a:t>postimagen</a:t>
            </a:r>
            <a:r>
              <a:rPr lang="es-ES" sz="1800" dirty="0">
                <a:solidFill>
                  <a:schemeClr val="bg1">
                    <a:lumMod val="50000"/>
                  </a:schemeClr>
                </a:solidFill>
              </a:rPr>
              <a:t>, donde se ha guardado una copia o imagen posterior de todos los registros que se han cambiado hasta que se produjo el daño. </a:t>
            </a:r>
          </a:p>
          <a:p>
            <a:pPr marL="715963" lvl="1" indent="-457200" algn="just">
              <a:spcBef>
                <a:spcPts val="300"/>
              </a:spcBef>
              <a:buClr>
                <a:srgbClr val="F37920"/>
              </a:buClr>
              <a:buFont typeface="Wingdings" panose="05000000000000000000" pitchFamily="2" charset="2"/>
              <a:buChar char="§"/>
            </a:pPr>
            <a:r>
              <a:rPr lang="es-ES" sz="1800" dirty="0">
                <a:solidFill>
                  <a:schemeClr val="bg1">
                    <a:lumMod val="50000"/>
                  </a:schemeClr>
                </a:solidFill>
              </a:rPr>
              <a:t>Es más usado cuando el daño es del tipo físico y cuando no todos los registros de la BD son modificados en el tiempo.</a:t>
            </a:r>
          </a:p>
          <a:p>
            <a:pPr marL="715963" lvl="1" indent="-457200" algn="just">
              <a:spcBef>
                <a:spcPts val="300"/>
              </a:spcBef>
              <a:buClr>
                <a:srgbClr val="F37920"/>
              </a:buClr>
              <a:buFont typeface="Wingdings" panose="05000000000000000000" pitchFamily="2" charset="2"/>
              <a:buChar char="§"/>
            </a:pPr>
            <a:r>
              <a:rPr lang="es-ES" sz="1800" dirty="0">
                <a:solidFill>
                  <a:schemeClr val="bg1">
                    <a:lumMod val="50000"/>
                  </a:schemeClr>
                </a:solidFill>
              </a:rPr>
              <a:t>Lo que hace este comando ROLLFORWARD es tomar el full-</a:t>
            </a:r>
            <a:r>
              <a:rPr lang="es-ES" sz="1800" dirty="0" err="1">
                <a:solidFill>
                  <a:schemeClr val="bg1">
                    <a:lumMod val="50000"/>
                  </a:schemeClr>
                </a:solidFill>
              </a:rPr>
              <a:t>backup</a:t>
            </a:r>
            <a:r>
              <a:rPr lang="es-ES" sz="1800" dirty="0">
                <a:solidFill>
                  <a:schemeClr val="bg1">
                    <a:lumMod val="50000"/>
                  </a:schemeClr>
                </a:solidFill>
              </a:rPr>
              <a:t> de la BD (o del archivo dañado) y sobre él cargar cada uno de los registros que hay en el respaldo </a:t>
            </a:r>
            <a:r>
              <a:rPr lang="es-ES" sz="1800" dirty="0" err="1">
                <a:solidFill>
                  <a:schemeClr val="bg1">
                    <a:lumMod val="50000"/>
                  </a:schemeClr>
                </a:solidFill>
              </a:rPr>
              <a:t>postimagen</a:t>
            </a:r>
            <a:r>
              <a:rPr lang="es-ES" sz="1800" dirty="0">
                <a:solidFill>
                  <a:schemeClr val="bg1">
                    <a:lumMod val="50000"/>
                  </a:schemeClr>
                </a:solidFill>
              </a:rPr>
              <a:t>, recorriendo éste desde el inicio al final, de tal manera de recuperar la BD (o el archivo dañado), a un estado posterior a la “catástrofe”. </a:t>
            </a:r>
          </a:p>
        </p:txBody>
      </p:sp>
    </p:spTree>
    <p:extLst>
      <p:ext uri="{BB962C8B-B14F-4D97-AF65-F5344CB8AC3E}">
        <p14:creationId xmlns:p14="http://schemas.microsoft.com/office/powerpoint/2010/main" val="1710969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35 Explosión 1"/>
          <p:cNvSpPr/>
          <p:nvPr/>
        </p:nvSpPr>
        <p:spPr>
          <a:xfrm>
            <a:off x="5474405" y="5206331"/>
            <a:ext cx="1242974" cy="233617"/>
          </a:xfrm>
          <a:prstGeom prst="irregularSeal1">
            <a:avLst/>
          </a:prstGeom>
          <a:solidFill>
            <a:srgbClr val="FF6600"/>
          </a:solidFill>
          <a:ln w="12700" cap="flat" cmpd="sng" algn="ctr">
            <a:solidFill>
              <a:srgbClr val="D60019"/>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cxnSp>
        <p:nvCxnSpPr>
          <p:cNvPr id="20" name="36 Conector recto"/>
          <p:cNvCxnSpPr/>
          <p:nvPr/>
        </p:nvCxnSpPr>
        <p:spPr>
          <a:xfrm>
            <a:off x="6800245" y="4583353"/>
            <a:ext cx="1077244" cy="1731"/>
          </a:xfrm>
          <a:prstGeom prst="line">
            <a:avLst/>
          </a:prstGeom>
          <a:noFill/>
          <a:ln w="25400" cap="flat" cmpd="sng" algn="ctr">
            <a:solidFill>
              <a:schemeClr val="tx1"/>
            </a:solidFill>
            <a:prstDash val="solid"/>
          </a:ln>
          <a:effectLst/>
        </p:spPr>
      </p:cxnSp>
      <p:cxnSp>
        <p:nvCxnSpPr>
          <p:cNvPr id="27" name="37 Conector recto"/>
          <p:cNvCxnSpPr/>
          <p:nvPr/>
        </p:nvCxnSpPr>
        <p:spPr>
          <a:xfrm rot="5400000">
            <a:off x="6918979" y="5129269"/>
            <a:ext cx="1090212" cy="1841"/>
          </a:xfrm>
          <a:prstGeom prst="line">
            <a:avLst/>
          </a:prstGeom>
          <a:noFill/>
          <a:ln w="25400" cap="flat" cmpd="sng" algn="ctr">
            <a:solidFill>
              <a:schemeClr val="tx1"/>
            </a:solidFill>
            <a:prstDash val="solid"/>
            <a:tailEnd type="triangle" w="lg" len="med"/>
          </a:ln>
          <a:effectLst/>
        </p:spPr>
      </p:cxnSp>
      <p:sp>
        <p:nvSpPr>
          <p:cNvPr id="28" name="38 Rectángulo"/>
          <p:cNvSpPr/>
          <p:nvPr/>
        </p:nvSpPr>
        <p:spPr>
          <a:xfrm>
            <a:off x="5474395" y="2214355"/>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29" name="39 Rectángulo"/>
          <p:cNvSpPr/>
          <p:nvPr/>
        </p:nvSpPr>
        <p:spPr>
          <a:xfrm>
            <a:off x="5474508" y="2452366"/>
            <a:ext cx="1242984" cy="250305"/>
          </a:xfrm>
          <a:prstGeom prst="rect">
            <a:avLst/>
          </a:prstGeom>
          <a:solidFill>
            <a:srgbClr val="92D050"/>
          </a:solidFill>
          <a:ln w="25400" cap="flat" cmpd="sng" algn="ctr">
            <a:noFill/>
            <a:prstDash val="solid"/>
          </a:ln>
          <a:effectLst/>
          <a:scene3d>
            <a:camera prst="orthographicFront"/>
            <a:lightRig rig="threePt" dir="t"/>
          </a:scene3d>
          <a:sp3d>
            <a:bevelT w="50800" h="50800"/>
            <a:bevelB w="508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dirty="0">
              <a:ln>
                <a:noFill/>
              </a:ln>
              <a:solidFill>
                <a:schemeClr val="bg1">
                  <a:lumMod val="50000"/>
                </a:schemeClr>
              </a:solidFill>
              <a:effectLst/>
              <a:uLnTx/>
              <a:uFillTx/>
              <a:latin typeface="Calibri"/>
              <a:ea typeface="+mn-ea"/>
              <a:cs typeface="+mn-cs"/>
            </a:endParaRPr>
          </a:p>
        </p:txBody>
      </p:sp>
      <p:sp>
        <p:nvSpPr>
          <p:cNvPr id="30" name="40 Rectángulo"/>
          <p:cNvSpPr/>
          <p:nvPr/>
        </p:nvSpPr>
        <p:spPr>
          <a:xfrm>
            <a:off x="5474508" y="2702673"/>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31" name="41 Rectángulo"/>
          <p:cNvSpPr/>
          <p:nvPr/>
        </p:nvSpPr>
        <p:spPr>
          <a:xfrm>
            <a:off x="5474508" y="2952978"/>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32" name="42 Rectángulo"/>
          <p:cNvSpPr/>
          <p:nvPr/>
        </p:nvSpPr>
        <p:spPr>
          <a:xfrm>
            <a:off x="5474508" y="3203283"/>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34" name="44 Rectángulo"/>
          <p:cNvSpPr/>
          <p:nvPr/>
        </p:nvSpPr>
        <p:spPr>
          <a:xfrm>
            <a:off x="5474395" y="3679910"/>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35" name="45 Rectángulo"/>
          <p:cNvSpPr/>
          <p:nvPr/>
        </p:nvSpPr>
        <p:spPr>
          <a:xfrm>
            <a:off x="5474395" y="3929184"/>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36" name="46 Rectángulo"/>
          <p:cNvSpPr/>
          <p:nvPr/>
        </p:nvSpPr>
        <p:spPr>
          <a:xfrm>
            <a:off x="5474395" y="4177303"/>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37" name="47 Rectángulo"/>
          <p:cNvSpPr/>
          <p:nvPr/>
        </p:nvSpPr>
        <p:spPr>
          <a:xfrm>
            <a:off x="5474508" y="4454811"/>
            <a:ext cx="1242984" cy="250305"/>
          </a:xfrm>
          <a:prstGeom prst="rect">
            <a:avLst/>
          </a:prstGeom>
          <a:solidFill>
            <a:srgbClr val="92D050"/>
          </a:solidFill>
          <a:ln w="25400" cap="flat" cmpd="sng" algn="ctr">
            <a:noFill/>
            <a:prstDash val="solid"/>
          </a:ln>
          <a:effectLst/>
          <a:scene3d>
            <a:camera prst="orthographicFront"/>
            <a:lightRig rig="threePt" dir="t"/>
          </a:scene3d>
          <a:sp3d>
            <a:bevelT w="50800" h="50800"/>
            <a:bevelB w="508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dirty="0">
              <a:ln>
                <a:noFill/>
              </a:ln>
              <a:solidFill>
                <a:schemeClr val="bg1">
                  <a:lumMod val="50000"/>
                </a:schemeClr>
              </a:solidFill>
              <a:effectLst/>
              <a:uLnTx/>
              <a:uFillTx/>
              <a:latin typeface="Calibri"/>
              <a:ea typeface="+mn-ea"/>
              <a:cs typeface="+mn-cs"/>
            </a:endParaRPr>
          </a:p>
        </p:txBody>
      </p:sp>
      <p:sp>
        <p:nvSpPr>
          <p:cNvPr id="38" name="48 Rectángulo"/>
          <p:cNvSpPr/>
          <p:nvPr/>
        </p:nvSpPr>
        <p:spPr>
          <a:xfrm>
            <a:off x="5474278" y="4674436"/>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47" name="49 Rectángulo"/>
          <p:cNvSpPr/>
          <p:nvPr/>
        </p:nvSpPr>
        <p:spPr>
          <a:xfrm>
            <a:off x="5474278" y="4925432"/>
            <a:ext cx="1242984" cy="250305"/>
          </a:xfrm>
          <a:prstGeom prst="rect">
            <a:avLst/>
          </a:prstGeom>
          <a:solidFill>
            <a:srgbClr val="92D050"/>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48" name="50 Rectángulo"/>
          <p:cNvSpPr/>
          <p:nvPr/>
        </p:nvSpPr>
        <p:spPr>
          <a:xfrm>
            <a:off x="5474278" y="5718112"/>
            <a:ext cx="1242984" cy="250305"/>
          </a:xfrm>
          <a:prstGeom prst="rect">
            <a:avLst/>
          </a:prstGeom>
          <a:solidFill>
            <a:srgbClr val="F7AE00">
              <a:alpha val="50196"/>
            </a:srgbClr>
          </a:solidFill>
          <a:ln w="25400" cap="flat" cmpd="sng" algn="ctr">
            <a:solidFill>
              <a:srgbClr val="F7AE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49" name="51 Rectángulo"/>
          <p:cNvSpPr/>
          <p:nvPr/>
        </p:nvSpPr>
        <p:spPr>
          <a:xfrm>
            <a:off x="5474278" y="5467807"/>
            <a:ext cx="1242984" cy="250305"/>
          </a:xfrm>
          <a:prstGeom prst="rect">
            <a:avLst/>
          </a:prstGeom>
          <a:solidFill>
            <a:srgbClr val="F7AE00">
              <a:alpha val="50196"/>
            </a:srgbClr>
          </a:solidFill>
          <a:ln w="25400" cap="flat" cmpd="sng" algn="ctr">
            <a:solidFill>
              <a:srgbClr val="F7AE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grpSp>
        <p:nvGrpSpPr>
          <p:cNvPr id="50" name="35 Grupo"/>
          <p:cNvGrpSpPr>
            <a:grpSpLocks/>
          </p:cNvGrpSpPr>
          <p:nvPr/>
        </p:nvGrpSpPr>
        <p:grpSpPr bwMode="auto">
          <a:xfrm>
            <a:off x="5640135" y="5284204"/>
            <a:ext cx="828650" cy="77872"/>
            <a:chOff x="3357554" y="5286388"/>
            <a:chExt cx="714380" cy="71438"/>
          </a:xfrm>
          <a:solidFill>
            <a:srgbClr val="F7AE00"/>
          </a:solidFill>
        </p:grpSpPr>
        <p:sp>
          <p:nvSpPr>
            <p:cNvPr id="51" name="53 Elipse"/>
            <p:cNvSpPr/>
            <p:nvPr/>
          </p:nvSpPr>
          <p:spPr>
            <a:xfrm>
              <a:off x="3357554" y="5286388"/>
              <a:ext cx="71437" cy="71438"/>
            </a:xfrm>
            <a:prstGeom prst="ellipse">
              <a:avLst/>
            </a:prstGeom>
            <a:grpFill/>
            <a:ln w="25400" cap="flat" cmpd="sng" algn="ctr">
              <a:solidFill>
                <a:schemeClr val="tx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52" name="54 Elipse"/>
            <p:cNvSpPr/>
            <p:nvPr/>
          </p:nvSpPr>
          <p:spPr>
            <a:xfrm>
              <a:off x="3571867" y="5286388"/>
              <a:ext cx="71439" cy="71438"/>
            </a:xfrm>
            <a:prstGeom prst="ellipse">
              <a:avLst/>
            </a:prstGeom>
            <a:grpFill/>
            <a:ln w="25400" cap="flat" cmpd="sng" algn="ctr">
              <a:solidFill>
                <a:schemeClr val="tx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53" name="55 Elipse"/>
            <p:cNvSpPr/>
            <p:nvPr/>
          </p:nvSpPr>
          <p:spPr>
            <a:xfrm>
              <a:off x="3786182" y="5286388"/>
              <a:ext cx="71437" cy="71438"/>
            </a:xfrm>
            <a:prstGeom prst="ellipse">
              <a:avLst/>
            </a:prstGeom>
            <a:grpFill/>
            <a:ln w="25400" cap="flat" cmpd="sng" algn="ctr">
              <a:solidFill>
                <a:schemeClr val="tx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sp>
          <p:nvSpPr>
            <p:cNvPr id="54" name="56 Elipse"/>
            <p:cNvSpPr/>
            <p:nvPr/>
          </p:nvSpPr>
          <p:spPr>
            <a:xfrm>
              <a:off x="4000495" y="5286388"/>
              <a:ext cx="71439" cy="71438"/>
            </a:xfrm>
            <a:prstGeom prst="ellipse">
              <a:avLst/>
            </a:prstGeom>
            <a:grpFill/>
            <a:ln w="25400" cap="flat" cmpd="sng" algn="ctr">
              <a:solidFill>
                <a:schemeClr val="tx1"/>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a:ln>
                  <a:noFill/>
                </a:ln>
                <a:solidFill>
                  <a:schemeClr val="bg1">
                    <a:lumMod val="50000"/>
                  </a:schemeClr>
                </a:solidFill>
                <a:effectLst/>
                <a:uLnTx/>
                <a:uFillTx/>
                <a:latin typeface="Calibri"/>
                <a:ea typeface="+mn-ea"/>
                <a:cs typeface="+mn-cs"/>
              </a:endParaRPr>
            </a:p>
          </p:txBody>
        </p:sp>
      </p:grpSp>
      <p:sp>
        <p:nvSpPr>
          <p:cNvPr id="55" name="57 CuadroTexto"/>
          <p:cNvSpPr txBox="1">
            <a:spLocks noChangeArrowheads="1"/>
          </p:cNvSpPr>
          <p:nvPr/>
        </p:nvSpPr>
        <p:spPr bwMode="auto">
          <a:xfrm>
            <a:off x="2739860" y="2402929"/>
            <a:ext cx="1325840" cy="335716"/>
          </a:xfrm>
          <a:prstGeom prst="rect">
            <a:avLst/>
          </a:prstGeom>
          <a:noFill/>
          <a:ln w="9525">
            <a:noFill/>
            <a:miter lim="800000"/>
            <a:headEnd/>
            <a:tailEnd/>
          </a:ln>
        </p:spPr>
        <p:txBody>
          <a:bodyPr>
            <a:spAutoFit/>
          </a:bodyPr>
          <a:lstStyle/>
          <a:p>
            <a:r>
              <a:rPr lang="es-CL" sz="1600" b="1" i="1" dirty="0" err="1">
                <a:cs typeface="Arial" charset="0"/>
              </a:rPr>
              <a:t>Checkpoint</a:t>
            </a:r>
            <a:endParaRPr lang="es-CL" sz="1600" b="1" i="1" dirty="0">
              <a:cs typeface="Arial" charset="0"/>
            </a:endParaRPr>
          </a:p>
        </p:txBody>
      </p:sp>
      <p:cxnSp>
        <p:nvCxnSpPr>
          <p:cNvPr id="56" name="58 Conector recto de flecha"/>
          <p:cNvCxnSpPr/>
          <p:nvPr/>
        </p:nvCxnSpPr>
        <p:spPr>
          <a:xfrm>
            <a:off x="4065700" y="2558674"/>
            <a:ext cx="1325840" cy="1731"/>
          </a:xfrm>
          <a:prstGeom prst="straightConnector1">
            <a:avLst/>
          </a:prstGeom>
          <a:noFill/>
          <a:ln w="25400" cap="flat" cmpd="sng" algn="ctr">
            <a:solidFill>
              <a:schemeClr val="tx1"/>
            </a:solidFill>
            <a:prstDash val="solid"/>
            <a:tailEnd type="triangle" w="lg" len="lg"/>
          </a:ln>
          <a:effectLst/>
        </p:spPr>
      </p:cxnSp>
      <p:sp>
        <p:nvSpPr>
          <p:cNvPr id="57" name="59 CuadroTexto"/>
          <p:cNvSpPr txBox="1">
            <a:spLocks noChangeArrowheads="1"/>
          </p:cNvSpPr>
          <p:nvPr/>
        </p:nvSpPr>
        <p:spPr bwMode="auto">
          <a:xfrm>
            <a:off x="2739860" y="3415269"/>
            <a:ext cx="1325840" cy="335716"/>
          </a:xfrm>
          <a:prstGeom prst="rect">
            <a:avLst/>
          </a:prstGeom>
          <a:noFill/>
          <a:ln w="9525">
            <a:noFill/>
            <a:miter lim="800000"/>
            <a:headEnd/>
            <a:tailEnd/>
          </a:ln>
        </p:spPr>
        <p:txBody>
          <a:bodyPr>
            <a:spAutoFit/>
          </a:bodyPr>
          <a:lstStyle/>
          <a:p>
            <a:r>
              <a:rPr lang="es-CL" sz="1600" b="1" i="1" dirty="0" err="1">
                <a:cs typeface="Arial" charset="0"/>
              </a:rPr>
              <a:t>Checkpoint</a:t>
            </a:r>
            <a:endParaRPr lang="es-CL" sz="1600" b="1" i="1" dirty="0">
              <a:cs typeface="Arial" charset="0"/>
            </a:endParaRPr>
          </a:p>
        </p:txBody>
      </p:sp>
      <p:cxnSp>
        <p:nvCxnSpPr>
          <p:cNvPr id="58" name="60 Conector recto de flecha"/>
          <p:cNvCxnSpPr/>
          <p:nvPr/>
        </p:nvCxnSpPr>
        <p:spPr>
          <a:xfrm>
            <a:off x="4065700" y="3571014"/>
            <a:ext cx="1325840" cy="1730"/>
          </a:xfrm>
          <a:prstGeom prst="straightConnector1">
            <a:avLst/>
          </a:prstGeom>
          <a:noFill/>
          <a:ln w="25400" cap="flat" cmpd="sng" algn="ctr">
            <a:solidFill>
              <a:schemeClr val="tx1"/>
            </a:solidFill>
            <a:prstDash val="solid"/>
            <a:tailEnd type="triangle" w="lg" len="lg"/>
          </a:ln>
          <a:effectLst/>
        </p:spPr>
      </p:cxnSp>
      <p:sp>
        <p:nvSpPr>
          <p:cNvPr id="59" name="61 CuadroTexto"/>
          <p:cNvSpPr txBox="1">
            <a:spLocks noChangeArrowheads="1"/>
          </p:cNvSpPr>
          <p:nvPr/>
        </p:nvSpPr>
        <p:spPr bwMode="auto">
          <a:xfrm>
            <a:off x="2739860" y="4427608"/>
            <a:ext cx="1325840" cy="335716"/>
          </a:xfrm>
          <a:prstGeom prst="rect">
            <a:avLst/>
          </a:prstGeom>
          <a:noFill/>
          <a:ln w="9525">
            <a:noFill/>
            <a:miter lim="800000"/>
            <a:headEnd/>
            <a:tailEnd/>
          </a:ln>
        </p:spPr>
        <p:txBody>
          <a:bodyPr>
            <a:spAutoFit/>
          </a:bodyPr>
          <a:lstStyle/>
          <a:p>
            <a:r>
              <a:rPr lang="es-CL" sz="1600" b="1" i="1" dirty="0" err="1">
                <a:cs typeface="Arial" charset="0"/>
              </a:rPr>
              <a:t>Checkpoint</a:t>
            </a:r>
            <a:endParaRPr lang="es-CL" sz="1600" b="1" i="1" dirty="0">
              <a:cs typeface="Arial" charset="0"/>
            </a:endParaRPr>
          </a:p>
        </p:txBody>
      </p:sp>
      <p:cxnSp>
        <p:nvCxnSpPr>
          <p:cNvPr id="60" name="62 Conector recto de flecha"/>
          <p:cNvCxnSpPr/>
          <p:nvPr/>
        </p:nvCxnSpPr>
        <p:spPr>
          <a:xfrm>
            <a:off x="4065700" y="4583353"/>
            <a:ext cx="1325840" cy="1731"/>
          </a:xfrm>
          <a:prstGeom prst="straightConnector1">
            <a:avLst/>
          </a:prstGeom>
          <a:noFill/>
          <a:ln w="25400" cap="flat" cmpd="sng" algn="ctr">
            <a:solidFill>
              <a:schemeClr val="tx1"/>
            </a:solidFill>
            <a:prstDash val="solid"/>
            <a:tailEnd type="triangle" w="lg" len="lg"/>
          </a:ln>
          <a:effectLst/>
        </p:spPr>
      </p:cxnSp>
      <p:sp>
        <p:nvSpPr>
          <p:cNvPr id="61" name="63 Rectángulo"/>
          <p:cNvSpPr/>
          <p:nvPr/>
        </p:nvSpPr>
        <p:spPr>
          <a:xfrm>
            <a:off x="5474508" y="2463629"/>
            <a:ext cx="1242984" cy="250305"/>
          </a:xfrm>
          <a:prstGeom prst="rect">
            <a:avLst/>
          </a:prstGeom>
          <a:solidFill>
            <a:srgbClr val="9BBB59">
              <a:lumMod val="60000"/>
              <a:lumOff val="40000"/>
            </a:srgbClr>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dirty="0">
              <a:ln>
                <a:noFill/>
              </a:ln>
              <a:solidFill>
                <a:schemeClr val="bg1">
                  <a:lumMod val="50000"/>
                </a:schemeClr>
              </a:solidFill>
              <a:effectLst/>
              <a:uLnTx/>
              <a:uFillTx/>
              <a:latin typeface="Calibri"/>
              <a:ea typeface="+mn-ea"/>
              <a:cs typeface="+mn-cs"/>
            </a:endParaRPr>
          </a:p>
        </p:txBody>
      </p:sp>
      <p:sp>
        <p:nvSpPr>
          <p:cNvPr id="62" name="64 Rectángulo"/>
          <p:cNvSpPr/>
          <p:nvPr/>
        </p:nvSpPr>
        <p:spPr>
          <a:xfrm>
            <a:off x="5474508" y="3429000"/>
            <a:ext cx="1242984" cy="250305"/>
          </a:xfrm>
          <a:prstGeom prst="rect">
            <a:avLst/>
          </a:prstGeom>
          <a:solidFill>
            <a:srgbClr val="9BBB59">
              <a:lumMod val="60000"/>
              <a:lumOff val="40000"/>
            </a:srgbClr>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dirty="0">
              <a:ln>
                <a:noFill/>
              </a:ln>
              <a:solidFill>
                <a:schemeClr val="bg1">
                  <a:lumMod val="50000"/>
                </a:schemeClr>
              </a:solidFill>
              <a:effectLst/>
              <a:uLnTx/>
              <a:uFillTx/>
              <a:latin typeface="Calibri"/>
              <a:ea typeface="+mn-ea"/>
              <a:cs typeface="+mn-cs"/>
            </a:endParaRPr>
          </a:p>
        </p:txBody>
      </p:sp>
      <p:sp>
        <p:nvSpPr>
          <p:cNvPr id="63" name="65 Rectángulo"/>
          <p:cNvSpPr/>
          <p:nvPr/>
        </p:nvSpPr>
        <p:spPr>
          <a:xfrm>
            <a:off x="5474395" y="4423685"/>
            <a:ext cx="1242984" cy="250305"/>
          </a:xfrm>
          <a:prstGeom prst="rect">
            <a:avLst/>
          </a:prstGeom>
          <a:solidFill>
            <a:srgbClr val="9BBB59">
              <a:lumMod val="60000"/>
              <a:lumOff val="40000"/>
            </a:srgbClr>
          </a:solidFill>
          <a:ln w="25400" cap="flat" cmpd="sng" algn="ctr">
            <a:solidFill>
              <a:srgbClr val="008452"/>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2000" b="0" i="0" u="none" strike="noStrike" kern="0" cap="none" spc="0" normalizeH="0" baseline="0" noProof="0" dirty="0">
              <a:ln>
                <a:noFill/>
              </a:ln>
              <a:solidFill>
                <a:schemeClr val="bg1">
                  <a:lumMod val="50000"/>
                </a:schemeClr>
              </a:solidFill>
              <a:effectLst/>
              <a:uLnTx/>
              <a:uFillTx/>
              <a:latin typeface="Calibri"/>
              <a:ea typeface="+mn-ea"/>
              <a:cs typeface="+mn-cs"/>
            </a:endParaRPr>
          </a:p>
        </p:txBody>
      </p:sp>
      <p:sp>
        <p:nvSpPr>
          <p:cNvPr id="64" name="66 CuadroTexto"/>
          <p:cNvSpPr txBox="1"/>
          <p:nvPr/>
        </p:nvSpPr>
        <p:spPr>
          <a:xfrm>
            <a:off x="7960242" y="4408666"/>
            <a:ext cx="2555258" cy="338554"/>
          </a:xfrm>
          <a:prstGeom prst="rect">
            <a:avLst/>
          </a:prstGeom>
          <a:noFill/>
        </p:spPr>
        <p:txBody>
          <a:bodyPr wrap="square">
            <a:spAutoFit/>
          </a:bodyPr>
          <a:lstStyle/>
          <a:p>
            <a:pPr>
              <a:defRPr/>
            </a:pPr>
            <a:r>
              <a:rPr lang="es-CL" sz="1600" dirty="0">
                <a:cs typeface="Arial" panose="020B0604020202020204" pitchFamily="34" charset="0"/>
              </a:rPr>
              <a:t>Rehacer de acá en adelante</a:t>
            </a:r>
          </a:p>
        </p:txBody>
      </p:sp>
      <p:sp>
        <p:nvSpPr>
          <p:cNvPr id="2" name="Marcador de número de diapositiva 1">
            <a:extLst>
              <a:ext uri="{FF2B5EF4-FFF2-40B4-BE49-F238E27FC236}">
                <a16:creationId xmlns:a16="http://schemas.microsoft.com/office/drawing/2014/main" id="{2537FF58-AD9D-4087-901F-A544770236C7}"/>
              </a:ext>
            </a:extLst>
          </p:cNvPr>
          <p:cNvSpPr>
            <a:spLocks noGrp="1"/>
          </p:cNvSpPr>
          <p:nvPr>
            <p:ph type="sldNum" sz="quarter" idx="12"/>
          </p:nvPr>
        </p:nvSpPr>
        <p:spPr/>
        <p:txBody>
          <a:bodyPr/>
          <a:lstStyle/>
          <a:p>
            <a:fld id="{2006D4AC-796B-4E27-BEF0-2E331B73D92A}" type="slidenum">
              <a:rPr lang="es-MX" smtClean="0"/>
              <a:t>36</a:t>
            </a:fld>
            <a:endParaRPr lang="es-MX"/>
          </a:p>
        </p:txBody>
      </p:sp>
      <p:sp>
        <p:nvSpPr>
          <p:cNvPr id="3" name="Title 12">
            <a:extLst>
              <a:ext uri="{FF2B5EF4-FFF2-40B4-BE49-F238E27FC236}">
                <a16:creationId xmlns:a16="http://schemas.microsoft.com/office/drawing/2014/main" id="{345763C6-3B0A-50A6-83C2-15F6DD8E2336}"/>
              </a:ext>
            </a:extLst>
          </p:cNvPr>
          <p:cNvSpPr>
            <a:spLocks noGrp="1"/>
          </p:cNvSpPr>
          <p:nvPr>
            <p:ph type="title"/>
          </p:nvPr>
        </p:nvSpPr>
        <p:spPr>
          <a:xfrm>
            <a:off x="838200" y="365125"/>
            <a:ext cx="10515600" cy="1325563"/>
          </a:xfrm>
        </p:spPr>
        <p:txBody>
          <a:bodyPr/>
          <a:lstStyle/>
          <a:p>
            <a:r>
              <a:rPr lang="es-CL" dirty="0"/>
              <a:t>Mecanismos de recuperación</a:t>
            </a:r>
            <a:br>
              <a:rPr lang="es-CL" dirty="0"/>
            </a:br>
            <a:r>
              <a:rPr lang="es-CL" sz="2800" dirty="0">
                <a:solidFill>
                  <a:srgbClr val="004B85"/>
                </a:solidFill>
              </a:rPr>
              <a:t>Puntos de chequeo (</a:t>
            </a:r>
            <a:r>
              <a:rPr lang="es-CL" sz="2800" i="1" dirty="0" err="1">
                <a:solidFill>
                  <a:srgbClr val="004B85"/>
                </a:solidFill>
              </a:rPr>
              <a:t>checkpoint</a:t>
            </a:r>
            <a:r>
              <a:rPr lang="es-CL" sz="2800" dirty="0">
                <a:solidFill>
                  <a:srgbClr val="004B85"/>
                </a:solidFill>
              </a:rPr>
              <a:t>)</a:t>
            </a:r>
          </a:p>
        </p:txBody>
      </p:sp>
    </p:spTree>
    <p:extLst>
      <p:ext uri="{BB962C8B-B14F-4D97-AF65-F5344CB8AC3E}">
        <p14:creationId xmlns:p14="http://schemas.microsoft.com/office/powerpoint/2010/main" val="216343888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016468731"/>
              </p:ext>
            </p:extLst>
          </p:nvPr>
        </p:nvGraphicFramePr>
        <p:xfrm>
          <a:off x="1534757" y="2087880"/>
          <a:ext cx="9122485" cy="2682240"/>
        </p:xfrm>
        <a:graphic>
          <a:graphicData uri="http://schemas.openxmlformats.org/drawingml/2006/table">
            <a:tbl>
              <a:tblPr firstRow="1" bandRow="1">
                <a:tableStyleId>{00A15C55-8517-42AA-B614-E9B94910E393}</a:tableStyleId>
              </a:tblPr>
              <a:tblGrid>
                <a:gridCol w="3622951">
                  <a:extLst>
                    <a:ext uri="{9D8B030D-6E8A-4147-A177-3AD203B41FA5}">
                      <a16:colId xmlns:a16="http://schemas.microsoft.com/office/drawing/2014/main" val="20000"/>
                    </a:ext>
                  </a:extLst>
                </a:gridCol>
                <a:gridCol w="5499534">
                  <a:extLst>
                    <a:ext uri="{9D8B030D-6E8A-4147-A177-3AD203B41FA5}">
                      <a16:colId xmlns:a16="http://schemas.microsoft.com/office/drawing/2014/main" val="20001"/>
                    </a:ext>
                  </a:extLst>
                </a:gridCol>
              </a:tblGrid>
              <a:tr h="370840">
                <a:tc>
                  <a:txBody>
                    <a:bodyPr/>
                    <a:lstStyle/>
                    <a:p>
                      <a:r>
                        <a:rPr lang="es-MX" sz="2000" dirty="0"/>
                        <a:t>Posible falla</a:t>
                      </a:r>
                    </a:p>
                  </a:txBody>
                  <a:tcPr>
                    <a:solidFill>
                      <a:srgbClr val="004B85"/>
                    </a:solidFill>
                  </a:tcPr>
                </a:tc>
                <a:tc>
                  <a:txBody>
                    <a:bodyPr/>
                    <a:lstStyle/>
                    <a:p>
                      <a:r>
                        <a:rPr lang="es-MX" sz="2000" dirty="0"/>
                        <a:t>Técnica de recuperación</a:t>
                      </a:r>
                    </a:p>
                  </a:txBody>
                  <a:tcPr>
                    <a:solidFill>
                      <a:srgbClr val="004B85"/>
                    </a:solidFill>
                  </a:tcPr>
                </a:tc>
                <a:extLst>
                  <a:ext uri="{0D108BD9-81ED-4DB2-BD59-A6C34878D82A}">
                    <a16:rowId xmlns:a16="http://schemas.microsoft.com/office/drawing/2014/main" val="10000"/>
                  </a:ext>
                </a:extLst>
              </a:tr>
              <a:tr h="370840">
                <a:tc>
                  <a:txBody>
                    <a:bodyPr/>
                    <a:lstStyle/>
                    <a:p>
                      <a:r>
                        <a:rPr lang="es-MX" sz="2000" dirty="0">
                          <a:solidFill>
                            <a:schemeClr val="tx1"/>
                          </a:solidFill>
                        </a:rPr>
                        <a:t>Transacciones abortadas</a:t>
                      </a:r>
                    </a:p>
                  </a:txBody>
                  <a:tcPr>
                    <a:solidFill>
                      <a:srgbClr val="004B85">
                        <a:alpha val="10196"/>
                      </a:srgbClr>
                    </a:solidFill>
                  </a:tcPr>
                </a:tc>
                <a:tc>
                  <a:txBody>
                    <a:bodyPr/>
                    <a:lstStyle/>
                    <a:p>
                      <a:r>
                        <a:rPr lang="es-MX" sz="2000" i="1" dirty="0">
                          <a:solidFill>
                            <a:schemeClr val="tx1"/>
                          </a:solidFill>
                        </a:rPr>
                        <a:t>ROLLBACK</a:t>
                      </a:r>
                    </a:p>
                  </a:txBody>
                  <a:tcPr>
                    <a:solidFill>
                      <a:srgbClr val="004B85">
                        <a:alpha val="10196"/>
                      </a:srgbClr>
                    </a:solidFill>
                  </a:tcPr>
                </a:tc>
                <a:extLst>
                  <a:ext uri="{0D108BD9-81ED-4DB2-BD59-A6C34878D82A}">
                    <a16:rowId xmlns:a16="http://schemas.microsoft.com/office/drawing/2014/main" val="10001"/>
                  </a:ext>
                </a:extLst>
              </a:tr>
              <a:tr h="370840">
                <a:tc>
                  <a:txBody>
                    <a:bodyPr/>
                    <a:lstStyle/>
                    <a:p>
                      <a:r>
                        <a:rPr lang="es-MX" sz="2000" dirty="0">
                          <a:solidFill>
                            <a:schemeClr val="tx1"/>
                          </a:solidFill>
                        </a:rPr>
                        <a:t>Datos incorrectos</a:t>
                      </a:r>
                    </a:p>
                  </a:txBody>
                  <a:tcPr>
                    <a:solidFill>
                      <a:srgbClr val="004B85">
                        <a:alpha val="20000"/>
                      </a:srgbClr>
                    </a:solidFill>
                  </a:tcPr>
                </a:tc>
                <a:tc>
                  <a:txBody>
                    <a:bodyPr/>
                    <a:lstStyle/>
                    <a:p>
                      <a:r>
                        <a:rPr lang="es-MX" sz="2000" i="1" dirty="0">
                          <a:solidFill>
                            <a:schemeClr val="tx1"/>
                          </a:solidFill>
                        </a:rPr>
                        <a:t>ROLLBACK</a:t>
                      </a:r>
                      <a:r>
                        <a:rPr lang="es-MX" sz="2000" dirty="0">
                          <a:solidFill>
                            <a:schemeClr val="tx1"/>
                          </a:solidFill>
                        </a:rPr>
                        <a:t> </a:t>
                      </a:r>
                    </a:p>
                  </a:txBody>
                  <a:tcPr>
                    <a:solidFill>
                      <a:srgbClr val="004B85">
                        <a:alpha val="20000"/>
                      </a:srgbClr>
                    </a:solidFill>
                  </a:tcPr>
                </a:tc>
                <a:extLst>
                  <a:ext uri="{0D108BD9-81ED-4DB2-BD59-A6C34878D82A}">
                    <a16:rowId xmlns:a16="http://schemas.microsoft.com/office/drawing/2014/main" val="10002"/>
                  </a:ext>
                </a:extLst>
              </a:tr>
              <a:tr h="370840">
                <a:tc>
                  <a:txBody>
                    <a:bodyPr/>
                    <a:lstStyle/>
                    <a:p>
                      <a:r>
                        <a:rPr lang="es-CL" sz="2000" dirty="0">
                          <a:solidFill>
                            <a:schemeClr val="tx1"/>
                          </a:solidFill>
                          <a:ea typeface="Tahoma" panose="020B0604030504040204" pitchFamily="34" charset="0"/>
                          <a:cs typeface="Tahoma" panose="020B0604030504040204" pitchFamily="34" charset="0"/>
                        </a:rPr>
                        <a:t>Caídas del Sistema</a:t>
                      </a:r>
                      <a:endParaRPr lang="es-MX" sz="2000" dirty="0">
                        <a:solidFill>
                          <a:schemeClr val="tx1"/>
                        </a:solidFill>
                      </a:endParaRPr>
                    </a:p>
                  </a:txBody>
                  <a:tcPr>
                    <a:solidFill>
                      <a:srgbClr val="004B85">
                        <a:alpha val="1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2000" i="1" dirty="0">
                          <a:solidFill>
                            <a:schemeClr val="tx1"/>
                          </a:solidFill>
                          <a:ea typeface="Tahoma" panose="020B0604030504040204" pitchFamily="34" charset="0"/>
                          <a:cs typeface="Tahoma" panose="020B0604030504040204" pitchFamily="34" charset="0"/>
                        </a:rPr>
                        <a:t>ROLLBACK</a:t>
                      </a:r>
                      <a:r>
                        <a:rPr lang="es-CL" sz="2000" dirty="0">
                          <a:solidFill>
                            <a:schemeClr val="tx1"/>
                          </a:solidFill>
                          <a:ea typeface="Tahoma" panose="020B0604030504040204" pitchFamily="34" charset="0"/>
                          <a:cs typeface="Tahoma" panose="020B0604030504040204" pitchFamily="34" charset="0"/>
                        </a:rPr>
                        <a:t> (si no hubiera daño en </a:t>
                      </a:r>
                      <a:r>
                        <a:rPr lang="es-CL" sz="2000" i="1" dirty="0">
                          <a:solidFill>
                            <a:schemeClr val="tx1"/>
                          </a:solidFill>
                          <a:ea typeface="Tahoma" panose="020B0604030504040204" pitchFamily="34" charset="0"/>
                          <a:cs typeface="Tahoma" panose="020B0604030504040204" pitchFamily="34" charset="0"/>
                        </a:rPr>
                        <a:t>status</a:t>
                      </a:r>
                      <a:r>
                        <a:rPr lang="es-CL" sz="2000" dirty="0">
                          <a:solidFill>
                            <a:schemeClr val="tx1"/>
                          </a:solidFill>
                          <a:ea typeface="Tahoma" panose="020B0604030504040204" pitchFamily="34" charset="0"/>
                          <a:cs typeface="Tahoma" panose="020B060403050404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CL" sz="2000" i="1" dirty="0">
                          <a:solidFill>
                            <a:schemeClr val="tx1"/>
                          </a:solidFill>
                          <a:ea typeface="Tahoma" panose="020B0604030504040204" pitchFamily="34" charset="0"/>
                          <a:cs typeface="Tahoma" panose="020B0604030504040204" pitchFamily="34" charset="0"/>
                        </a:rPr>
                        <a:t>CHECKPOINT</a:t>
                      </a:r>
                      <a:r>
                        <a:rPr lang="es-CL" sz="2000" dirty="0">
                          <a:solidFill>
                            <a:schemeClr val="tx1"/>
                          </a:solidFill>
                          <a:ea typeface="Tahoma" panose="020B0604030504040204" pitchFamily="34" charset="0"/>
                          <a:cs typeface="Tahoma" panose="020B0604030504040204" pitchFamily="34" charset="0"/>
                        </a:rPr>
                        <a:t> y </a:t>
                      </a:r>
                      <a:r>
                        <a:rPr lang="es-CL" sz="2000" i="1" dirty="0">
                          <a:solidFill>
                            <a:schemeClr val="tx1"/>
                          </a:solidFill>
                          <a:ea typeface="Tahoma" panose="020B0604030504040204" pitchFamily="34" charset="0"/>
                          <a:cs typeface="Tahoma" panose="020B0604030504040204" pitchFamily="34" charset="0"/>
                        </a:rPr>
                        <a:t>ROLLFORWARD</a:t>
                      </a:r>
                      <a:r>
                        <a:rPr lang="es-CL" sz="2000" dirty="0">
                          <a:solidFill>
                            <a:schemeClr val="tx1"/>
                          </a:solidFill>
                          <a:ea typeface="Tahoma" panose="020B0604030504040204" pitchFamily="34" charset="0"/>
                          <a:cs typeface="Tahoma" panose="020B0604030504040204" pitchFamily="34" charset="0"/>
                        </a:rPr>
                        <a:t> (si hubo daño)</a:t>
                      </a:r>
                    </a:p>
                  </a:txBody>
                  <a:tcPr>
                    <a:solidFill>
                      <a:srgbClr val="004B85">
                        <a:alpha val="10196"/>
                      </a:srgbClr>
                    </a:solidFill>
                  </a:tcPr>
                </a:tc>
                <a:extLst>
                  <a:ext uri="{0D108BD9-81ED-4DB2-BD59-A6C34878D82A}">
                    <a16:rowId xmlns:a16="http://schemas.microsoft.com/office/drawing/2014/main" val="10003"/>
                  </a:ext>
                </a:extLst>
              </a:tr>
              <a:tr h="370840">
                <a:tc>
                  <a:txBody>
                    <a:bodyPr/>
                    <a:lstStyle/>
                    <a:p>
                      <a:r>
                        <a:rPr lang="es-CL" sz="2000" dirty="0">
                          <a:solidFill>
                            <a:schemeClr val="tx1"/>
                          </a:solidFill>
                          <a:ea typeface="Tahoma" panose="020B0604030504040204" pitchFamily="34" charset="0"/>
                          <a:cs typeface="Tahoma" panose="020B0604030504040204" pitchFamily="34" charset="0"/>
                        </a:rPr>
                        <a:t>Destrucción de base de datos </a:t>
                      </a:r>
                      <a:endParaRPr lang="es-MX" sz="2000" dirty="0">
                        <a:solidFill>
                          <a:schemeClr val="tx1"/>
                        </a:solidFill>
                      </a:endParaRPr>
                    </a:p>
                  </a:txBody>
                  <a:tcPr>
                    <a:solidFill>
                      <a:srgbClr val="004B85">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L" sz="2000" i="1" dirty="0">
                          <a:solidFill>
                            <a:schemeClr val="tx1"/>
                          </a:solidFill>
                          <a:ea typeface="Tahoma" panose="020B0604030504040204" pitchFamily="34" charset="0"/>
                          <a:cs typeface="Tahoma" panose="020B0604030504040204" pitchFamily="34" charset="0"/>
                        </a:rPr>
                        <a:t>ROLLFORWARD</a:t>
                      </a:r>
                    </a:p>
                  </a:txBody>
                  <a:tcPr>
                    <a:solidFill>
                      <a:srgbClr val="004B85">
                        <a:alpha val="20000"/>
                      </a:srgbClr>
                    </a:solidFill>
                  </a:tcPr>
                </a:tc>
                <a:extLst>
                  <a:ext uri="{0D108BD9-81ED-4DB2-BD59-A6C34878D82A}">
                    <a16:rowId xmlns:a16="http://schemas.microsoft.com/office/drawing/2014/main" val="10004"/>
                  </a:ext>
                </a:extLst>
              </a:tr>
              <a:tr h="370840">
                <a:tc>
                  <a:txBody>
                    <a:bodyPr/>
                    <a:lstStyle/>
                    <a:p>
                      <a:r>
                        <a:rPr lang="es-CL" sz="2000" dirty="0">
                          <a:solidFill>
                            <a:schemeClr val="tx1"/>
                          </a:solidFill>
                          <a:ea typeface="Tahoma" panose="020B0604030504040204" pitchFamily="34" charset="0"/>
                          <a:cs typeface="Tahoma" panose="020B0604030504040204" pitchFamily="34" charset="0"/>
                        </a:rPr>
                        <a:t>Errores de Programación</a:t>
                      </a:r>
                      <a:endParaRPr lang="es-MX" sz="2000" dirty="0">
                        <a:solidFill>
                          <a:schemeClr val="tx1"/>
                        </a:solidFill>
                      </a:endParaRPr>
                    </a:p>
                  </a:txBody>
                  <a:tcPr>
                    <a:solidFill>
                      <a:srgbClr val="004B85">
                        <a:alpha val="10196"/>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2000" i="1" dirty="0">
                          <a:solidFill>
                            <a:schemeClr val="tx1"/>
                          </a:solidFill>
                        </a:rPr>
                        <a:t>ROLLBACK</a:t>
                      </a:r>
                    </a:p>
                  </a:txBody>
                  <a:tcPr>
                    <a:solidFill>
                      <a:srgbClr val="004B85">
                        <a:alpha val="10196"/>
                      </a:srgbClr>
                    </a:solidFill>
                  </a:tcPr>
                </a:tc>
                <a:extLst>
                  <a:ext uri="{0D108BD9-81ED-4DB2-BD59-A6C34878D82A}">
                    <a16:rowId xmlns:a16="http://schemas.microsoft.com/office/drawing/2014/main" val="10005"/>
                  </a:ext>
                </a:extLst>
              </a:tr>
            </a:tbl>
          </a:graphicData>
        </a:graphic>
      </p:graphicFrame>
      <p:sp>
        <p:nvSpPr>
          <p:cNvPr id="3" name="Marcador de número de diapositiva 2">
            <a:extLst>
              <a:ext uri="{FF2B5EF4-FFF2-40B4-BE49-F238E27FC236}">
                <a16:creationId xmlns:a16="http://schemas.microsoft.com/office/drawing/2014/main" id="{550CBC56-ED95-4A03-B8BC-A999F3BE9DD3}"/>
              </a:ext>
            </a:extLst>
          </p:cNvPr>
          <p:cNvSpPr>
            <a:spLocks noGrp="1"/>
          </p:cNvSpPr>
          <p:nvPr>
            <p:ph type="sldNum" sz="quarter" idx="12"/>
          </p:nvPr>
        </p:nvSpPr>
        <p:spPr/>
        <p:txBody>
          <a:bodyPr/>
          <a:lstStyle/>
          <a:p>
            <a:fld id="{2006D4AC-796B-4E27-BEF0-2E331B73D92A}" type="slidenum">
              <a:rPr lang="es-MX" smtClean="0"/>
              <a:t>37</a:t>
            </a:fld>
            <a:endParaRPr lang="es-MX"/>
          </a:p>
        </p:txBody>
      </p:sp>
      <p:sp>
        <p:nvSpPr>
          <p:cNvPr id="4" name="Title 12">
            <a:extLst>
              <a:ext uri="{FF2B5EF4-FFF2-40B4-BE49-F238E27FC236}">
                <a16:creationId xmlns:a16="http://schemas.microsoft.com/office/drawing/2014/main" id="{43CA6C86-4C04-779D-3266-2A6CCD6A98D3}"/>
              </a:ext>
            </a:extLst>
          </p:cNvPr>
          <p:cNvSpPr>
            <a:spLocks noGrp="1"/>
          </p:cNvSpPr>
          <p:nvPr>
            <p:ph type="title"/>
          </p:nvPr>
        </p:nvSpPr>
        <p:spPr>
          <a:xfrm>
            <a:off x="838200" y="365125"/>
            <a:ext cx="10515600" cy="1325563"/>
          </a:xfrm>
        </p:spPr>
        <p:txBody>
          <a:bodyPr/>
          <a:lstStyle/>
          <a:p>
            <a:r>
              <a:rPr lang="es-CL" dirty="0"/>
              <a:t>Mecanismos de recuperación</a:t>
            </a:r>
            <a:endParaRPr lang="es-CL" sz="2800" dirty="0">
              <a:solidFill>
                <a:srgbClr val="004B85"/>
              </a:solidFill>
            </a:endParaRPr>
          </a:p>
        </p:txBody>
      </p:sp>
    </p:spTree>
    <p:extLst>
      <p:ext uri="{BB962C8B-B14F-4D97-AF65-F5344CB8AC3E}">
        <p14:creationId xmlns:p14="http://schemas.microsoft.com/office/powerpoint/2010/main" val="146572354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DAEF1-0007-C0F2-F16E-BB203DA7E68F}"/>
              </a:ext>
            </a:extLst>
          </p:cNvPr>
          <p:cNvSpPr>
            <a:spLocks noGrp="1"/>
          </p:cNvSpPr>
          <p:nvPr>
            <p:ph type="title"/>
          </p:nvPr>
        </p:nvSpPr>
        <p:spPr/>
        <p:txBody>
          <a:bodyPr/>
          <a:lstStyle/>
          <a:p>
            <a:r>
              <a:rPr lang="es-CL" dirty="0"/>
              <a:t>5.2.4 Control concurrente</a:t>
            </a:r>
          </a:p>
        </p:txBody>
      </p:sp>
      <p:sp>
        <p:nvSpPr>
          <p:cNvPr id="3" name="Slide Number Placeholder 2">
            <a:extLst>
              <a:ext uri="{FF2B5EF4-FFF2-40B4-BE49-F238E27FC236}">
                <a16:creationId xmlns:a16="http://schemas.microsoft.com/office/drawing/2014/main" id="{C63FA483-168D-9315-5682-79CA7B9EFF60}"/>
              </a:ext>
            </a:extLst>
          </p:cNvPr>
          <p:cNvSpPr>
            <a:spLocks noGrp="1"/>
          </p:cNvSpPr>
          <p:nvPr>
            <p:ph type="sldNum" sz="quarter" idx="12"/>
          </p:nvPr>
        </p:nvSpPr>
        <p:spPr/>
        <p:txBody>
          <a:bodyPr/>
          <a:lstStyle/>
          <a:p>
            <a:fld id="{53277F46-3D48-465E-89EF-2F849361E787}" type="slidenum">
              <a:rPr lang="es-CL" smtClean="0"/>
              <a:pPr/>
              <a:t>38</a:t>
            </a:fld>
            <a:endParaRPr lang="es-CL" dirty="0"/>
          </a:p>
        </p:txBody>
      </p:sp>
    </p:spTree>
    <p:extLst>
      <p:ext uri="{BB962C8B-B14F-4D97-AF65-F5344CB8AC3E}">
        <p14:creationId xmlns:p14="http://schemas.microsoft.com/office/powerpoint/2010/main" val="30768437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629919-5C1F-6101-8035-83F0045DC388}"/>
              </a:ext>
            </a:extLst>
          </p:cNvPr>
          <p:cNvSpPr>
            <a:spLocks noGrp="1"/>
          </p:cNvSpPr>
          <p:nvPr>
            <p:ph type="title"/>
          </p:nvPr>
        </p:nvSpPr>
        <p:spPr/>
        <p:txBody>
          <a:bodyPr/>
          <a:lstStyle/>
          <a:p>
            <a:r>
              <a:rPr lang="es-CL" dirty="0"/>
              <a:t>Control de la concurrencia</a:t>
            </a:r>
          </a:p>
        </p:txBody>
      </p:sp>
      <p:sp>
        <p:nvSpPr>
          <p:cNvPr id="2" name="Marcador de número de diapositiva 1">
            <a:extLst>
              <a:ext uri="{FF2B5EF4-FFF2-40B4-BE49-F238E27FC236}">
                <a16:creationId xmlns:a16="http://schemas.microsoft.com/office/drawing/2014/main" id="{46A9F4F4-CB0B-44DC-98D5-6345734FD50F}"/>
              </a:ext>
            </a:extLst>
          </p:cNvPr>
          <p:cNvSpPr>
            <a:spLocks noGrp="1"/>
          </p:cNvSpPr>
          <p:nvPr>
            <p:ph type="sldNum" sz="quarter" idx="12"/>
          </p:nvPr>
        </p:nvSpPr>
        <p:spPr/>
        <p:txBody>
          <a:bodyPr/>
          <a:lstStyle/>
          <a:p>
            <a:fld id="{2006D4AC-796B-4E27-BEF0-2E331B73D92A}" type="slidenum">
              <a:rPr lang="es-MX" smtClean="0"/>
              <a:t>39</a:t>
            </a:fld>
            <a:endParaRPr lang="es-MX"/>
          </a:p>
        </p:txBody>
      </p:sp>
      <p:sp>
        <p:nvSpPr>
          <p:cNvPr id="4" name="Content Placeholder 4">
            <a:extLst>
              <a:ext uri="{FF2B5EF4-FFF2-40B4-BE49-F238E27FC236}">
                <a16:creationId xmlns:a16="http://schemas.microsoft.com/office/drawing/2014/main" id="{3180D644-2381-1DA6-B1C7-203DECBADB99}"/>
              </a:ext>
            </a:extLst>
          </p:cNvPr>
          <p:cNvSpPr>
            <a:spLocks noGrp="1"/>
          </p:cNvSpPr>
          <p:nvPr>
            <p:ph idx="1"/>
          </p:nvPr>
        </p:nvSpPr>
        <p:spPr>
          <a:xfrm>
            <a:off x="838200" y="1825625"/>
            <a:ext cx="10515600" cy="3011418"/>
          </a:xfrm>
        </p:spPr>
        <p:txBody>
          <a:bodyPr>
            <a:normAutofit/>
          </a:bodyPr>
          <a:lstStyle/>
          <a:p>
            <a:pPr marL="0" indent="0">
              <a:buNone/>
            </a:pPr>
            <a:r>
              <a:rPr lang="es-ES" sz="3200" dirty="0"/>
              <a:t>Permite evitar que se produzcan inconsistencias en la BD cuando más de una transacción accede a un mismo dato para actualizarlo. Es decir, debe controlar que las operaciones simultaneas no interfieran entre sí.</a:t>
            </a:r>
          </a:p>
        </p:txBody>
      </p:sp>
    </p:spTree>
    <p:extLst>
      <p:ext uri="{BB962C8B-B14F-4D97-AF65-F5344CB8AC3E}">
        <p14:creationId xmlns:p14="http://schemas.microsoft.com/office/powerpoint/2010/main" val="132941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19D12-F073-2EF4-56B2-0B97A33C63CA}"/>
              </a:ext>
            </a:extLst>
          </p:cNvPr>
          <p:cNvSpPr>
            <a:spLocks noGrp="1"/>
          </p:cNvSpPr>
          <p:nvPr>
            <p:ph type="title"/>
          </p:nvPr>
        </p:nvSpPr>
        <p:spPr/>
        <p:txBody>
          <a:bodyPr/>
          <a:lstStyle/>
          <a:p>
            <a:r>
              <a:rPr lang="es-CL" dirty="0"/>
              <a:t>Componentes de un DBMS</a:t>
            </a:r>
          </a:p>
        </p:txBody>
      </p:sp>
      <p:sp>
        <p:nvSpPr>
          <p:cNvPr id="2" name="Marcador de número de diapositiva 1">
            <a:extLst>
              <a:ext uri="{FF2B5EF4-FFF2-40B4-BE49-F238E27FC236}">
                <a16:creationId xmlns:a16="http://schemas.microsoft.com/office/drawing/2014/main" id="{BA76FE69-E223-4679-A7A0-8466E14EE249}"/>
              </a:ext>
            </a:extLst>
          </p:cNvPr>
          <p:cNvSpPr>
            <a:spLocks noGrp="1"/>
          </p:cNvSpPr>
          <p:nvPr>
            <p:ph type="sldNum" sz="quarter" idx="12"/>
          </p:nvPr>
        </p:nvSpPr>
        <p:spPr/>
        <p:txBody>
          <a:bodyPr/>
          <a:lstStyle/>
          <a:p>
            <a:fld id="{2006D4AC-796B-4E27-BEF0-2E331B73D92A}" type="slidenum">
              <a:rPr lang="es-MX" smtClean="0"/>
              <a:t>4</a:t>
            </a:fld>
            <a:endParaRPr lang="es-MX"/>
          </a:p>
        </p:txBody>
      </p:sp>
      <p:pic>
        <p:nvPicPr>
          <p:cNvPr id="5" name="Picture 4" descr="Diagram&#10;&#10;Description automatically generated">
            <a:extLst>
              <a:ext uri="{FF2B5EF4-FFF2-40B4-BE49-F238E27FC236}">
                <a16:creationId xmlns:a16="http://schemas.microsoft.com/office/drawing/2014/main" id="{88A1C4D3-2600-EBC5-D0C6-C67A2CAEC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24" y="1395692"/>
            <a:ext cx="8138951" cy="4885532"/>
          </a:xfrm>
          <a:prstGeom prst="rect">
            <a:avLst/>
          </a:prstGeom>
        </p:spPr>
      </p:pic>
    </p:spTree>
    <p:extLst>
      <p:ext uri="{BB962C8B-B14F-4D97-AF65-F5344CB8AC3E}">
        <p14:creationId xmlns:p14="http://schemas.microsoft.com/office/powerpoint/2010/main" val="20964995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3 Rectángulo"/>
          <p:cNvSpPr/>
          <p:nvPr/>
        </p:nvSpPr>
        <p:spPr bwMode="auto">
          <a:xfrm>
            <a:off x="6096001" y="2533883"/>
            <a:ext cx="857250" cy="428625"/>
          </a:xfrm>
          <a:prstGeom prst="rect">
            <a:avLst/>
          </a:prstGeom>
          <a:solidFill>
            <a:srgbClr val="F7AE00"/>
          </a:solidFill>
          <a:ln w="25400" cap="flat" cmpd="sng" algn="ctr">
            <a:solidFill>
              <a:srgbClr val="F7AE0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effectLst/>
                <a:uLnTx/>
                <a:uFillTx/>
                <a:ea typeface="+mn-ea"/>
                <a:cs typeface="+mn-cs"/>
              </a:rPr>
              <a:t>100</a:t>
            </a:r>
          </a:p>
        </p:txBody>
      </p:sp>
      <p:sp>
        <p:nvSpPr>
          <p:cNvPr id="11" name="4 Rectángulo"/>
          <p:cNvSpPr/>
          <p:nvPr/>
        </p:nvSpPr>
        <p:spPr bwMode="auto">
          <a:xfrm>
            <a:off x="5238750" y="2533794"/>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
        <p:nvSpPr>
          <p:cNvPr id="32" name="18 CuadroTexto"/>
          <p:cNvSpPr txBox="1"/>
          <p:nvPr/>
        </p:nvSpPr>
        <p:spPr>
          <a:xfrm>
            <a:off x="3802599" y="3145627"/>
            <a:ext cx="2157925" cy="523875"/>
          </a:xfrm>
          <a:prstGeom prst="rect">
            <a:avLst/>
          </a:prstGeom>
          <a:noFill/>
        </p:spPr>
        <p:txBody>
          <a:bodyPr wrap="square">
            <a:spAutoFit/>
          </a:bodyPr>
          <a:lstStyle/>
          <a:p>
            <a:pPr algn="ctr" fontAlgn="base">
              <a:spcBef>
                <a:spcPct val="0"/>
              </a:spcBef>
              <a:spcAft>
                <a:spcPct val="0"/>
              </a:spcAft>
              <a:defRPr/>
            </a:pPr>
            <a:r>
              <a:rPr lang="es-CL" sz="1400" dirty="0">
                <a:cs typeface="Arial" panose="020B0604020202020204" pitchFamily="34" charset="0"/>
              </a:rPr>
              <a:t>Traslado a MP</a:t>
            </a:r>
          </a:p>
          <a:p>
            <a:pPr algn="ctr" fontAlgn="base">
              <a:spcBef>
                <a:spcPct val="0"/>
              </a:spcBef>
              <a:spcAft>
                <a:spcPct val="0"/>
              </a:spcAft>
              <a:defRPr/>
            </a:pPr>
            <a:r>
              <a:rPr lang="es-CL" sz="1400" dirty="0">
                <a:cs typeface="Arial" panose="020B0604020202020204" pitchFamily="34" charset="0"/>
              </a:rPr>
              <a:t>(Área de Trabajo Usuario 1) </a:t>
            </a:r>
          </a:p>
        </p:txBody>
      </p:sp>
      <p:sp>
        <p:nvSpPr>
          <p:cNvPr id="34" name="21 CuadroTexto"/>
          <p:cNvSpPr txBox="1"/>
          <p:nvPr/>
        </p:nvSpPr>
        <p:spPr>
          <a:xfrm>
            <a:off x="1925514" y="4387859"/>
            <a:ext cx="1877085" cy="523875"/>
          </a:xfrm>
          <a:prstGeom prst="rect">
            <a:avLst/>
          </a:prstGeom>
          <a:noFill/>
        </p:spPr>
        <p:txBody>
          <a:bodyPr wrap="square">
            <a:spAutoFit/>
          </a:bodyPr>
          <a:lstStyle/>
          <a:p>
            <a:pPr algn="ctr" fontAlgn="base">
              <a:spcBef>
                <a:spcPct val="0"/>
              </a:spcBef>
              <a:spcAft>
                <a:spcPct val="0"/>
              </a:spcAft>
              <a:defRPr/>
            </a:pPr>
            <a:r>
              <a:rPr lang="es-CL" sz="1400" dirty="0">
                <a:cs typeface="Arial" panose="020B0604020202020204" pitchFamily="34" charset="0"/>
              </a:rPr>
              <a:t>Giro de 50</a:t>
            </a:r>
          </a:p>
          <a:p>
            <a:pPr algn="ctr" fontAlgn="base">
              <a:spcBef>
                <a:spcPct val="0"/>
              </a:spcBef>
              <a:spcAft>
                <a:spcPct val="0"/>
              </a:spcAft>
              <a:defRPr/>
            </a:pPr>
            <a:r>
              <a:rPr lang="es-CL" sz="1400" dirty="0">
                <a:cs typeface="Arial" panose="020B0604020202020204" pitchFamily="34" charset="0"/>
              </a:rPr>
              <a:t>(SALDO = SALDO – 50)</a:t>
            </a:r>
          </a:p>
        </p:txBody>
      </p:sp>
      <p:sp>
        <p:nvSpPr>
          <p:cNvPr id="35" name="22 CuadroTexto"/>
          <p:cNvSpPr txBox="1"/>
          <p:nvPr/>
        </p:nvSpPr>
        <p:spPr>
          <a:xfrm>
            <a:off x="8389403" y="4387859"/>
            <a:ext cx="1877085" cy="523875"/>
          </a:xfrm>
          <a:prstGeom prst="rect">
            <a:avLst/>
          </a:prstGeom>
          <a:noFill/>
        </p:spPr>
        <p:txBody>
          <a:bodyPr wrap="square">
            <a:spAutoFit/>
          </a:bodyPr>
          <a:lstStyle/>
          <a:p>
            <a:pPr algn="ctr" fontAlgn="base">
              <a:spcBef>
                <a:spcPct val="0"/>
              </a:spcBef>
              <a:spcAft>
                <a:spcPct val="0"/>
              </a:spcAft>
              <a:defRPr/>
            </a:pPr>
            <a:r>
              <a:rPr lang="es-CL" sz="1400" dirty="0">
                <a:cs typeface="Arial" panose="020B0604020202020204" pitchFamily="34" charset="0"/>
              </a:rPr>
              <a:t>Depósito de 60</a:t>
            </a:r>
          </a:p>
          <a:p>
            <a:pPr algn="ctr" fontAlgn="base">
              <a:spcBef>
                <a:spcPct val="0"/>
              </a:spcBef>
              <a:spcAft>
                <a:spcPct val="0"/>
              </a:spcAft>
              <a:defRPr/>
            </a:pPr>
            <a:r>
              <a:rPr lang="es-CL" sz="1400" dirty="0">
                <a:cs typeface="Arial" panose="020B0604020202020204" pitchFamily="34" charset="0"/>
              </a:rPr>
              <a:t>(SALDO = SALDO + 60)</a:t>
            </a:r>
          </a:p>
        </p:txBody>
      </p:sp>
      <p:sp>
        <p:nvSpPr>
          <p:cNvPr id="36" name="23 CuadroTexto"/>
          <p:cNvSpPr txBox="1"/>
          <p:nvPr/>
        </p:nvSpPr>
        <p:spPr>
          <a:xfrm>
            <a:off x="1925513" y="5185476"/>
            <a:ext cx="1877086" cy="307975"/>
          </a:xfrm>
          <a:prstGeom prst="rect">
            <a:avLst/>
          </a:prstGeom>
          <a:noFill/>
        </p:spPr>
        <p:txBody>
          <a:bodyPr wrap="square">
            <a:spAutoFit/>
          </a:bodyPr>
          <a:lstStyle/>
          <a:p>
            <a:pPr algn="ctr" fontAlgn="base">
              <a:spcBef>
                <a:spcPct val="0"/>
              </a:spcBef>
              <a:spcAft>
                <a:spcPct val="0"/>
              </a:spcAft>
              <a:defRPr/>
            </a:pPr>
            <a:r>
              <a:rPr lang="es-CL" sz="1400" dirty="0">
                <a:cs typeface="Arial" panose="020B0604020202020204" pitchFamily="34" charset="0"/>
              </a:rPr>
              <a:t>Traslado a MS (disco)</a:t>
            </a:r>
          </a:p>
        </p:txBody>
      </p:sp>
      <p:sp>
        <p:nvSpPr>
          <p:cNvPr id="37" name="24 CuadroTexto"/>
          <p:cNvSpPr txBox="1"/>
          <p:nvPr/>
        </p:nvSpPr>
        <p:spPr>
          <a:xfrm>
            <a:off x="8389403" y="5077525"/>
            <a:ext cx="1790079" cy="523875"/>
          </a:xfrm>
          <a:prstGeom prst="rect">
            <a:avLst/>
          </a:prstGeom>
          <a:noFill/>
        </p:spPr>
        <p:txBody>
          <a:bodyPr wrap="square">
            <a:spAutoFit/>
          </a:bodyPr>
          <a:lstStyle/>
          <a:p>
            <a:pPr algn="ctr" fontAlgn="base">
              <a:spcBef>
                <a:spcPct val="0"/>
              </a:spcBef>
              <a:spcAft>
                <a:spcPct val="0"/>
              </a:spcAft>
              <a:defRPr/>
            </a:pPr>
            <a:r>
              <a:rPr lang="es-CL" sz="1400" dirty="0">
                <a:cs typeface="Arial" panose="020B0604020202020204" pitchFamily="34" charset="0"/>
              </a:rPr>
              <a:t>Traslado a MS (disco),</a:t>
            </a:r>
          </a:p>
          <a:p>
            <a:pPr algn="ctr" fontAlgn="base">
              <a:spcBef>
                <a:spcPct val="0"/>
              </a:spcBef>
              <a:spcAft>
                <a:spcPct val="0"/>
              </a:spcAft>
              <a:defRPr/>
            </a:pPr>
            <a:r>
              <a:rPr lang="es-CL" sz="1400" dirty="0">
                <a:cs typeface="Arial" panose="020B0604020202020204" pitchFamily="34" charset="0"/>
              </a:rPr>
              <a:t>en otro instante</a:t>
            </a:r>
          </a:p>
        </p:txBody>
      </p:sp>
      <p:sp>
        <p:nvSpPr>
          <p:cNvPr id="44" name="36 CuadroTexto"/>
          <p:cNvSpPr txBox="1"/>
          <p:nvPr/>
        </p:nvSpPr>
        <p:spPr>
          <a:xfrm>
            <a:off x="5238750" y="2193924"/>
            <a:ext cx="857250" cy="307975"/>
          </a:xfrm>
          <a:prstGeom prst="rect">
            <a:avLst/>
          </a:prstGeom>
          <a:noFill/>
        </p:spPr>
        <p:txBody>
          <a:bodyPr wrap="square">
            <a:spAutoFit/>
          </a:bodyPr>
          <a:lstStyle/>
          <a:p>
            <a:pPr algn="ctr" fontAlgn="base">
              <a:spcBef>
                <a:spcPct val="0"/>
              </a:spcBef>
              <a:spcAft>
                <a:spcPct val="0"/>
              </a:spcAft>
              <a:defRPr/>
            </a:pPr>
            <a:r>
              <a:rPr lang="es-CL" sz="1400" dirty="0">
                <a:cs typeface="Arial" charset="0"/>
              </a:rPr>
              <a:t>Nro. </a:t>
            </a:r>
            <a:r>
              <a:rPr lang="es-CL" sz="1400" dirty="0" err="1">
                <a:cs typeface="Arial" charset="0"/>
              </a:rPr>
              <a:t>Cta</a:t>
            </a:r>
            <a:endParaRPr lang="es-CL" sz="1400" dirty="0">
              <a:cs typeface="Arial" charset="0"/>
            </a:endParaRPr>
          </a:p>
        </p:txBody>
      </p:sp>
      <p:sp>
        <p:nvSpPr>
          <p:cNvPr id="45" name="14 CuadroTexto"/>
          <p:cNvSpPr txBox="1">
            <a:spLocks noChangeArrowheads="1"/>
          </p:cNvSpPr>
          <p:nvPr/>
        </p:nvSpPr>
        <p:spPr bwMode="auto">
          <a:xfrm>
            <a:off x="838200" y="1674168"/>
            <a:ext cx="10515599" cy="461665"/>
          </a:xfrm>
          <a:prstGeom prst="rect">
            <a:avLst/>
          </a:prstGeom>
          <a:noFill/>
          <a:ln w="9525">
            <a:noFill/>
            <a:miter lim="800000"/>
            <a:headEnd/>
            <a:tailEnd/>
          </a:ln>
        </p:spPr>
        <p:txBody>
          <a:bodyPr wrap="square">
            <a:spAutoFit/>
          </a:bodyPr>
          <a:lstStyle/>
          <a:p>
            <a:pPr marL="0" lvl="1" algn="ctr">
              <a:lnSpc>
                <a:spcPct val="100000"/>
              </a:lnSpc>
              <a:buClrTx/>
            </a:pPr>
            <a:r>
              <a:rPr lang="es-CL" sz="2400" dirty="0">
                <a:ea typeface="Tahoma" panose="020B0604030504040204" pitchFamily="34" charset="0"/>
                <a:cs typeface="Tahoma" panose="020B0604030504040204" pitchFamily="34" charset="0"/>
              </a:rPr>
              <a:t>Problema posible de un mal manejo de concurrencia:</a:t>
            </a:r>
          </a:p>
        </p:txBody>
      </p:sp>
      <p:sp>
        <p:nvSpPr>
          <p:cNvPr id="3" name="Title 2">
            <a:extLst>
              <a:ext uri="{FF2B5EF4-FFF2-40B4-BE49-F238E27FC236}">
                <a16:creationId xmlns:a16="http://schemas.microsoft.com/office/drawing/2014/main" id="{FE629919-5C1F-6101-8035-83F0045DC388}"/>
              </a:ext>
            </a:extLst>
          </p:cNvPr>
          <p:cNvSpPr>
            <a:spLocks noGrp="1"/>
          </p:cNvSpPr>
          <p:nvPr>
            <p:ph type="title"/>
          </p:nvPr>
        </p:nvSpPr>
        <p:spPr/>
        <p:txBody>
          <a:bodyPr/>
          <a:lstStyle/>
          <a:p>
            <a:r>
              <a:rPr lang="es-CL" dirty="0"/>
              <a:t>Control de la concurrencia</a:t>
            </a:r>
          </a:p>
        </p:txBody>
      </p:sp>
      <p:sp>
        <p:nvSpPr>
          <p:cNvPr id="2" name="Marcador de número de diapositiva 1">
            <a:extLst>
              <a:ext uri="{FF2B5EF4-FFF2-40B4-BE49-F238E27FC236}">
                <a16:creationId xmlns:a16="http://schemas.microsoft.com/office/drawing/2014/main" id="{46A9F4F4-CB0B-44DC-98D5-6345734FD50F}"/>
              </a:ext>
            </a:extLst>
          </p:cNvPr>
          <p:cNvSpPr>
            <a:spLocks noGrp="1"/>
          </p:cNvSpPr>
          <p:nvPr>
            <p:ph type="sldNum" sz="quarter" idx="12"/>
          </p:nvPr>
        </p:nvSpPr>
        <p:spPr/>
        <p:txBody>
          <a:bodyPr/>
          <a:lstStyle/>
          <a:p>
            <a:fld id="{2006D4AC-796B-4E27-BEF0-2E331B73D92A}" type="slidenum">
              <a:rPr lang="es-MX" smtClean="0"/>
              <a:t>40</a:t>
            </a:fld>
            <a:endParaRPr lang="es-MX"/>
          </a:p>
        </p:txBody>
      </p:sp>
      <p:sp>
        <p:nvSpPr>
          <p:cNvPr id="7" name="36 CuadroTexto">
            <a:extLst>
              <a:ext uri="{FF2B5EF4-FFF2-40B4-BE49-F238E27FC236}">
                <a16:creationId xmlns:a16="http://schemas.microsoft.com/office/drawing/2014/main" id="{6DFF3D56-0DAB-61FF-7608-6BA6335E60F6}"/>
              </a:ext>
            </a:extLst>
          </p:cNvPr>
          <p:cNvSpPr txBox="1"/>
          <p:nvPr/>
        </p:nvSpPr>
        <p:spPr>
          <a:xfrm>
            <a:off x="6096001" y="2193923"/>
            <a:ext cx="857250" cy="307975"/>
          </a:xfrm>
          <a:prstGeom prst="rect">
            <a:avLst/>
          </a:prstGeom>
          <a:noFill/>
        </p:spPr>
        <p:txBody>
          <a:bodyPr wrap="square">
            <a:spAutoFit/>
          </a:bodyPr>
          <a:lstStyle/>
          <a:p>
            <a:pPr algn="ctr" fontAlgn="base">
              <a:spcBef>
                <a:spcPct val="0"/>
              </a:spcBef>
              <a:spcAft>
                <a:spcPct val="0"/>
              </a:spcAft>
              <a:defRPr/>
            </a:pPr>
            <a:r>
              <a:rPr lang="es-CL" sz="1400" dirty="0">
                <a:cs typeface="Arial" charset="0"/>
              </a:rPr>
              <a:t>Saldo</a:t>
            </a:r>
          </a:p>
        </p:txBody>
      </p:sp>
      <p:sp>
        <p:nvSpPr>
          <p:cNvPr id="10" name="18 CuadroTexto">
            <a:extLst>
              <a:ext uri="{FF2B5EF4-FFF2-40B4-BE49-F238E27FC236}">
                <a16:creationId xmlns:a16="http://schemas.microsoft.com/office/drawing/2014/main" id="{9320E385-2316-8A53-C3AB-7AC57C4963D9}"/>
              </a:ext>
            </a:extLst>
          </p:cNvPr>
          <p:cNvSpPr txBox="1"/>
          <p:nvPr/>
        </p:nvSpPr>
        <p:spPr>
          <a:xfrm>
            <a:off x="6231478" y="3145627"/>
            <a:ext cx="2157925" cy="523875"/>
          </a:xfrm>
          <a:prstGeom prst="rect">
            <a:avLst/>
          </a:prstGeom>
          <a:noFill/>
        </p:spPr>
        <p:txBody>
          <a:bodyPr wrap="square">
            <a:spAutoFit/>
          </a:bodyPr>
          <a:lstStyle/>
          <a:p>
            <a:pPr algn="ctr" fontAlgn="base">
              <a:spcBef>
                <a:spcPct val="0"/>
              </a:spcBef>
              <a:spcAft>
                <a:spcPct val="0"/>
              </a:spcAft>
              <a:defRPr/>
            </a:pPr>
            <a:r>
              <a:rPr lang="es-CL" sz="1400" dirty="0">
                <a:cs typeface="Arial" panose="020B0604020202020204" pitchFamily="34" charset="0"/>
              </a:rPr>
              <a:t>Traslado a MP</a:t>
            </a:r>
          </a:p>
          <a:p>
            <a:pPr algn="ctr" fontAlgn="base">
              <a:spcBef>
                <a:spcPct val="0"/>
              </a:spcBef>
              <a:spcAft>
                <a:spcPct val="0"/>
              </a:spcAft>
              <a:defRPr/>
            </a:pPr>
            <a:r>
              <a:rPr lang="es-CL" sz="1400" dirty="0">
                <a:cs typeface="Arial" panose="020B0604020202020204" pitchFamily="34" charset="0"/>
              </a:rPr>
              <a:t>(Área de Trabajo Usuario 2) </a:t>
            </a:r>
          </a:p>
        </p:txBody>
      </p:sp>
      <p:sp>
        <p:nvSpPr>
          <p:cNvPr id="46" name="3 Rectángulo">
            <a:extLst>
              <a:ext uri="{FF2B5EF4-FFF2-40B4-BE49-F238E27FC236}">
                <a16:creationId xmlns:a16="http://schemas.microsoft.com/office/drawing/2014/main" id="{2FE87230-0F50-78A1-FFD2-B4545F043417}"/>
              </a:ext>
            </a:extLst>
          </p:cNvPr>
          <p:cNvSpPr/>
          <p:nvPr/>
        </p:nvSpPr>
        <p:spPr bwMode="auto">
          <a:xfrm>
            <a:off x="4881563" y="3745818"/>
            <a:ext cx="857250" cy="428625"/>
          </a:xfrm>
          <a:prstGeom prst="rect">
            <a:avLst/>
          </a:prstGeom>
          <a:solidFill>
            <a:srgbClr val="F7AE00"/>
          </a:solidFill>
          <a:ln w="25400" cap="flat" cmpd="sng" algn="ctr">
            <a:solidFill>
              <a:srgbClr val="F7AE0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effectLst/>
                <a:uLnTx/>
                <a:uFillTx/>
                <a:ea typeface="+mn-ea"/>
                <a:cs typeface="+mn-cs"/>
              </a:rPr>
              <a:t>100</a:t>
            </a:r>
          </a:p>
        </p:txBody>
      </p:sp>
      <p:sp>
        <p:nvSpPr>
          <p:cNvPr id="47" name="4 Rectángulo">
            <a:extLst>
              <a:ext uri="{FF2B5EF4-FFF2-40B4-BE49-F238E27FC236}">
                <a16:creationId xmlns:a16="http://schemas.microsoft.com/office/drawing/2014/main" id="{77C759C3-2B46-F24D-D4C0-4F8020480535}"/>
              </a:ext>
            </a:extLst>
          </p:cNvPr>
          <p:cNvSpPr/>
          <p:nvPr/>
        </p:nvSpPr>
        <p:spPr bwMode="auto">
          <a:xfrm>
            <a:off x="4024312" y="3745729"/>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
        <p:nvSpPr>
          <p:cNvPr id="48" name="3 Rectángulo">
            <a:extLst>
              <a:ext uri="{FF2B5EF4-FFF2-40B4-BE49-F238E27FC236}">
                <a16:creationId xmlns:a16="http://schemas.microsoft.com/office/drawing/2014/main" id="{C4B81B87-F932-CAE4-E2F2-5C5BA75AD91F}"/>
              </a:ext>
            </a:extLst>
          </p:cNvPr>
          <p:cNvSpPr/>
          <p:nvPr/>
        </p:nvSpPr>
        <p:spPr bwMode="auto">
          <a:xfrm>
            <a:off x="7310438" y="3745729"/>
            <a:ext cx="857250" cy="428625"/>
          </a:xfrm>
          <a:prstGeom prst="rect">
            <a:avLst/>
          </a:prstGeom>
          <a:solidFill>
            <a:srgbClr val="F7AE00"/>
          </a:solidFill>
          <a:ln w="25400" cap="flat" cmpd="sng" algn="ctr">
            <a:solidFill>
              <a:srgbClr val="F7AE00"/>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effectLst/>
                <a:uLnTx/>
                <a:uFillTx/>
                <a:ea typeface="+mn-ea"/>
                <a:cs typeface="+mn-cs"/>
              </a:rPr>
              <a:t>100</a:t>
            </a:r>
          </a:p>
        </p:txBody>
      </p:sp>
      <p:sp>
        <p:nvSpPr>
          <p:cNvPr id="49" name="4 Rectángulo">
            <a:extLst>
              <a:ext uri="{FF2B5EF4-FFF2-40B4-BE49-F238E27FC236}">
                <a16:creationId xmlns:a16="http://schemas.microsoft.com/office/drawing/2014/main" id="{61958283-BB9C-C209-5B81-34FDC2E2F24A}"/>
              </a:ext>
            </a:extLst>
          </p:cNvPr>
          <p:cNvSpPr/>
          <p:nvPr/>
        </p:nvSpPr>
        <p:spPr bwMode="auto">
          <a:xfrm>
            <a:off x="6453187" y="3745640"/>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
        <p:nvSpPr>
          <p:cNvPr id="50" name="3 Rectángulo">
            <a:extLst>
              <a:ext uri="{FF2B5EF4-FFF2-40B4-BE49-F238E27FC236}">
                <a16:creationId xmlns:a16="http://schemas.microsoft.com/office/drawing/2014/main" id="{D2B76637-429D-4DAD-9FA9-1204AE8E50A1}"/>
              </a:ext>
            </a:extLst>
          </p:cNvPr>
          <p:cNvSpPr/>
          <p:nvPr/>
        </p:nvSpPr>
        <p:spPr bwMode="auto">
          <a:xfrm>
            <a:off x="4881563" y="4435574"/>
            <a:ext cx="857250" cy="428625"/>
          </a:xfrm>
          <a:prstGeom prst="rect">
            <a:avLst/>
          </a:prstGeom>
          <a:solidFill>
            <a:srgbClr val="004B85"/>
          </a:solidFill>
          <a:ln w="25400" cap="flat" cmpd="sng" algn="ctr">
            <a:solidFill>
              <a:srgbClr val="004B85"/>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50</a:t>
            </a:r>
          </a:p>
        </p:txBody>
      </p:sp>
      <p:sp>
        <p:nvSpPr>
          <p:cNvPr id="51" name="4 Rectángulo">
            <a:extLst>
              <a:ext uri="{FF2B5EF4-FFF2-40B4-BE49-F238E27FC236}">
                <a16:creationId xmlns:a16="http://schemas.microsoft.com/office/drawing/2014/main" id="{62E2C708-6EBC-E807-CCA6-B4338FD3992F}"/>
              </a:ext>
            </a:extLst>
          </p:cNvPr>
          <p:cNvSpPr/>
          <p:nvPr/>
        </p:nvSpPr>
        <p:spPr bwMode="auto">
          <a:xfrm>
            <a:off x="4024312" y="4435485"/>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
        <p:nvSpPr>
          <p:cNvPr id="52" name="3 Rectángulo">
            <a:extLst>
              <a:ext uri="{FF2B5EF4-FFF2-40B4-BE49-F238E27FC236}">
                <a16:creationId xmlns:a16="http://schemas.microsoft.com/office/drawing/2014/main" id="{A8BE857A-4BC5-CEE3-4D8B-D8A16BB155EB}"/>
              </a:ext>
            </a:extLst>
          </p:cNvPr>
          <p:cNvSpPr/>
          <p:nvPr/>
        </p:nvSpPr>
        <p:spPr bwMode="auto">
          <a:xfrm>
            <a:off x="4881563" y="5125241"/>
            <a:ext cx="857250" cy="428625"/>
          </a:xfrm>
          <a:prstGeom prst="rect">
            <a:avLst/>
          </a:prstGeom>
          <a:solidFill>
            <a:srgbClr val="004B85"/>
          </a:solidFill>
          <a:ln w="25400" cap="flat" cmpd="sng" algn="ctr">
            <a:solidFill>
              <a:srgbClr val="004B85"/>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50</a:t>
            </a:r>
          </a:p>
        </p:txBody>
      </p:sp>
      <p:sp>
        <p:nvSpPr>
          <p:cNvPr id="53" name="4 Rectángulo">
            <a:extLst>
              <a:ext uri="{FF2B5EF4-FFF2-40B4-BE49-F238E27FC236}">
                <a16:creationId xmlns:a16="http://schemas.microsoft.com/office/drawing/2014/main" id="{708692AE-EAA6-AFA5-33B2-5FA0A6DDCDE9}"/>
              </a:ext>
            </a:extLst>
          </p:cNvPr>
          <p:cNvSpPr/>
          <p:nvPr/>
        </p:nvSpPr>
        <p:spPr bwMode="auto">
          <a:xfrm>
            <a:off x="4024312" y="5125152"/>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
        <p:nvSpPr>
          <p:cNvPr id="54" name="3 Rectángulo">
            <a:extLst>
              <a:ext uri="{FF2B5EF4-FFF2-40B4-BE49-F238E27FC236}">
                <a16:creationId xmlns:a16="http://schemas.microsoft.com/office/drawing/2014/main" id="{273D9FA3-3A14-F0E2-21DC-D3E8F37B6C33}"/>
              </a:ext>
            </a:extLst>
          </p:cNvPr>
          <p:cNvSpPr/>
          <p:nvPr/>
        </p:nvSpPr>
        <p:spPr bwMode="auto">
          <a:xfrm>
            <a:off x="7310438" y="4435574"/>
            <a:ext cx="857250" cy="428625"/>
          </a:xfrm>
          <a:prstGeom prst="rect">
            <a:avLst/>
          </a:prstGeom>
          <a:solidFill>
            <a:srgbClr val="D60019"/>
          </a:solidFill>
          <a:ln w="25400" cap="flat" cmpd="sng" algn="ctr">
            <a:solidFill>
              <a:srgbClr val="D6001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160</a:t>
            </a:r>
          </a:p>
        </p:txBody>
      </p:sp>
      <p:sp>
        <p:nvSpPr>
          <p:cNvPr id="55" name="4 Rectángulo">
            <a:extLst>
              <a:ext uri="{FF2B5EF4-FFF2-40B4-BE49-F238E27FC236}">
                <a16:creationId xmlns:a16="http://schemas.microsoft.com/office/drawing/2014/main" id="{24FB6B83-8A00-4E18-21CD-3C4E26A44DB5}"/>
              </a:ext>
            </a:extLst>
          </p:cNvPr>
          <p:cNvSpPr/>
          <p:nvPr/>
        </p:nvSpPr>
        <p:spPr bwMode="auto">
          <a:xfrm>
            <a:off x="6453187" y="4435485"/>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
        <p:nvSpPr>
          <p:cNvPr id="56" name="3 Rectángulo">
            <a:extLst>
              <a:ext uri="{FF2B5EF4-FFF2-40B4-BE49-F238E27FC236}">
                <a16:creationId xmlns:a16="http://schemas.microsoft.com/office/drawing/2014/main" id="{6E9EC585-8B31-CAC3-8FFE-2FA890668A2A}"/>
              </a:ext>
            </a:extLst>
          </p:cNvPr>
          <p:cNvSpPr/>
          <p:nvPr/>
        </p:nvSpPr>
        <p:spPr bwMode="auto">
          <a:xfrm>
            <a:off x="7310438" y="5125241"/>
            <a:ext cx="857250" cy="428625"/>
          </a:xfrm>
          <a:prstGeom prst="rect">
            <a:avLst/>
          </a:prstGeom>
          <a:solidFill>
            <a:srgbClr val="D60019"/>
          </a:solidFill>
          <a:ln w="25400" cap="flat" cmpd="sng" algn="ctr">
            <a:solidFill>
              <a:srgbClr val="D60019"/>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160</a:t>
            </a:r>
          </a:p>
        </p:txBody>
      </p:sp>
      <p:sp>
        <p:nvSpPr>
          <p:cNvPr id="57" name="4 Rectángulo">
            <a:extLst>
              <a:ext uri="{FF2B5EF4-FFF2-40B4-BE49-F238E27FC236}">
                <a16:creationId xmlns:a16="http://schemas.microsoft.com/office/drawing/2014/main" id="{9FD60364-7F85-902C-B02D-D75CDE7E51E0}"/>
              </a:ext>
            </a:extLst>
          </p:cNvPr>
          <p:cNvSpPr/>
          <p:nvPr/>
        </p:nvSpPr>
        <p:spPr bwMode="auto">
          <a:xfrm>
            <a:off x="6453187" y="5125152"/>
            <a:ext cx="857250" cy="428625"/>
          </a:xfrm>
          <a:prstGeom prst="rect">
            <a:avLst/>
          </a:prstGeom>
          <a:solidFill>
            <a:srgbClr val="008452"/>
          </a:solidFill>
          <a:ln w="25400" cap="flat" cmpd="sng" algn="ctr">
            <a:solidFill>
              <a:srgbClr val="008452"/>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600" b="0" i="0" u="none" strike="noStrike" kern="0" cap="none" spc="0" normalizeH="0" baseline="0" noProof="0" dirty="0">
                <a:ln>
                  <a:noFill/>
                </a:ln>
                <a:solidFill>
                  <a:schemeClr val="bg1"/>
                </a:solidFill>
                <a:effectLst/>
                <a:uLnTx/>
                <a:uFillTx/>
                <a:ea typeface="+mn-ea"/>
                <a:cs typeface="+mn-cs"/>
              </a:rPr>
              <a:t>1112-1</a:t>
            </a:r>
          </a:p>
        </p:txBody>
      </p:sp>
    </p:spTree>
    <p:extLst>
      <p:ext uri="{BB962C8B-B14F-4D97-AF65-F5344CB8AC3E}">
        <p14:creationId xmlns:p14="http://schemas.microsoft.com/office/powerpoint/2010/main" val="2653999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1000" fill="hold"/>
                                        <p:tgtEl>
                                          <p:spTgt spid="35"/>
                                        </p:tgtEl>
                                        <p:attrNameLst>
                                          <p:attrName>ppt_x</p:attrName>
                                        </p:attrNameLst>
                                      </p:cBhvr>
                                      <p:tavLst>
                                        <p:tav tm="0">
                                          <p:val>
                                            <p:strVal val="#ppt_x"/>
                                          </p:val>
                                        </p:tav>
                                        <p:tav tm="100000">
                                          <p:val>
                                            <p:strVal val="#ppt_x"/>
                                          </p:val>
                                        </p:tav>
                                      </p:tavLst>
                                    </p:anim>
                                    <p:anim calcmode="lin" valueType="num">
                                      <p:cBhvr additive="base">
                                        <p:cTn id="18" dur="1000" fill="hold"/>
                                        <p:tgtEl>
                                          <p:spTgt spid="35"/>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629919-5C1F-6101-8035-83F0045DC388}"/>
              </a:ext>
            </a:extLst>
          </p:cNvPr>
          <p:cNvSpPr>
            <a:spLocks noGrp="1"/>
          </p:cNvSpPr>
          <p:nvPr>
            <p:ph type="title"/>
          </p:nvPr>
        </p:nvSpPr>
        <p:spPr/>
        <p:txBody>
          <a:bodyPr/>
          <a:lstStyle/>
          <a:p>
            <a:r>
              <a:rPr lang="es-CL" dirty="0"/>
              <a:t>Control de la concurrencia</a:t>
            </a:r>
          </a:p>
        </p:txBody>
      </p:sp>
      <p:sp>
        <p:nvSpPr>
          <p:cNvPr id="2" name="Marcador de número de diapositiva 1">
            <a:extLst>
              <a:ext uri="{FF2B5EF4-FFF2-40B4-BE49-F238E27FC236}">
                <a16:creationId xmlns:a16="http://schemas.microsoft.com/office/drawing/2014/main" id="{46A9F4F4-CB0B-44DC-98D5-6345734FD50F}"/>
              </a:ext>
            </a:extLst>
          </p:cNvPr>
          <p:cNvSpPr>
            <a:spLocks noGrp="1"/>
          </p:cNvSpPr>
          <p:nvPr>
            <p:ph type="sldNum" sz="quarter" idx="12"/>
          </p:nvPr>
        </p:nvSpPr>
        <p:spPr/>
        <p:txBody>
          <a:bodyPr/>
          <a:lstStyle/>
          <a:p>
            <a:fld id="{2006D4AC-796B-4E27-BEF0-2E331B73D92A}" type="slidenum">
              <a:rPr lang="es-MX" smtClean="0"/>
              <a:t>41</a:t>
            </a:fld>
            <a:endParaRPr lang="es-MX"/>
          </a:p>
        </p:txBody>
      </p:sp>
      <p:pic>
        <p:nvPicPr>
          <p:cNvPr id="4" name="Picture 2" descr="Sorpresa - Banco de fotos e imágenes de stock - iStock">
            <a:extLst>
              <a:ext uri="{FF2B5EF4-FFF2-40B4-BE49-F238E27FC236}">
                <a16:creationId xmlns:a16="http://schemas.microsoft.com/office/drawing/2014/main" id="{B3062A6A-07A6-111B-EB8E-BE2D4994C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75" y="2265983"/>
            <a:ext cx="4725118" cy="315007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1941FD18-E767-03FD-AE5B-87F7EB5C95EA}"/>
              </a:ext>
            </a:extLst>
          </p:cNvPr>
          <p:cNvSpPr>
            <a:spLocks noGrp="1"/>
          </p:cNvSpPr>
          <p:nvPr>
            <p:ph idx="1"/>
          </p:nvPr>
        </p:nvSpPr>
        <p:spPr>
          <a:xfrm>
            <a:off x="838200" y="1825625"/>
            <a:ext cx="5257800" cy="4406363"/>
          </a:xfrm>
        </p:spPr>
        <p:txBody>
          <a:bodyPr>
            <a:normAutofit fontScale="92500" lnSpcReduction="10000"/>
          </a:bodyPr>
          <a:lstStyle/>
          <a:p>
            <a:pPr marL="0" indent="0" algn="ctr">
              <a:buNone/>
            </a:pPr>
            <a:r>
              <a:rPr lang="es-ES" sz="3500" b="1" u="sng" dirty="0"/>
              <a:t>¿Qué ha sucedido acá? </a:t>
            </a:r>
          </a:p>
          <a:p>
            <a:pPr>
              <a:buFont typeface="Wingdings" panose="05000000000000000000" pitchFamily="2" charset="2"/>
              <a:buChar char="ü"/>
            </a:pPr>
            <a:endParaRPr lang="es-ES" dirty="0"/>
          </a:p>
          <a:p>
            <a:pPr>
              <a:buFont typeface="Wingdings" panose="05000000000000000000" pitchFamily="2" charset="2"/>
              <a:buChar char="ü"/>
            </a:pPr>
            <a:r>
              <a:rPr lang="es-ES" dirty="0"/>
              <a:t>No se ha controlado el acceso concurrente, es decir, debió haberse bloqueado el acceso al usuario2 al determinarse que la tabla Cuenta Corriente estaba siendo actualizada por el usuario1. </a:t>
            </a:r>
          </a:p>
          <a:p>
            <a:pPr>
              <a:buFont typeface="Wingdings" panose="05000000000000000000" pitchFamily="2" charset="2"/>
              <a:buChar char="ü"/>
            </a:pPr>
            <a:r>
              <a:rPr lang="es-ES" dirty="0"/>
              <a:t>Frente a esto es que los DBMS proveen los mecanismos de bloqueo que se explicarán a continuación.</a:t>
            </a:r>
          </a:p>
          <a:p>
            <a:pPr>
              <a:buFont typeface="Wingdings" panose="05000000000000000000" pitchFamily="2" charset="2"/>
              <a:buChar char="ü"/>
            </a:pPr>
            <a:endParaRPr lang="es-ES" dirty="0"/>
          </a:p>
          <a:p>
            <a:pPr>
              <a:buFont typeface="Wingdings" panose="05000000000000000000" pitchFamily="2" charset="2"/>
              <a:buChar char="ü"/>
            </a:pPr>
            <a:endParaRPr lang="es-CL" dirty="0"/>
          </a:p>
          <a:p>
            <a:pPr marL="0" indent="0">
              <a:buNone/>
            </a:pPr>
            <a:endParaRPr lang="es-ES" sz="1200" dirty="0"/>
          </a:p>
        </p:txBody>
      </p:sp>
    </p:spTree>
    <p:extLst>
      <p:ext uri="{BB962C8B-B14F-4D97-AF65-F5344CB8AC3E}">
        <p14:creationId xmlns:p14="http://schemas.microsoft.com/office/powerpoint/2010/main" val="2519978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14 CuadroTexto"/>
          <p:cNvSpPr txBox="1">
            <a:spLocks noChangeArrowheads="1"/>
          </p:cNvSpPr>
          <p:nvPr/>
        </p:nvSpPr>
        <p:spPr bwMode="auto">
          <a:xfrm>
            <a:off x="1627109" y="1531449"/>
            <a:ext cx="8937782" cy="461665"/>
          </a:xfrm>
          <a:prstGeom prst="rect">
            <a:avLst/>
          </a:prstGeom>
          <a:noFill/>
          <a:ln w="9525">
            <a:noFill/>
            <a:miter lim="800000"/>
            <a:headEnd/>
            <a:tailEnd/>
          </a:ln>
        </p:spPr>
        <p:txBody>
          <a:bodyPr wrap="square">
            <a:spAutoFit/>
          </a:bodyPr>
          <a:lstStyle/>
          <a:p>
            <a:pPr marL="0" lvl="1" algn="just">
              <a:lnSpc>
                <a:spcPct val="100000"/>
              </a:lnSpc>
              <a:buClrTx/>
            </a:pPr>
            <a:r>
              <a:rPr lang="es-CL" sz="2400" dirty="0">
                <a:ea typeface="Tahoma" panose="020B0604030504040204" pitchFamily="34" charset="0"/>
                <a:cs typeface="Tahoma" panose="020B0604030504040204" pitchFamily="34" charset="0"/>
              </a:rPr>
              <a:t>Mecanismo de bloqueos de datos para controlar accesos concurrentes</a:t>
            </a:r>
          </a:p>
        </p:txBody>
      </p:sp>
      <p:sp>
        <p:nvSpPr>
          <p:cNvPr id="46" name="14 CuadroTexto"/>
          <p:cNvSpPr txBox="1">
            <a:spLocks noChangeArrowheads="1"/>
          </p:cNvSpPr>
          <p:nvPr/>
        </p:nvSpPr>
        <p:spPr bwMode="auto">
          <a:xfrm>
            <a:off x="2015818" y="2299344"/>
            <a:ext cx="4364630" cy="2908489"/>
          </a:xfrm>
          <a:prstGeom prst="rect">
            <a:avLst/>
          </a:prstGeom>
          <a:noFill/>
          <a:ln w="9525">
            <a:noFill/>
            <a:miter lim="800000"/>
            <a:headEnd/>
            <a:tailEnd/>
          </a:ln>
        </p:spPr>
        <p:txBody>
          <a:bodyPr wrap="square">
            <a:spAutoFit/>
          </a:bodyPr>
          <a:lstStyle/>
          <a:p>
            <a:pPr marL="601663" lvl="1" indent="-342900" algn="just">
              <a:spcBef>
                <a:spcPts val="300"/>
              </a:spcBef>
              <a:buClr>
                <a:srgbClr val="004B85"/>
              </a:buClr>
              <a:buFont typeface="Wingdings" panose="05000000000000000000" pitchFamily="2" charset="2"/>
              <a:buChar char="§"/>
              <a:defRPr/>
            </a:pPr>
            <a:r>
              <a:rPr lang="es-CL" sz="2400" dirty="0">
                <a:ea typeface="Tahoma" panose="020B0604030504040204" pitchFamily="34" charset="0"/>
                <a:cs typeface="Tahoma" panose="020B0604030504040204" pitchFamily="34" charset="0"/>
              </a:rPr>
              <a:t>Base de datos completa</a:t>
            </a:r>
          </a:p>
          <a:p>
            <a:pPr marL="601663" lvl="1" indent="-342900" algn="just">
              <a:spcBef>
                <a:spcPts val="300"/>
              </a:spcBef>
              <a:buClr>
                <a:srgbClr val="004B85"/>
              </a:buClr>
              <a:buFont typeface="Wingdings" panose="05000000000000000000" pitchFamily="2" charset="2"/>
              <a:buChar char="§"/>
              <a:defRPr/>
            </a:pPr>
            <a:r>
              <a:rPr lang="es-CL" sz="2400" dirty="0">
                <a:ea typeface="Tahoma" panose="020B0604030504040204" pitchFamily="34" charset="0"/>
                <a:cs typeface="Tahoma" panose="020B0604030504040204" pitchFamily="34" charset="0"/>
              </a:rPr>
              <a:t>Archivos de la base de datos</a:t>
            </a:r>
          </a:p>
          <a:p>
            <a:pPr marL="531813" lvl="1" indent="-273050" algn="just">
              <a:spcBef>
                <a:spcPts val="300"/>
              </a:spcBef>
              <a:buFont typeface="Arial" pitchFamily="34" charset="0"/>
              <a:buChar char="•"/>
              <a:defRPr/>
            </a:pPr>
            <a:endParaRPr lang="es-CL" sz="2400" dirty="0">
              <a:ea typeface="Tahoma" panose="020B0604030504040204" pitchFamily="34" charset="0"/>
              <a:cs typeface="Tahoma" panose="020B0604030504040204" pitchFamily="34" charset="0"/>
            </a:endParaRPr>
          </a:p>
          <a:p>
            <a:pPr marL="601663" lvl="1" indent="-342900" algn="just">
              <a:spcBef>
                <a:spcPts val="300"/>
              </a:spcBef>
              <a:buClr>
                <a:srgbClr val="004B85"/>
              </a:buClr>
              <a:buFont typeface="Wingdings" panose="05000000000000000000" pitchFamily="2" charset="2"/>
              <a:buChar char="§"/>
              <a:defRPr/>
            </a:pPr>
            <a:r>
              <a:rPr lang="es-CL" sz="2400" dirty="0">
                <a:ea typeface="Tahoma" panose="020B0604030504040204" pitchFamily="34" charset="0"/>
                <a:cs typeface="Tahoma" panose="020B0604030504040204" pitchFamily="34" charset="0"/>
              </a:rPr>
              <a:t>Registros de un archivo</a:t>
            </a:r>
          </a:p>
          <a:p>
            <a:pPr marL="601663" lvl="1" indent="-342900" algn="just">
              <a:spcBef>
                <a:spcPts val="300"/>
              </a:spcBef>
              <a:buClr>
                <a:srgbClr val="004B85"/>
              </a:buClr>
              <a:buFont typeface="Wingdings" panose="05000000000000000000" pitchFamily="2" charset="2"/>
              <a:buChar char="§"/>
              <a:defRPr/>
            </a:pPr>
            <a:r>
              <a:rPr lang="es-CL" sz="2400" dirty="0">
                <a:ea typeface="Tahoma" panose="020B0604030504040204" pitchFamily="34" charset="0"/>
                <a:cs typeface="Tahoma" panose="020B0604030504040204" pitchFamily="34" charset="0"/>
              </a:rPr>
              <a:t>Atributo de un archivo</a:t>
            </a:r>
          </a:p>
          <a:p>
            <a:pPr marL="531813" lvl="1" indent="-273050" algn="just">
              <a:spcBef>
                <a:spcPts val="300"/>
              </a:spcBef>
              <a:buFont typeface="Arial" pitchFamily="34" charset="0"/>
              <a:buChar char="•"/>
              <a:defRPr/>
            </a:pPr>
            <a:endParaRPr lang="es-CL" sz="2400" dirty="0">
              <a:ea typeface="Tahoma" panose="020B0604030504040204" pitchFamily="34" charset="0"/>
              <a:cs typeface="Tahoma" panose="020B0604030504040204" pitchFamily="34" charset="0"/>
            </a:endParaRPr>
          </a:p>
          <a:p>
            <a:pPr marL="601663" lvl="1" indent="-342900" algn="just">
              <a:spcBef>
                <a:spcPts val="300"/>
              </a:spcBef>
              <a:buClr>
                <a:srgbClr val="004B85"/>
              </a:buClr>
              <a:buFont typeface="Wingdings" panose="05000000000000000000" pitchFamily="2" charset="2"/>
              <a:buChar char="§"/>
              <a:defRPr/>
            </a:pPr>
            <a:r>
              <a:rPr lang="es-CL" sz="2400" dirty="0">
                <a:ea typeface="Tahoma" panose="020B0604030504040204" pitchFamily="34" charset="0"/>
                <a:cs typeface="Tahoma" panose="020B0604030504040204" pitchFamily="34" charset="0"/>
              </a:rPr>
              <a:t>Bloque de datos</a:t>
            </a:r>
          </a:p>
        </p:txBody>
      </p:sp>
      <p:sp>
        <p:nvSpPr>
          <p:cNvPr id="47" name="3 Cerrar llave"/>
          <p:cNvSpPr/>
          <p:nvPr/>
        </p:nvSpPr>
        <p:spPr>
          <a:xfrm>
            <a:off x="6308440" y="2341405"/>
            <a:ext cx="144016" cy="777064"/>
          </a:xfrm>
          <a:prstGeom prst="rightBrace">
            <a:avLst/>
          </a:prstGeom>
          <a:ln w="25400">
            <a:solidFill>
              <a:srgbClr val="004B8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48" name="4 CuadroTexto"/>
          <p:cNvSpPr txBox="1"/>
          <p:nvPr/>
        </p:nvSpPr>
        <p:spPr>
          <a:xfrm>
            <a:off x="6520524" y="2412759"/>
            <a:ext cx="1944216" cy="646331"/>
          </a:xfrm>
          <a:prstGeom prst="rect">
            <a:avLst/>
          </a:prstGeom>
          <a:noFill/>
        </p:spPr>
        <p:txBody>
          <a:bodyPr wrap="square" rtlCol="0">
            <a:spAutoFit/>
          </a:bodyPr>
          <a:lstStyle/>
          <a:p>
            <a:pPr algn="ctr"/>
            <a:r>
              <a:rPr lang="es-CL" dirty="0"/>
              <a:t>Granularidad “gruesa”</a:t>
            </a:r>
          </a:p>
        </p:txBody>
      </p:sp>
      <p:sp>
        <p:nvSpPr>
          <p:cNvPr id="49" name="11 Cerrar llave"/>
          <p:cNvSpPr/>
          <p:nvPr/>
        </p:nvSpPr>
        <p:spPr>
          <a:xfrm>
            <a:off x="6308440" y="3616597"/>
            <a:ext cx="144016" cy="777064"/>
          </a:xfrm>
          <a:prstGeom prst="rightBrace">
            <a:avLst/>
          </a:prstGeom>
          <a:ln w="25400">
            <a:solidFill>
              <a:srgbClr val="004B8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50" name="12 CuadroTexto"/>
          <p:cNvSpPr txBox="1"/>
          <p:nvPr/>
        </p:nvSpPr>
        <p:spPr>
          <a:xfrm>
            <a:off x="6520524" y="3681963"/>
            <a:ext cx="1944216" cy="646331"/>
          </a:xfrm>
          <a:prstGeom prst="rect">
            <a:avLst/>
          </a:prstGeom>
          <a:noFill/>
        </p:spPr>
        <p:txBody>
          <a:bodyPr wrap="square" rtlCol="0">
            <a:spAutoFit/>
          </a:bodyPr>
          <a:lstStyle/>
          <a:p>
            <a:pPr algn="ctr"/>
            <a:r>
              <a:rPr lang="es-CL" dirty="0"/>
              <a:t>Granularidad</a:t>
            </a:r>
          </a:p>
          <a:p>
            <a:pPr algn="ctr"/>
            <a:r>
              <a:rPr lang="es-CL" dirty="0"/>
              <a:t>“fina”</a:t>
            </a:r>
          </a:p>
        </p:txBody>
      </p:sp>
      <p:sp>
        <p:nvSpPr>
          <p:cNvPr id="51" name="13 Cerrar llave"/>
          <p:cNvSpPr/>
          <p:nvPr/>
        </p:nvSpPr>
        <p:spPr>
          <a:xfrm>
            <a:off x="6308440" y="4771398"/>
            <a:ext cx="144016" cy="388532"/>
          </a:xfrm>
          <a:prstGeom prst="rightBrace">
            <a:avLst/>
          </a:prstGeom>
          <a:ln w="25400">
            <a:solidFill>
              <a:srgbClr val="004B8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52" name="14 CuadroTexto"/>
          <p:cNvSpPr txBox="1"/>
          <p:nvPr/>
        </p:nvSpPr>
        <p:spPr>
          <a:xfrm>
            <a:off x="6520524" y="4638967"/>
            <a:ext cx="1944216" cy="646331"/>
          </a:xfrm>
          <a:prstGeom prst="rect">
            <a:avLst/>
          </a:prstGeom>
          <a:noFill/>
        </p:spPr>
        <p:txBody>
          <a:bodyPr wrap="square" rtlCol="0">
            <a:spAutoFit/>
          </a:bodyPr>
          <a:lstStyle/>
          <a:p>
            <a:pPr algn="ctr"/>
            <a:r>
              <a:rPr lang="es-CL" dirty="0"/>
              <a:t>Granularidad intermedia</a:t>
            </a:r>
          </a:p>
        </p:txBody>
      </p:sp>
      <p:sp>
        <p:nvSpPr>
          <p:cNvPr id="2" name="Rectángulo 1"/>
          <p:cNvSpPr/>
          <p:nvPr/>
        </p:nvSpPr>
        <p:spPr>
          <a:xfrm>
            <a:off x="2552392" y="5740778"/>
            <a:ext cx="7087216" cy="369332"/>
          </a:xfrm>
          <a:prstGeom prst="rect">
            <a:avLst/>
          </a:prstGeom>
          <a:solidFill>
            <a:srgbClr val="F7AE00">
              <a:alpha val="40000"/>
            </a:srgbClr>
          </a:solidFill>
          <a:ln>
            <a:solidFill>
              <a:srgbClr val="F7AE00"/>
            </a:solidFill>
          </a:ln>
        </p:spPr>
        <p:txBody>
          <a:bodyPr wrap="square" anchor="ctr">
            <a:spAutoFit/>
          </a:bodyPr>
          <a:lstStyle/>
          <a:p>
            <a:pPr algn="ctr">
              <a:defRPr/>
            </a:pPr>
            <a:r>
              <a:rPr lang="es-CL" dirty="0"/>
              <a:t>Problema de los Mecanismos de Bloqueo: “Abrazo Mortal” (</a:t>
            </a:r>
            <a:r>
              <a:rPr lang="es-CL" i="1" dirty="0" err="1"/>
              <a:t>deadlock</a:t>
            </a:r>
            <a:r>
              <a:rPr lang="es-CL" dirty="0"/>
              <a:t>)</a:t>
            </a:r>
          </a:p>
        </p:txBody>
      </p:sp>
      <p:sp>
        <p:nvSpPr>
          <p:cNvPr id="3" name="Marcador de número de diapositiva 2">
            <a:extLst>
              <a:ext uri="{FF2B5EF4-FFF2-40B4-BE49-F238E27FC236}">
                <a16:creationId xmlns:a16="http://schemas.microsoft.com/office/drawing/2014/main" id="{6C57029E-3E5F-4477-B63B-26513862CFE8}"/>
              </a:ext>
            </a:extLst>
          </p:cNvPr>
          <p:cNvSpPr>
            <a:spLocks noGrp="1"/>
          </p:cNvSpPr>
          <p:nvPr>
            <p:ph type="sldNum" sz="quarter" idx="12"/>
          </p:nvPr>
        </p:nvSpPr>
        <p:spPr/>
        <p:txBody>
          <a:bodyPr/>
          <a:lstStyle/>
          <a:p>
            <a:fld id="{2006D4AC-796B-4E27-BEF0-2E331B73D92A}" type="slidenum">
              <a:rPr lang="es-MX" smtClean="0"/>
              <a:t>42</a:t>
            </a:fld>
            <a:endParaRPr lang="es-MX"/>
          </a:p>
        </p:txBody>
      </p:sp>
      <p:sp>
        <p:nvSpPr>
          <p:cNvPr id="4" name="Title 2">
            <a:extLst>
              <a:ext uri="{FF2B5EF4-FFF2-40B4-BE49-F238E27FC236}">
                <a16:creationId xmlns:a16="http://schemas.microsoft.com/office/drawing/2014/main" id="{D98DD319-8DCE-63F4-6145-A77DFD746AB7}"/>
              </a:ext>
            </a:extLst>
          </p:cNvPr>
          <p:cNvSpPr>
            <a:spLocks noGrp="1"/>
          </p:cNvSpPr>
          <p:nvPr>
            <p:ph type="title"/>
          </p:nvPr>
        </p:nvSpPr>
        <p:spPr>
          <a:xfrm>
            <a:off x="838200" y="365125"/>
            <a:ext cx="10515600" cy="1325563"/>
          </a:xfrm>
        </p:spPr>
        <p:txBody>
          <a:bodyPr/>
          <a:lstStyle/>
          <a:p>
            <a:r>
              <a:rPr lang="es-CL" dirty="0"/>
              <a:t>Control de la concurrencia</a:t>
            </a:r>
          </a:p>
        </p:txBody>
      </p:sp>
    </p:spTree>
    <p:extLst>
      <p:ext uri="{BB962C8B-B14F-4D97-AF65-F5344CB8AC3E}">
        <p14:creationId xmlns:p14="http://schemas.microsoft.com/office/powerpoint/2010/main" val="26358094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C57029E-3E5F-4477-B63B-26513862CFE8}"/>
              </a:ext>
            </a:extLst>
          </p:cNvPr>
          <p:cNvSpPr>
            <a:spLocks noGrp="1"/>
          </p:cNvSpPr>
          <p:nvPr>
            <p:ph type="sldNum" sz="quarter" idx="12"/>
          </p:nvPr>
        </p:nvSpPr>
        <p:spPr/>
        <p:txBody>
          <a:bodyPr/>
          <a:lstStyle/>
          <a:p>
            <a:fld id="{2006D4AC-796B-4E27-BEF0-2E331B73D92A}" type="slidenum">
              <a:rPr lang="es-MX" smtClean="0"/>
              <a:t>43</a:t>
            </a:fld>
            <a:endParaRPr lang="es-MX"/>
          </a:p>
        </p:txBody>
      </p:sp>
      <p:sp>
        <p:nvSpPr>
          <p:cNvPr id="4" name="Title 2">
            <a:extLst>
              <a:ext uri="{FF2B5EF4-FFF2-40B4-BE49-F238E27FC236}">
                <a16:creationId xmlns:a16="http://schemas.microsoft.com/office/drawing/2014/main" id="{D98DD319-8DCE-63F4-6145-A77DFD746AB7}"/>
              </a:ext>
            </a:extLst>
          </p:cNvPr>
          <p:cNvSpPr>
            <a:spLocks noGrp="1"/>
          </p:cNvSpPr>
          <p:nvPr>
            <p:ph type="title"/>
          </p:nvPr>
        </p:nvSpPr>
        <p:spPr>
          <a:xfrm>
            <a:off x="838200" y="365125"/>
            <a:ext cx="10515600" cy="1325563"/>
          </a:xfrm>
        </p:spPr>
        <p:txBody>
          <a:bodyPr/>
          <a:lstStyle/>
          <a:p>
            <a:r>
              <a:rPr lang="es-CL" dirty="0"/>
              <a:t>Control de la concurrencia</a:t>
            </a:r>
          </a:p>
        </p:txBody>
      </p:sp>
      <p:pic>
        <p:nvPicPr>
          <p:cNvPr id="5" name="Imagen 4">
            <a:extLst>
              <a:ext uri="{FF2B5EF4-FFF2-40B4-BE49-F238E27FC236}">
                <a16:creationId xmlns:a16="http://schemas.microsoft.com/office/drawing/2014/main" id="{D43A1522-C7F6-1514-208E-38A7A94EDE15}"/>
              </a:ext>
            </a:extLst>
          </p:cNvPr>
          <p:cNvPicPr>
            <a:picLocks noChangeAspect="1"/>
          </p:cNvPicPr>
          <p:nvPr/>
        </p:nvPicPr>
        <p:blipFill>
          <a:blip r:embed="rId3"/>
          <a:stretch>
            <a:fillRect/>
          </a:stretch>
        </p:blipFill>
        <p:spPr>
          <a:xfrm>
            <a:off x="1537252" y="1347373"/>
            <a:ext cx="8905461" cy="5006877"/>
          </a:xfrm>
          <a:prstGeom prst="rect">
            <a:avLst/>
          </a:prstGeom>
        </p:spPr>
      </p:pic>
    </p:spTree>
    <p:extLst>
      <p:ext uri="{BB962C8B-B14F-4D97-AF65-F5344CB8AC3E}">
        <p14:creationId xmlns:p14="http://schemas.microsoft.com/office/powerpoint/2010/main" val="40069643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C57029E-3E5F-4477-B63B-26513862CFE8}"/>
              </a:ext>
            </a:extLst>
          </p:cNvPr>
          <p:cNvSpPr>
            <a:spLocks noGrp="1"/>
          </p:cNvSpPr>
          <p:nvPr>
            <p:ph type="sldNum" sz="quarter" idx="12"/>
          </p:nvPr>
        </p:nvSpPr>
        <p:spPr/>
        <p:txBody>
          <a:bodyPr/>
          <a:lstStyle/>
          <a:p>
            <a:fld id="{2006D4AC-796B-4E27-BEF0-2E331B73D92A}" type="slidenum">
              <a:rPr lang="es-MX" smtClean="0"/>
              <a:t>44</a:t>
            </a:fld>
            <a:endParaRPr lang="es-MX"/>
          </a:p>
        </p:txBody>
      </p:sp>
      <p:sp>
        <p:nvSpPr>
          <p:cNvPr id="4" name="Title 2">
            <a:extLst>
              <a:ext uri="{FF2B5EF4-FFF2-40B4-BE49-F238E27FC236}">
                <a16:creationId xmlns:a16="http://schemas.microsoft.com/office/drawing/2014/main" id="{D98DD319-8DCE-63F4-6145-A77DFD746AB7}"/>
              </a:ext>
            </a:extLst>
          </p:cNvPr>
          <p:cNvSpPr>
            <a:spLocks noGrp="1"/>
          </p:cNvSpPr>
          <p:nvPr>
            <p:ph type="title"/>
          </p:nvPr>
        </p:nvSpPr>
        <p:spPr>
          <a:xfrm>
            <a:off x="838200" y="365125"/>
            <a:ext cx="10515600" cy="1325563"/>
          </a:xfrm>
        </p:spPr>
        <p:txBody>
          <a:bodyPr/>
          <a:lstStyle/>
          <a:p>
            <a:r>
              <a:rPr lang="es-CL" dirty="0"/>
              <a:t>Control de la concurrencia</a:t>
            </a:r>
          </a:p>
        </p:txBody>
      </p:sp>
      <p:pic>
        <p:nvPicPr>
          <p:cNvPr id="2" name="Picture 2">
            <a:extLst>
              <a:ext uri="{FF2B5EF4-FFF2-40B4-BE49-F238E27FC236}">
                <a16:creationId xmlns:a16="http://schemas.microsoft.com/office/drawing/2014/main" id="{12E40D22-C798-3D63-187F-06E4013EF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227" y="1287648"/>
            <a:ext cx="8957500" cy="503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52311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9AE2-B231-D1AF-7463-39276F8B6093}"/>
              </a:ext>
            </a:extLst>
          </p:cNvPr>
          <p:cNvSpPr>
            <a:spLocks noGrp="1"/>
          </p:cNvSpPr>
          <p:nvPr>
            <p:ph type="title"/>
          </p:nvPr>
        </p:nvSpPr>
        <p:spPr/>
        <p:txBody>
          <a:bodyPr/>
          <a:lstStyle/>
          <a:p>
            <a:r>
              <a:rPr lang="es-CL" dirty="0"/>
              <a:t>5.2.5 Mecanismos de seguridad</a:t>
            </a:r>
          </a:p>
        </p:txBody>
      </p:sp>
      <p:sp>
        <p:nvSpPr>
          <p:cNvPr id="3" name="Slide Number Placeholder 2">
            <a:extLst>
              <a:ext uri="{FF2B5EF4-FFF2-40B4-BE49-F238E27FC236}">
                <a16:creationId xmlns:a16="http://schemas.microsoft.com/office/drawing/2014/main" id="{896A27C2-2930-FE50-608E-D99DDB96DCBB}"/>
              </a:ext>
            </a:extLst>
          </p:cNvPr>
          <p:cNvSpPr>
            <a:spLocks noGrp="1"/>
          </p:cNvSpPr>
          <p:nvPr>
            <p:ph type="sldNum" sz="quarter" idx="12"/>
          </p:nvPr>
        </p:nvSpPr>
        <p:spPr/>
        <p:txBody>
          <a:bodyPr/>
          <a:lstStyle/>
          <a:p>
            <a:fld id="{53277F46-3D48-465E-89EF-2F849361E787}" type="slidenum">
              <a:rPr lang="es-CL" smtClean="0"/>
              <a:pPr/>
              <a:t>45</a:t>
            </a:fld>
            <a:endParaRPr lang="es-CL" dirty="0"/>
          </a:p>
        </p:txBody>
      </p:sp>
    </p:spTree>
    <p:extLst>
      <p:ext uri="{BB962C8B-B14F-4D97-AF65-F5344CB8AC3E}">
        <p14:creationId xmlns:p14="http://schemas.microsoft.com/office/powerpoint/2010/main" val="230591343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869939" y="3918153"/>
            <a:ext cx="3636231" cy="2381249"/>
          </a:xfrm>
          <a:prstGeom prst="rect">
            <a:avLst/>
          </a:prstGeom>
        </p:spPr>
      </p:pic>
      <p:pic>
        <p:nvPicPr>
          <p:cNvPr id="5" name="Imagen 4"/>
          <p:cNvPicPr>
            <a:picLocks noChangeAspect="1"/>
          </p:cNvPicPr>
          <p:nvPr/>
        </p:nvPicPr>
        <p:blipFill>
          <a:blip r:embed="rId4"/>
          <a:stretch>
            <a:fillRect/>
          </a:stretch>
        </p:blipFill>
        <p:spPr>
          <a:xfrm>
            <a:off x="4968453" y="3990097"/>
            <a:ext cx="3168515" cy="2237359"/>
          </a:xfrm>
          <a:prstGeom prst="rect">
            <a:avLst/>
          </a:prstGeom>
        </p:spPr>
      </p:pic>
      <p:pic>
        <p:nvPicPr>
          <p:cNvPr id="7" name="Imagen 6"/>
          <p:cNvPicPr>
            <a:picLocks noChangeAspect="1"/>
          </p:cNvPicPr>
          <p:nvPr/>
        </p:nvPicPr>
        <p:blipFill>
          <a:blip r:embed="rId5"/>
          <a:stretch>
            <a:fillRect/>
          </a:stretch>
        </p:blipFill>
        <p:spPr>
          <a:xfrm>
            <a:off x="8599251" y="3918153"/>
            <a:ext cx="2857500" cy="2381250"/>
          </a:xfrm>
          <a:prstGeom prst="rect">
            <a:avLst/>
          </a:prstGeom>
        </p:spPr>
      </p:pic>
      <p:sp>
        <p:nvSpPr>
          <p:cNvPr id="8" name="Title 7">
            <a:extLst>
              <a:ext uri="{FF2B5EF4-FFF2-40B4-BE49-F238E27FC236}">
                <a16:creationId xmlns:a16="http://schemas.microsoft.com/office/drawing/2014/main" id="{924DC246-5B7D-028F-68CA-D9410FE8FFE1}"/>
              </a:ext>
            </a:extLst>
          </p:cNvPr>
          <p:cNvSpPr>
            <a:spLocks noGrp="1"/>
          </p:cNvSpPr>
          <p:nvPr>
            <p:ph type="title"/>
          </p:nvPr>
        </p:nvSpPr>
        <p:spPr/>
        <p:txBody>
          <a:bodyPr/>
          <a:lstStyle/>
          <a:p>
            <a:r>
              <a:rPr lang="es-CL" dirty="0"/>
              <a:t>Mecanismos de seguridad</a:t>
            </a:r>
          </a:p>
        </p:txBody>
      </p:sp>
      <p:sp>
        <p:nvSpPr>
          <p:cNvPr id="10" name="Content Placeholder 9">
            <a:extLst>
              <a:ext uri="{FF2B5EF4-FFF2-40B4-BE49-F238E27FC236}">
                <a16:creationId xmlns:a16="http://schemas.microsoft.com/office/drawing/2014/main" id="{6F6142F3-12C9-0142-60BD-81685435CE50}"/>
              </a:ext>
            </a:extLst>
          </p:cNvPr>
          <p:cNvSpPr>
            <a:spLocks noGrp="1"/>
          </p:cNvSpPr>
          <p:nvPr>
            <p:ph idx="1"/>
          </p:nvPr>
        </p:nvSpPr>
        <p:spPr>
          <a:xfrm>
            <a:off x="838200" y="1825625"/>
            <a:ext cx="10515600" cy="1957591"/>
          </a:xfrm>
        </p:spPr>
        <p:txBody>
          <a:bodyPr>
            <a:normAutofit/>
          </a:bodyPr>
          <a:lstStyle/>
          <a:p>
            <a:r>
              <a:rPr lang="es-ES" sz="2400" dirty="0"/>
              <a:t>Vistas (</a:t>
            </a:r>
            <a:r>
              <a:rPr lang="es-ES" sz="2400" i="1" dirty="0" err="1"/>
              <a:t>view</a:t>
            </a:r>
            <a:r>
              <a:rPr lang="es-ES" sz="2400" dirty="0"/>
              <a:t>) o </a:t>
            </a:r>
            <a:r>
              <a:rPr lang="es-ES" sz="2400" dirty="0" err="1"/>
              <a:t>subesquemas</a:t>
            </a:r>
            <a:endParaRPr lang="es-ES" sz="2400" dirty="0"/>
          </a:p>
          <a:p>
            <a:r>
              <a:rPr lang="es-ES" sz="2400" dirty="0"/>
              <a:t>Encriptación</a:t>
            </a:r>
          </a:p>
          <a:p>
            <a:r>
              <a:rPr lang="es-ES" sz="2400" dirty="0"/>
              <a:t>Autentificación</a:t>
            </a:r>
          </a:p>
          <a:p>
            <a:r>
              <a:rPr lang="es-ES" sz="2400" dirty="0"/>
              <a:t>Perfiles de usuarios o Reglas de autorización (mediante matrices)</a:t>
            </a:r>
          </a:p>
        </p:txBody>
      </p:sp>
      <p:sp>
        <p:nvSpPr>
          <p:cNvPr id="2" name="Marcador de número de diapositiva 1">
            <a:extLst>
              <a:ext uri="{FF2B5EF4-FFF2-40B4-BE49-F238E27FC236}">
                <a16:creationId xmlns:a16="http://schemas.microsoft.com/office/drawing/2014/main" id="{E5FB09A6-E176-424C-BD63-CC50E49525B5}"/>
              </a:ext>
            </a:extLst>
          </p:cNvPr>
          <p:cNvSpPr>
            <a:spLocks noGrp="1"/>
          </p:cNvSpPr>
          <p:nvPr>
            <p:ph type="sldNum" sz="quarter" idx="12"/>
          </p:nvPr>
        </p:nvSpPr>
        <p:spPr/>
        <p:txBody>
          <a:bodyPr/>
          <a:lstStyle/>
          <a:p>
            <a:fld id="{2006D4AC-796B-4E27-BEF0-2E331B73D92A}" type="slidenum">
              <a:rPr lang="es-MX" smtClean="0"/>
              <a:t>46</a:t>
            </a:fld>
            <a:endParaRPr lang="es-MX"/>
          </a:p>
        </p:txBody>
      </p:sp>
    </p:spTree>
    <p:extLst>
      <p:ext uri="{BB962C8B-B14F-4D97-AF65-F5344CB8AC3E}">
        <p14:creationId xmlns:p14="http://schemas.microsoft.com/office/powerpoint/2010/main" val="4224204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47</a:t>
            </a:fld>
            <a:endParaRPr lang="es-MX"/>
          </a:p>
        </p:txBody>
      </p:sp>
      <p:sp>
        <p:nvSpPr>
          <p:cNvPr id="5" name="Content Placeholder 4">
            <a:extLst>
              <a:ext uri="{FF2B5EF4-FFF2-40B4-BE49-F238E27FC236}">
                <a16:creationId xmlns:a16="http://schemas.microsoft.com/office/drawing/2014/main" id="{F3842B2D-1152-815A-B66B-5DDB681EBCB7}"/>
              </a:ext>
            </a:extLst>
          </p:cNvPr>
          <p:cNvSpPr txBox="1">
            <a:spLocks/>
          </p:cNvSpPr>
          <p:nvPr/>
        </p:nvSpPr>
        <p:spPr>
          <a:xfrm>
            <a:off x="838200" y="1825625"/>
            <a:ext cx="10515600" cy="3780045"/>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Vistas (</a:t>
            </a:r>
            <a:r>
              <a:rPr lang="es-ES" b="1" dirty="0" err="1"/>
              <a:t>view</a:t>
            </a:r>
            <a:r>
              <a:rPr lang="es-ES" b="1" dirty="0"/>
              <a:t>) o </a:t>
            </a:r>
            <a:r>
              <a:rPr lang="es-ES" b="1" dirty="0" err="1"/>
              <a:t>subesquemas</a:t>
            </a:r>
            <a:endParaRPr lang="es-ES" b="1" dirty="0"/>
          </a:p>
          <a:p>
            <a:endParaRPr lang="es-ES" dirty="0"/>
          </a:p>
          <a:p>
            <a:r>
              <a:rPr lang="es-ES" dirty="0"/>
              <a:t>Son tablas virtuales cuyo contenido está definido a partir de los datos que se desean proteger. </a:t>
            </a:r>
          </a:p>
          <a:p>
            <a:r>
              <a:rPr lang="es-ES" dirty="0"/>
              <a:t>Al igual que una tabla, una vista consta de un conjunto de columnas y filas de datos con un nombre. </a:t>
            </a:r>
          </a:p>
          <a:p>
            <a:r>
              <a:rPr lang="es-ES" dirty="0"/>
              <a:t>Son porciones de la BD que permiten asignar a los usuarios solo acceso a aquellos datos que necesitan. </a:t>
            </a:r>
          </a:p>
          <a:p>
            <a:r>
              <a:rPr lang="es-ES" dirty="0"/>
              <a:t>Pueden estar conformadas por una o más tablas, o por partes de algunas tablas (solo algunas filas o columnas). </a:t>
            </a:r>
          </a:p>
          <a:p>
            <a:r>
              <a:rPr lang="es-ES" dirty="0"/>
              <a:t>Se definen a través de comando CREATE VIEW.</a:t>
            </a:r>
          </a:p>
        </p:txBody>
      </p:sp>
    </p:spTree>
    <p:extLst>
      <p:ext uri="{BB962C8B-B14F-4D97-AF65-F5344CB8AC3E}">
        <p14:creationId xmlns:p14="http://schemas.microsoft.com/office/powerpoint/2010/main" val="21618825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48</a:t>
            </a:fld>
            <a:endParaRPr lang="es-MX"/>
          </a:p>
        </p:txBody>
      </p:sp>
      <p:sp>
        <p:nvSpPr>
          <p:cNvPr id="5" name="Content Placeholder 4">
            <a:extLst>
              <a:ext uri="{FF2B5EF4-FFF2-40B4-BE49-F238E27FC236}">
                <a16:creationId xmlns:a16="http://schemas.microsoft.com/office/drawing/2014/main" id="{F3842B2D-1152-815A-B66B-5DDB681EBCB7}"/>
              </a:ext>
            </a:extLst>
          </p:cNvPr>
          <p:cNvSpPr txBox="1">
            <a:spLocks/>
          </p:cNvSpPr>
          <p:nvPr/>
        </p:nvSpPr>
        <p:spPr>
          <a:xfrm>
            <a:off x="838200" y="1825625"/>
            <a:ext cx="10515600" cy="3780045"/>
          </a:xfrm>
          <a:prstGeom prst="rect">
            <a:avLst/>
          </a:prstGeom>
        </p:spPr>
        <p:txBody>
          <a:bodyPr>
            <a:normAutofit/>
          </a:bodyPr>
          <a:lst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Vistas (</a:t>
            </a:r>
            <a:r>
              <a:rPr lang="es-ES" b="1" dirty="0" err="1"/>
              <a:t>view</a:t>
            </a:r>
            <a:r>
              <a:rPr lang="es-ES" b="1" dirty="0"/>
              <a:t>) o </a:t>
            </a:r>
            <a:r>
              <a:rPr lang="es-ES" b="1" dirty="0" err="1"/>
              <a:t>subesquemas</a:t>
            </a:r>
            <a:endParaRPr lang="es-ES" b="1" dirty="0"/>
          </a:p>
        </p:txBody>
      </p:sp>
      <p:pic>
        <p:nvPicPr>
          <p:cNvPr id="6" name="Imagen 5">
            <a:extLst>
              <a:ext uri="{FF2B5EF4-FFF2-40B4-BE49-F238E27FC236}">
                <a16:creationId xmlns:a16="http://schemas.microsoft.com/office/drawing/2014/main" id="{A2C9252A-D038-2A06-9735-2E03CF0D625E}"/>
              </a:ext>
            </a:extLst>
          </p:cNvPr>
          <p:cNvPicPr>
            <a:picLocks noChangeAspect="1"/>
          </p:cNvPicPr>
          <p:nvPr/>
        </p:nvPicPr>
        <p:blipFill>
          <a:blip r:embed="rId3"/>
          <a:stretch>
            <a:fillRect/>
          </a:stretch>
        </p:blipFill>
        <p:spPr>
          <a:xfrm>
            <a:off x="1921566" y="2332384"/>
            <a:ext cx="8149360" cy="3885302"/>
          </a:xfrm>
          <a:prstGeom prst="rect">
            <a:avLst/>
          </a:prstGeom>
        </p:spPr>
      </p:pic>
    </p:spTree>
    <p:extLst>
      <p:ext uri="{BB962C8B-B14F-4D97-AF65-F5344CB8AC3E}">
        <p14:creationId xmlns:p14="http://schemas.microsoft.com/office/powerpoint/2010/main" val="73711448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49</a:t>
            </a:fld>
            <a:endParaRPr lang="es-MX"/>
          </a:p>
        </p:txBody>
      </p:sp>
      <p:sp>
        <p:nvSpPr>
          <p:cNvPr id="5" name="Content Placeholder 4">
            <a:extLst>
              <a:ext uri="{FF2B5EF4-FFF2-40B4-BE49-F238E27FC236}">
                <a16:creationId xmlns:a16="http://schemas.microsoft.com/office/drawing/2014/main" id="{F3842B2D-1152-815A-B66B-5DDB681EBCB7}"/>
              </a:ext>
            </a:extLst>
          </p:cNvPr>
          <p:cNvSpPr txBox="1">
            <a:spLocks/>
          </p:cNvSpPr>
          <p:nvPr/>
        </p:nvSpPr>
        <p:spPr>
          <a:xfrm>
            <a:off x="838200" y="1825625"/>
            <a:ext cx="10515600" cy="3780045"/>
          </a:xfrm>
          <a:prstGeom prst="rect">
            <a:avLst/>
          </a:prstGeom>
        </p:spPr>
        <p:txBody>
          <a:bodyPr>
            <a:normAutofit/>
          </a:bodyPr>
          <a:lst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Vistas (</a:t>
            </a:r>
            <a:r>
              <a:rPr lang="es-ES" b="1" dirty="0" err="1"/>
              <a:t>view</a:t>
            </a:r>
            <a:r>
              <a:rPr lang="es-ES" b="1" dirty="0"/>
              <a:t>) o </a:t>
            </a:r>
            <a:r>
              <a:rPr lang="es-ES" b="1" dirty="0" err="1"/>
              <a:t>subesquemas</a:t>
            </a:r>
            <a:endParaRPr lang="es-ES" b="1" dirty="0"/>
          </a:p>
        </p:txBody>
      </p:sp>
      <p:pic>
        <p:nvPicPr>
          <p:cNvPr id="7" name="Imagen 6">
            <a:extLst>
              <a:ext uri="{FF2B5EF4-FFF2-40B4-BE49-F238E27FC236}">
                <a16:creationId xmlns:a16="http://schemas.microsoft.com/office/drawing/2014/main" id="{267196DB-1148-C3BC-748B-4E1A5DE5005F}"/>
              </a:ext>
            </a:extLst>
          </p:cNvPr>
          <p:cNvPicPr>
            <a:picLocks noChangeAspect="1"/>
          </p:cNvPicPr>
          <p:nvPr/>
        </p:nvPicPr>
        <p:blipFill>
          <a:blip r:embed="rId3"/>
          <a:stretch>
            <a:fillRect/>
          </a:stretch>
        </p:blipFill>
        <p:spPr>
          <a:xfrm>
            <a:off x="1663996" y="2430738"/>
            <a:ext cx="8864008" cy="3780045"/>
          </a:xfrm>
          <a:prstGeom prst="rect">
            <a:avLst/>
          </a:prstGeom>
        </p:spPr>
      </p:pic>
    </p:spTree>
    <p:extLst>
      <p:ext uri="{BB962C8B-B14F-4D97-AF65-F5344CB8AC3E}">
        <p14:creationId xmlns:p14="http://schemas.microsoft.com/office/powerpoint/2010/main" val="3503371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fference between dbms and r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8506" y="3028766"/>
            <a:ext cx="2857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D7B50B2-7034-C50E-9C7F-8006D92DE0FE}"/>
              </a:ext>
            </a:extLst>
          </p:cNvPr>
          <p:cNvSpPr>
            <a:spLocks noGrp="1"/>
          </p:cNvSpPr>
          <p:nvPr>
            <p:ph type="title"/>
          </p:nvPr>
        </p:nvSpPr>
        <p:spPr/>
        <p:txBody>
          <a:bodyPr/>
          <a:lstStyle/>
          <a:p>
            <a:r>
              <a:rPr lang="es-CL" dirty="0"/>
              <a:t>DBMS v/s RDBMS</a:t>
            </a:r>
          </a:p>
        </p:txBody>
      </p:sp>
      <p:sp>
        <p:nvSpPr>
          <p:cNvPr id="6" name="Content Placeholder 5">
            <a:extLst>
              <a:ext uri="{FF2B5EF4-FFF2-40B4-BE49-F238E27FC236}">
                <a16:creationId xmlns:a16="http://schemas.microsoft.com/office/drawing/2014/main" id="{C7BDB145-9818-8A34-BFA0-66B0A036CD0A}"/>
              </a:ext>
            </a:extLst>
          </p:cNvPr>
          <p:cNvSpPr>
            <a:spLocks noGrp="1"/>
          </p:cNvSpPr>
          <p:nvPr>
            <p:ph idx="1"/>
          </p:nvPr>
        </p:nvSpPr>
        <p:spPr>
          <a:xfrm>
            <a:off x="838200" y="1825625"/>
            <a:ext cx="7750126" cy="4351338"/>
          </a:xfrm>
        </p:spPr>
        <p:txBody>
          <a:bodyPr anchor="ctr">
            <a:normAutofit lnSpcReduction="10000"/>
          </a:bodyPr>
          <a:lstStyle/>
          <a:p>
            <a:r>
              <a:rPr lang="es-ES" sz="2600" dirty="0"/>
              <a:t>Un RDBMS es un DBMS basado en el modelo relacional por lo que almacena los datos como tablas (</a:t>
            </a:r>
            <a:r>
              <a:rPr lang="es-ES" sz="2600" i="1" dirty="0" err="1"/>
              <a:t>relational</a:t>
            </a:r>
            <a:r>
              <a:rPr lang="es-ES" sz="2600" dirty="0"/>
              <a:t>) asociadas entre si (</a:t>
            </a:r>
            <a:r>
              <a:rPr lang="es-ES" sz="2600" i="1" dirty="0" err="1"/>
              <a:t>relationship</a:t>
            </a:r>
            <a:r>
              <a:rPr lang="es-ES" sz="2600" dirty="0"/>
              <a:t>).</a:t>
            </a:r>
          </a:p>
          <a:p>
            <a:r>
              <a:rPr lang="es-ES" sz="2600" dirty="0"/>
              <a:t>Los DBMS surgen en 1960 basados en estructuras jerárquicas (árbol) y posteriormente en redes (grafos).</a:t>
            </a:r>
          </a:p>
          <a:p>
            <a:r>
              <a:rPr lang="es-ES" sz="2600" dirty="0"/>
              <a:t>RDBMS fue propuesto por Edgar Codd en 1970, simplificando la navegación sobre la base de datos de los modelos anteriores.</a:t>
            </a:r>
          </a:p>
          <a:p>
            <a:r>
              <a:rPr lang="es-ES" sz="2600" dirty="0"/>
              <a:t> La normalización está presente en los RDBMS, así como las propiedades ACID (</a:t>
            </a:r>
            <a:r>
              <a:rPr lang="es-ES" sz="2600" i="1" dirty="0" err="1"/>
              <a:t>Atomicity</a:t>
            </a:r>
            <a:r>
              <a:rPr lang="es-ES" sz="2600" dirty="0"/>
              <a:t>, </a:t>
            </a:r>
            <a:r>
              <a:rPr lang="es-ES" sz="2600" i="1" dirty="0" err="1"/>
              <a:t>Consistency</a:t>
            </a:r>
            <a:r>
              <a:rPr lang="es-ES" sz="2600" dirty="0"/>
              <a:t>, </a:t>
            </a:r>
            <a:r>
              <a:rPr lang="es-ES" sz="2600" i="1" dirty="0"/>
              <a:t>Isolation (Aislamiento)</a:t>
            </a:r>
            <a:r>
              <a:rPr lang="es-ES" sz="2600" dirty="0"/>
              <a:t>, </a:t>
            </a:r>
            <a:r>
              <a:rPr lang="es-ES" sz="2600" i="1" dirty="0" err="1"/>
              <a:t>Durability</a:t>
            </a:r>
            <a:r>
              <a:rPr lang="es-ES" sz="2600" dirty="0"/>
              <a:t>) para las transacciones.</a:t>
            </a:r>
          </a:p>
          <a:p>
            <a:endParaRPr lang="es-ES" sz="2600" dirty="0"/>
          </a:p>
        </p:txBody>
      </p:sp>
      <p:sp>
        <p:nvSpPr>
          <p:cNvPr id="2" name="Marcador de número de diapositiva 1">
            <a:extLst>
              <a:ext uri="{FF2B5EF4-FFF2-40B4-BE49-F238E27FC236}">
                <a16:creationId xmlns:a16="http://schemas.microsoft.com/office/drawing/2014/main" id="{FC827845-782D-4AAA-9483-62CC1BA74157}"/>
              </a:ext>
            </a:extLst>
          </p:cNvPr>
          <p:cNvSpPr>
            <a:spLocks noGrp="1"/>
          </p:cNvSpPr>
          <p:nvPr>
            <p:ph type="sldNum" sz="quarter" idx="12"/>
          </p:nvPr>
        </p:nvSpPr>
        <p:spPr/>
        <p:txBody>
          <a:bodyPr/>
          <a:lstStyle/>
          <a:p>
            <a:fld id="{2006D4AC-796B-4E27-BEF0-2E331B73D92A}" type="slidenum">
              <a:rPr lang="es-MX" smtClean="0"/>
              <a:t>5</a:t>
            </a:fld>
            <a:endParaRPr lang="es-MX"/>
          </a:p>
        </p:txBody>
      </p:sp>
    </p:spTree>
    <p:extLst>
      <p:ext uri="{BB962C8B-B14F-4D97-AF65-F5344CB8AC3E}">
        <p14:creationId xmlns:p14="http://schemas.microsoft.com/office/powerpoint/2010/main" val="3721332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50</a:t>
            </a:fld>
            <a:endParaRPr lang="es-MX"/>
          </a:p>
        </p:txBody>
      </p:sp>
      <p:pic>
        <p:nvPicPr>
          <p:cNvPr id="9" name="Imagen 8">
            <a:extLst>
              <a:ext uri="{FF2B5EF4-FFF2-40B4-BE49-F238E27FC236}">
                <a16:creationId xmlns:a16="http://schemas.microsoft.com/office/drawing/2014/main" id="{884D6008-0307-AFEF-4EFE-A7317741CAFE}"/>
              </a:ext>
            </a:extLst>
          </p:cNvPr>
          <p:cNvPicPr>
            <a:picLocks noChangeAspect="1"/>
          </p:cNvPicPr>
          <p:nvPr/>
        </p:nvPicPr>
        <p:blipFill>
          <a:blip r:embed="rId3"/>
          <a:stretch>
            <a:fillRect/>
          </a:stretch>
        </p:blipFill>
        <p:spPr>
          <a:xfrm>
            <a:off x="1822034" y="1285461"/>
            <a:ext cx="8064088" cy="4978191"/>
          </a:xfrm>
          <a:prstGeom prst="rect">
            <a:avLst/>
          </a:prstGeom>
        </p:spPr>
      </p:pic>
    </p:spTree>
    <p:extLst>
      <p:ext uri="{BB962C8B-B14F-4D97-AF65-F5344CB8AC3E}">
        <p14:creationId xmlns:p14="http://schemas.microsoft.com/office/powerpoint/2010/main" val="122513445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51</a:t>
            </a:fld>
            <a:endParaRPr lang="es-MX"/>
          </a:p>
        </p:txBody>
      </p:sp>
      <p:sp>
        <p:nvSpPr>
          <p:cNvPr id="5" name="Content Placeholder 4">
            <a:extLst>
              <a:ext uri="{FF2B5EF4-FFF2-40B4-BE49-F238E27FC236}">
                <a16:creationId xmlns:a16="http://schemas.microsoft.com/office/drawing/2014/main" id="{F3842B2D-1152-815A-B66B-5DDB681EBCB7}"/>
              </a:ext>
            </a:extLst>
          </p:cNvPr>
          <p:cNvSpPr txBox="1">
            <a:spLocks/>
          </p:cNvSpPr>
          <p:nvPr/>
        </p:nvSpPr>
        <p:spPr>
          <a:xfrm>
            <a:off x="838200" y="1825625"/>
            <a:ext cx="10515600" cy="442940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Encriptación</a:t>
            </a:r>
          </a:p>
          <a:p>
            <a:endParaRPr lang="es-ES" dirty="0"/>
          </a:p>
          <a:p>
            <a:r>
              <a:rPr lang="es-ES" dirty="0"/>
              <a:t>Consiste en almacenar los datos de una manera tal que no sean legibles por terceras personas. </a:t>
            </a:r>
          </a:p>
          <a:p>
            <a:r>
              <a:rPr lang="es-ES" dirty="0"/>
              <a:t>Se puede encriptar desde la base de datos completa hasta solo una determinada columna, pasando por tablas o filas en particular. </a:t>
            </a:r>
          </a:p>
          <a:p>
            <a:r>
              <a:rPr lang="es-ES" dirty="0"/>
              <a:t>Los DBMS tienen distintos algoritmos de encriptación, el costo de esto si eleva los tiempos de procesamiento pues se debe encriptar al almacenar y desencriptar al leer. </a:t>
            </a:r>
          </a:p>
          <a:p>
            <a:r>
              <a:rPr lang="es-ES" dirty="0"/>
              <a:t>La encriptación se define a través de comandos como CREATE CERTIFICATE y CREATE SYMMETRIC KEY.</a:t>
            </a:r>
          </a:p>
          <a:p>
            <a:r>
              <a:rPr lang="es-ES" dirty="0"/>
              <a:t>Ejemplo: 15.326.458-6 </a:t>
            </a:r>
            <a:r>
              <a:rPr lang="es-ES" dirty="0">
                <a:sym typeface="Wingdings" panose="05000000000000000000" pitchFamily="2" charset="2"/>
              </a:rPr>
              <a:t> </a:t>
            </a:r>
            <a:r>
              <a:rPr lang="es-ES" dirty="0" err="1">
                <a:sym typeface="Wingdings" panose="05000000000000000000" pitchFamily="2" charset="2"/>
              </a:rPr>
              <a:t>Gvf</a:t>
            </a:r>
            <a:r>
              <a:rPr lang="es-ES">
                <a:sym typeface="Wingdings" panose="05000000000000000000" pitchFamily="2" charset="2"/>
              </a:rPr>
              <a:t>&amp;#)852Vbb57!”*.N</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2124995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52</a:t>
            </a:fld>
            <a:endParaRPr lang="es-MX"/>
          </a:p>
        </p:txBody>
      </p:sp>
      <p:sp>
        <p:nvSpPr>
          <p:cNvPr id="5" name="Content Placeholder 4">
            <a:extLst>
              <a:ext uri="{FF2B5EF4-FFF2-40B4-BE49-F238E27FC236}">
                <a16:creationId xmlns:a16="http://schemas.microsoft.com/office/drawing/2014/main" id="{F3842B2D-1152-815A-B66B-5DDB681EBCB7}"/>
              </a:ext>
            </a:extLst>
          </p:cNvPr>
          <p:cNvSpPr txBox="1">
            <a:spLocks/>
          </p:cNvSpPr>
          <p:nvPr/>
        </p:nvSpPr>
        <p:spPr>
          <a:xfrm>
            <a:off x="838200" y="1825625"/>
            <a:ext cx="10515600" cy="3780045"/>
          </a:xfrm>
          <a:prstGeom prst="rect">
            <a:avLst/>
          </a:prstGeom>
        </p:spPr>
        <p:txBody>
          <a:bodyPr>
            <a:normAutofit/>
          </a:bodyPr>
          <a:lst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Autentificación</a:t>
            </a:r>
          </a:p>
          <a:p>
            <a:endParaRPr lang="es-ES" dirty="0"/>
          </a:p>
          <a:p>
            <a:r>
              <a:rPr lang="es-ES" dirty="0"/>
              <a:t>Algún dispositivo, generalmente biométrico (huella digital, iris del ojo, voz, etc.), que asegure que quien está accediendo a los datos es el usuario autorizado para ello.</a:t>
            </a:r>
          </a:p>
        </p:txBody>
      </p:sp>
    </p:spTree>
    <p:extLst>
      <p:ext uri="{BB962C8B-B14F-4D97-AF65-F5344CB8AC3E}">
        <p14:creationId xmlns:p14="http://schemas.microsoft.com/office/powerpoint/2010/main" val="13121842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53</a:t>
            </a:fld>
            <a:endParaRPr lang="es-MX"/>
          </a:p>
        </p:txBody>
      </p:sp>
      <p:sp>
        <p:nvSpPr>
          <p:cNvPr id="5" name="Content Placeholder 4">
            <a:extLst>
              <a:ext uri="{FF2B5EF4-FFF2-40B4-BE49-F238E27FC236}">
                <a16:creationId xmlns:a16="http://schemas.microsoft.com/office/drawing/2014/main" id="{F3842B2D-1152-815A-B66B-5DDB681EBCB7}"/>
              </a:ext>
            </a:extLst>
          </p:cNvPr>
          <p:cNvSpPr txBox="1">
            <a:spLocks/>
          </p:cNvSpPr>
          <p:nvPr/>
        </p:nvSpPr>
        <p:spPr>
          <a:xfrm>
            <a:off x="838200" y="1825625"/>
            <a:ext cx="10515600" cy="3780045"/>
          </a:xfrm>
          <a:prstGeom prst="rect">
            <a:avLst/>
          </a:prstGeom>
        </p:spPr>
        <p:txBody>
          <a:bodyPr>
            <a:normAutofit/>
          </a:bodyPr>
          <a:lst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Perfiles de usuarios o Reglas de autorización (mediante matrices)</a:t>
            </a:r>
          </a:p>
          <a:p>
            <a:endParaRPr lang="es-ES" dirty="0"/>
          </a:p>
          <a:p>
            <a:r>
              <a:rPr lang="es-ES" dirty="0"/>
              <a:t>Consiste en definir las operaciones que puede o no hacer un usuario sobre determinados recursos de la BD. </a:t>
            </a:r>
          </a:p>
          <a:p>
            <a:r>
              <a:rPr lang="es-ES" dirty="0"/>
              <a:t>Para esto se utiliza el comando GRANT. </a:t>
            </a:r>
          </a:p>
          <a:p>
            <a:r>
              <a:rPr lang="es-ES" dirty="0"/>
              <a:t>Se manejan internamente como las matrices que se verán en siguientes diapositivas.</a:t>
            </a:r>
          </a:p>
        </p:txBody>
      </p:sp>
    </p:spTree>
    <p:extLst>
      <p:ext uri="{BB962C8B-B14F-4D97-AF65-F5344CB8AC3E}">
        <p14:creationId xmlns:p14="http://schemas.microsoft.com/office/powerpoint/2010/main" val="168614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039BF4-EE34-AE5A-2A2D-95761110798F}"/>
              </a:ext>
            </a:extLst>
          </p:cNvPr>
          <p:cNvSpPr>
            <a:spLocks noGrp="1"/>
          </p:cNvSpPr>
          <p:nvPr>
            <p:ph type="title"/>
          </p:nvPr>
        </p:nvSpPr>
        <p:spPr/>
        <p:txBody>
          <a:bodyPr/>
          <a:lstStyle/>
          <a:p>
            <a:r>
              <a:rPr lang="es-CL" dirty="0"/>
              <a:t>Mecanismos de seguridad</a:t>
            </a:r>
          </a:p>
        </p:txBody>
      </p:sp>
      <p:sp>
        <p:nvSpPr>
          <p:cNvPr id="2" name="Marcador de número de diapositiva 1">
            <a:extLst>
              <a:ext uri="{FF2B5EF4-FFF2-40B4-BE49-F238E27FC236}">
                <a16:creationId xmlns:a16="http://schemas.microsoft.com/office/drawing/2014/main" id="{D513AD6B-6334-4693-AFA2-1E80E6C84E2B}"/>
              </a:ext>
            </a:extLst>
          </p:cNvPr>
          <p:cNvSpPr>
            <a:spLocks noGrp="1"/>
          </p:cNvSpPr>
          <p:nvPr>
            <p:ph type="sldNum" sz="quarter" idx="12"/>
          </p:nvPr>
        </p:nvSpPr>
        <p:spPr/>
        <p:txBody>
          <a:bodyPr/>
          <a:lstStyle/>
          <a:p>
            <a:fld id="{2006D4AC-796B-4E27-BEF0-2E331B73D92A}" type="slidenum">
              <a:rPr lang="es-MX" smtClean="0"/>
              <a:t>54</a:t>
            </a:fld>
            <a:endParaRPr lang="es-MX"/>
          </a:p>
        </p:txBody>
      </p:sp>
      <p:graphicFrame>
        <p:nvGraphicFramePr>
          <p:cNvPr id="4" name="Table 4">
            <a:extLst>
              <a:ext uri="{FF2B5EF4-FFF2-40B4-BE49-F238E27FC236}">
                <a16:creationId xmlns:a16="http://schemas.microsoft.com/office/drawing/2014/main" id="{896934F5-CE69-17E2-49BA-4B58AAE5DDAB}"/>
              </a:ext>
            </a:extLst>
          </p:cNvPr>
          <p:cNvGraphicFramePr>
            <a:graphicFrameLocks noGrp="1"/>
          </p:cNvGraphicFramePr>
          <p:nvPr>
            <p:extLst>
              <p:ext uri="{D42A27DB-BD31-4B8C-83A1-F6EECF244321}">
                <p14:modId xmlns:p14="http://schemas.microsoft.com/office/powerpoint/2010/main" val="2106400620"/>
              </p:ext>
            </p:extLst>
          </p:nvPr>
        </p:nvGraphicFramePr>
        <p:xfrm>
          <a:off x="2503328" y="2328007"/>
          <a:ext cx="7185344" cy="2595880"/>
        </p:xfrm>
        <a:graphic>
          <a:graphicData uri="http://schemas.openxmlformats.org/drawingml/2006/table">
            <a:tbl>
              <a:tblPr firstRow="1" bandRow="1">
                <a:tableStyleId>{5C22544A-7EE6-4342-B048-85BDC9FD1C3A}</a:tableStyleId>
              </a:tblPr>
              <a:tblGrid>
                <a:gridCol w="1869504">
                  <a:extLst>
                    <a:ext uri="{9D8B030D-6E8A-4147-A177-3AD203B41FA5}">
                      <a16:colId xmlns:a16="http://schemas.microsoft.com/office/drawing/2014/main" val="342846265"/>
                    </a:ext>
                  </a:extLst>
                </a:gridCol>
                <a:gridCol w="1378268">
                  <a:extLst>
                    <a:ext uri="{9D8B030D-6E8A-4147-A177-3AD203B41FA5}">
                      <a16:colId xmlns:a16="http://schemas.microsoft.com/office/drawing/2014/main" val="2046172554"/>
                    </a:ext>
                  </a:extLst>
                </a:gridCol>
                <a:gridCol w="1022541">
                  <a:extLst>
                    <a:ext uri="{9D8B030D-6E8A-4147-A177-3AD203B41FA5}">
                      <a16:colId xmlns:a16="http://schemas.microsoft.com/office/drawing/2014/main" val="3954609562"/>
                    </a:ext>
                  </a:extLst>
                </a:gridCol>
                <a:gridCol w="2915031">
                  <a:extLst>
                    <a:ext uri="{9D8B030D-6E8A-4147-A177-3AD203B41FA5}">
                      <a16:colId xmlns:a16="http://schemas.microsoft.com/office/drawing/2014/main" val="1516457296"/>
                    </a:ext>
                  </a:extLst>
                </a:gridCol>
              </a:tblGrid>
              <a:tr h="370840">
                <a:tc>
                  <a:txBody>
                    <a:bodyPr/>
                    <a:lstStyle/>
                    <a:p>
                      <a:r>
                        <a:rPr lang="es-CL" sz="1600" dirty="0"/>
                        <a:t>Sujeto</a:t>
                      </a:r>
                    </a:p>
                  </a:txBody>
                  <a:tcPr>
                    <a:solidFill>
                      <a:srgbClr val="004B85"/>
                    </a:solidFill>
                  </a:tcPr>
                </a:tc>
                <a:tc>
                  <a:txBody>
                    <a:bodyPr/>
                    <a:lstStyle/>
                    <a:p>
                      <a:r>
                        <a:rPr lang="es-CL" sz="1600" dirty="0"/>
                        <a:t>Objeto</a:t>
                      </a:r>
                    </a:p>
                  </a:txBody>
                  <a:tcPr>
                    <a:solidFill>
                      <a:srgbClr val="004B85"/>
                    </a:solidFill>
                  </a:tcPr>
                </a:tc>
                <a:tc>
                  <a:txBody>
                    <a:bodyPr/>
                    <a:lstStyle/>
                    <a:p>
                      <a:r>
                        <a:rPr lang="es-CL" sz="1600" dirty="0"/>
                        <a:t>Acción</a:t>
                      </a:r>
                    </a:p>
                  </a:txBody>
                  <a:tcPr>
                    <a:solidFill>
                      <a:srgbClr val="004B85"/>
                    </a:solidFill>
                  </a:tcPr>
                </a:tc>
                <a:tc>
                  <a:txBody>
                    <a:bodyPr/>
                    <a:lstStyle/>
                    <a:p>
                      <a:r>
                        <a:rPr lang="es-CL" sz="1600" dirty="0"/>
                        <a:t>Restricción</a:t>
                      </a:r>
                    </a:p>
                  </a:txBody>
                  <a:tcPr>
                    <a:solidFill>
                      <a:srgbClr val="004B85"/>
                    </a:solidFill>
                  </a:tcPr>
                </a:tc>
                <a:extLst>
                  <a:ext uri="{0D108BD9-81ED-4DB2-BD59-A6C34878D82A}">
                    <a16:rowId xmlns:a16="http://schemas.microsoft.com/office/drawing/2014/main" val="2455313123"/>
                  </a:ext>
                </a:extLst>
              </a:tr>
              <a:tr h="370840">
                <a:tc>
                  <a:txBody>
                    <a:bodyPr/>
                    <a:lstStyle/>
                    <a:p>
                      <a:r>
                        <a:rPr lang="es-CL" sz="1600" dirty="0"/>
                        <a:t>Depto. Ventas</a:t>
                      </a:r>
                    </a:p>
                  </a:txBody>
                  <a:tcPr>
                    <a:solidFill>
                      <a:srgbClr val="004B85">
                        <a:alpha val="10196"/>
                      </a:srgbClr>
                    </a:solidFill>
                  </a:tcPr>
                </a:tc>
                <a:tc>
                  <a:txBody>
                    <a:bodyPr/>
                    <a:lstStyle/>
                    <a:p>
                      <a:r>
                        <a:rPr lang="es-CL" sz="1600" dirty="0"/>
                        <a:t>Tabla CLIENTE</a:t>
                      </a:r>
                    </a:p>
                  </a:txBody>
                  <a:tcPr>
                    <a:solidFill>
                      <a:srgbClr val="004B85">
                        <a:alpha val="10196"/>
                      </a:srgbClr>
                    </a:solidFill>
                  </a:tcPr>
                </a:tc>
                <a:tc>
                  <a:txBody>
                    <a:bodyPr/>
                    <a:lstStyle/>
                    <a:p>
                      <a:r>
                        <a:rPr lang="es-CL" sz="1600" dirty="0"/>
                        <a:t>Insertar</a:t>
                      </a:r>
                    </a:p>
                  </a:txBody>
                  <a:tcPr>
                    <a:solidFill>
                      <a:srgbClr val="004B85">
                        <a:alpha val="10196"/>
                      </a:srgbClr>
                    </a:solidFill>
                  </a:tcPr>
                </a:tc>
                <a:tc>
                  <a:txBody>
                    <a:bodyPr/>
                    <a:lstStyle/>
                    <a:p>
                      <a:r>
                        <a:rPr lang="es-CL" sz="1600" dirty="0"/>
                        <a:t>Límite crédito ≤ USD $5000</a:t>
                      </a:r>
                    </a:p>
                  </a:txBody>
                  <a:tcPr>
                    <a:solidFill>
                      <a:srgbClr val="004B85">
                        <a:alpha val="10196"/>
                      </a:srgbClr>
                    </a:solidFill>
                  </a:tcPr>
                </a:tc>
                <a:extLst>
                  <a:ext uri="{0D108BD9-81ED-4DB2-BD59-A6C34878D82A}">
                    <a16:rowId xmlns:a16="http://schemas.microsoft.com/office/drawing/2014/main" val="4183207123"/>
                  </a:ext>
                </a:extLst>
              </a:tr>
              <a:tr h="370840">
                <a:tc>
                  <a:txBody>
                    <a:bodyPr/>
                    <a:lstStyle/>
                    <a:p>
                      <a:r>
                        <a:rPr lang="es-CL" sz="1600" dirty="0"/>
                        <a:t>Transacción Orden</a:t>
                      </a:r>
                    </a:p>
                  </a:txBody>
                  <a:tcPr>
                    <a:solidFill>
                      <a:srgbClr val="004B85">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600" dirty="0"/>
                        <a:t>Tabla CLIENTE</a:t>
                      </a:r>
                    </a:p>
                  </a:txBody>
                  <a:tcPr>
                    <a:solidFill>
                      <a:srgbClr val="004B85">
                        <a:alpha val="20000"/>
                      </a:srgbClr>
                    </a:solidFill>
                  </a:tcPr>
                </a:tc>
                <a:tc>
                  <a:txBody>
                    <a:bodyPr/>
                    <a:lstStyle/>
                    <a:p>
                      <a:r>
                        <a:rPr lang="es-CL" sz="1600" dirty="0"/>
                        <a:t>Leer</a:t>
                      </a:r>
                    </a:p>
                  </a:txBody>
                  <a:tcPr>
                    <a:solidFill>
                      <a:srgbClr val="004B85">
                        <a:alpha val="20000"/>
                      </a:srgbClr>
                    </a:solidFill>
                  </a:tcPr>
                </a:tc>
                <a:tc>
                  <a:txBody>
                    <a:bodyPr/>
                    <a:lstStyle/>
                    <a:p>
                      <a:r>
                        <a:rPr lang="es-CL" sz="1600" dirty="0"/>
                        <a:t>Ninguna</a:t>
                      </a:r>
                    </a:p>
                  </a:txBody>
                  <a:tcPr>
                    <a:solidFill>
                      <a:srgbClr val="004B85">
                        <a:alpha val="20000"/>
                      </a:srgbClr>
                    </a:solidFill>
                  </a:tcPr>
                </a:tc>
                <a:extLst>
                  <a:ext uri="{0D108BD9-81ED-4DB2-BD59-A6C34878D82A}">
                    <a16:rowId xmlns:a16="http://schemas.microsoft.com/office/drawing/2014/main" val="2396033602"/>
                  </a:ext>
                </a:extLst>
              </a:tr>
              <a:tr h="370840">
                <a:tc>
                  <a:txBody>
                    <a:bodyPr/>
                    <a:lstStyle/>
                    <a:p>
                      <a:r>
                        <a:rPr lang="es-CL" sz="1600" dirty="0"/>
                        <a:t>Terminal 12</a:t>
                      </a:r>
                    </a:p>
                  </a:txBody>
                  <a:tcPr>
                    <a:solidFill>
                      <a:srgbClr val="004B85">
                        <a:alpha val="10196"/>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600" dirty="0"/>
                        <a:t>Tabla CLIENTE</a:t>
                      </a:r>
                    </a:p>
                  </a:txBody>
                  <a:tcPr>
                    <a:solidFill>
                      <a:srgbClr val="004B85">
                        <a:alpha val="10196"/>
                      </a:srgbClr>
                    </a:solidFill>
                  </a:tcPr>
                </a:tc>
                <a:tc>
                  <a:txBody>
                    <a:bodyPr/>
                    <a:lstStyle/>
                    <a:p>
                      <a:r>
                        <a:rPr lang="es-CL" sz="1600" dirty="0"/>
                        <a:t>Modificar</a:t>
                      </a:r>
                    </a:p>
                  </a:txBody>
                  <a:tcPr>
                    <a:solidFill>
                      <a:srgbClr val="004B85">
                        <a:alpha val="10196"/>
                      </a:srgbClr>
                    </a:solidFill>
                  </a:tcPr>
                </a:tc>
                <a:tc>
                  <a:txBody>
                    <a:bodyPr/>
                    <a:lstStyle/>
                    <a:p>
                      <a:r>
                        <a:rPr lang="es-CL" sz="1600" dirty="0"/>
                        <a:t>Sólo Dirección-Cliente</a:t>
                      </a:r>
                    </a:p>
                  </a:txBody>
                  <a:tcPr>
                    <a:solidFill>
                      <a:srgbClr val="004B85">
                        <a:alpha val="10196"/>
                      </a:srgbClr>
                    </a:solidFill>
                  </a:tcPr>
                </a:tc>
                <a:extLst>
                  <a:ext uri="{0D108BD9-81ED-4DB2-BD59-A6C34878D82A}">
                    <a16:rowId xmlns:a16="http://schemas.microsoft.com/office/drawing/2014/main" val="3561511781"/>
                  </a:ext>
                </a:extLst>
              </a:tr>
              <a:tr h="370840">
                <a:tc>
                  <a:txBody>
                    <a:bodyPr/>
                    <a:lstStyle/>
                    <a:p>
                      <a:r>
                        <a:rPr lang="es-CL" sz="1600" dirty="0"/>
                        <a:t>Depto. Contabilidad</a:t>
                      </a:r>
                    </a:p>
                  </a:txBody>
                  <a:tcPr>
                    <a:solidFill>
                      <a:srgbClr val="004B85">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600" dirty="0"/>
                        <a:t>Tabla ORDEN</a:t>
                      </a:r>
                    </a:p>
                  </a:txBody>
                  <a:tcPr>
                    <a:solidFill>
                      <a:srgbClr val="004B85">
                        <a:alpha val="20000"/>
                      </a:srgbClr>
                    </a:solidFill>
                  </a:tcPr>
                </a:tc>
                <a:tc>
                  <a:txBody>
                    <a:bodyPr/>
                    <a:lstStyle/>
                    <a:p>
                      <a:r>
                        <a:rPr lang="es-CL" sz="1600" dirty="0"/>
                        <a:t>Borrar</a:t>
                      </a:r>
                    </a:p>
                  </a:txBody>
                  <a:tcPr>
                    <a:solidFill>
                      <a:srgbClr val="004B85">
                        <a:alpha val="20000"/>
                      </a:srgbClr>
                    </a:solidFill>
                  </a:tcPr>
                </a:tc>
                <a:tc>
                  <a:txBody>
                    <a:bodyPr/>
                    <a:lstStyle/>
                    <a:p>
                      <a:r>
                        <a:rPr lang="es-CL" sz="1600" dirty="0"/>
                        <a:t>Ninguna</a:t>
                      </a:r>
                    </a:p>
                  </a:txBody>
                  <a:tcPr>
                    <a:solidFill>
                      <a:srgbClr val="004B85">
                        <a:alpha val="20000"/>
                      </a:srgbClr>
                    </a:solidFill>
                  </a:tcPr>
                </a:tc>
                <a:extLst>
                  <a:ext uri="{0D108BD9-81ED-4DB2-BD59-A6C34878D82A}">
                    <a16:rowId xmlns:a16="http://schemas.microsoft.com/office/drawing/2014/main" val="3447699419"/>
                  </a:ext>
                </a:extLst>
              </a:tr>
              <a:tr h="370840">
                <a:tc>
                  <a:txBody>
                    <a:bodyPr/>
                    <a:lstStyle/>
                    <a:p>
                      <a:r>
                        <a:rPr lang="es-CL" sz="1600" dirty="0"/>
                        <a:t>Jorge Álvarez</a:t>
                      </a:r>
                    </a:p>
                  </a:txBody>
                  <a:tcPr>
                    <a:solidFill>
                      <a:srgbClr val="004B85">
                        <a:alpha val="10196"/>
                      </a:srgbClr>
                    </a:solidFill>
                  </a:tcPr>
                </a:tc>
                <a:tc>
                  <a:txBody>
                    <a:bodyPr/>
                    <a:lstStyle/>
                    <a:p>
                      <a:r>
                        <a:rPr lang="es-CL" sz="1600" dirty="0"/>
                        <a:t>Tabla ORDEN</a:t>
                      </a:r>
                    </a:p>
                  </a:txBody>
                  <a:tcPr>
                    <a:solidFill>
                      <a:srgbClr val="004B85">
                        <a:alpha val="10196"/>
                      </a:srgbClr>
                    </a:solidFill>
                  </a:tcPr>
                </a:tc>
                <a:tc>
                  <a:txBody>
                    <a:bodyPr/>
                    <a:lstStyle/>
                    <a:p>
                      <a:r>
                        <a:rPr lang="es-CL" sz="1600" dirty="0"/>
                        <a:t>Insertar</a:t>
                      </a:r>
                    </a:p>
                  </a:txBody>
                  <a:tcPr>
                    <a:solidFill>
                      <a:srgbClr val="004B85">
                        <a:alpha val="10196"/>
                      </a:srgbClr>
                    </a:solidFill>
                  </a:tcPr>
                </a:tc>
                <a:tc>
                  <a:txBody>
                    <a:bodyPr/>
                    <a:lstStyle/>
                    <a:p>
                      <a:r>
                        <a:rPr lang="es-CL" sz="1600" dirty="0"/>
                        <a:t>Cantidad a ordenar &lt; USD $2000</a:t>
                      </a:r>
                    </a:p>
                  </a:txBody>
                  <a:tcPr>
                    <a:solidFill>
                      <a:srgbClr val="004B85">
                        <a:alpha val="10196"/>
                      </a:srgbClr>
                    </a:solidFill>
                  </a:tcPr>
                </a:tc>
                <a:extLst>
                  <a:ext uri="{0D108BD9-81ED-4DB2-BD59-A6C34878D82A}">
                    <a16:rowId xmlns:a16="http://schemas.microsoft.com/office/drawing/2014/main" val="2446105030"/>
                  </a:ext>
                </a:extLst>
              </a:tr>
              <a:tr h="370840">
                <a:tc>
                  <a:txBody>
                    <a:bodyPr/>
                    <a:lstStyle/>
                    <a:p>
                      <a:r>
                        <a:rPr lang="es-CL" sz="1600" dirty="0"/>
                        <a:t>Programa SVTA5</a:t>
                      </a:r>
                    </a:p>
                  </a:txBody>
                  <a:tcPr>
                    <a:solidFill>
                      <a:srgbClr val="004B85">
                        <a:alpha val="20000"/>
                      </a:srgbClr>
                    </a:solidFill>
                  </a:tcPr>
                </a:tc>
                <a:tc>
                  <a:txBody>
                    <a:bodyPr/>
                    <a:lstStyle/>
                    <a:p>
                      <a:r>
                        <a:rPr lang="es-CL" sz="1600" dirty="0"/>
                        <a:t>Tabla ORDEN</a:t>
                      </a:r>
                    </a:p>
                  </a:txBody>
                  <a:tcPr>
                    <a:solidFill>
                      <a:srgbClr val="004B85">
                        <a:alpha val="20000"/>
                      </a:srgbClr>
                    </a:solidFill>
                  </a:tcPr>
                </a:tc>
                <a:tc>
                  <a:txBody>
                    <a:bodyPr/>
                    <a:lstStyle/>
                    <a:p>
                      <a:r>
                        <a:rPr lang="es-CL" sz="1600" dirty="0"/>
                        <a:t>Modificar</a:t>
                      </a:r>
                    </a:p>
                  </a:txBody>
                  <a:tcPr>
                    <a:solidFill>
                      <a:srgbClr val="004B85">
                        <a:alpha val="20000"/>
                      </a:srgbClr>
                    </a:solidFill>
                  </a:tcPr>
                </a:tc>
                <a:tc>
                  <a:txBody>
                    <a:bodyPr/>
                    <a:lstStyle/>
                    <a:p>
                      <a:r>
                        <a:rPr lang="es-CL" sz="1600" dirty="0"/>
                        <a:t>Ninguna</a:t>
                      </a:r>
                    </a:p>
                  </a:txBody>
                  <a:tcPr>
                    <a:solidFill>
                      <a:srgbClr val="004B85">
                        <a:alpha val="20000"/>
                      </a:srgbClr>
                    </a:solidFill>
                  </a:tcPr>
                </a:tc>
                <a:extLst>
                  <a:ext uri="{0D108BD9-81ED-4DB2-BD59-A6C34878D82A}">
                    <a16:rowId xmlns:a16="http://schemas.microsoft.com/office/drawing/2014/main" val="4104850495"/>
                  </a:ext>
                </a:extLst>
              </a:tr>
            </a:tbl>
          </a:graphicData>
        </a:graphic>
      </p:graphicFrame>
    </p:spTree>
    <p:extLst>
      <p:ext uri="{BB962C8B-B14F-4D97-AF65-F5344CB8AC3E}">
        <p14:creationId xmlns:p14="http://schemas.microsoft.com/office/powerpoint/2010/main" val="211997963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2F431C8-B48E-40F2-8F65-5E1296178C6B}"/>
              </a:ext>
            </a:extLst>
          </p:cNvPr>
          <p:cNvSpPr>
            <a:spLocks noGrp="1"/>
          </p:cNvSpPr>
          <p:nvPr>
            <p:ph type="sldNum" sz="quarter" idx="12"/>
          </p:nvPr>
        </p:nvSpPr>
        <p:spPr/>
        <p:txBody>
          <a:bodyPr/>
          <a:lstStyle/>
          <a:p>
            <a:fld id="{2006D4AC-796B-4E27-BEF0-2E331B73D92A}" type="slidenum">
              <a:rPr lang="es-MX" smtClean="0"/>
              <a:t>55</a:t>
            </a:fld>
            <a:endParaRPr lang="es-MX"/>
          </a:p>
        </p:txBody>
      </p:sp>
      <p:sp>
        <p:nvSpPr>
          <p:cNvPr id="3" name="Title 2">
            <a:extLst>
              <a:ext uri="{FF2B5EF4-FFF2-40B4-BE49-F238E27FC236}">
                <a16:creationId xmlns:a16="http://schemas.microsoft.com/office/drawing/2014/main" id="{7BFF7D41-2865-6CD2-CF9C-A0D250E63A4F}"/>
              </a:ext>
            </a:extLst>
          </p:cNvPr>
          <p:cNvSpPr>
            <a:spLocks noGrp="1"/>
          </p:cNvSpPr>
          <p:nvPr>
            <p:ph type="title"/>
          </p:nvPr>
        </p:nvSpPr>
        <p:spPr>
          <a:xfrm>
            <a:off x="838200" y="365125"/>
            <a:ext cx="10515600" cy="1325563"/>
          </a:xfrm>
        </p:spPr>
        <p:txBody>
          <a:bodyPr/>
          <a:lstStyle/>
          <a:p>
            <a:r>
              <a:rPr lang="es-CL" dirty="0"/>
              <a:t>Mecanismos de seguridad</a:t>
            </a:r>
          </a:p>
        </p:txBody>
      </p:sp>
      <p:graphicFrame>
        <p:nvGraphicFramePr>
          <p:cNvPr id="5" name="Table 4">
            <a:extLst>
              <a:ext uri="{FF2B5EF4-FFF2-40B4-BE49-F238E27FC236}">
                <a16:creationId xmlns:a16="http://schemas.microsoft.com/office/drawing/2014/main" id="{79B56813-F31D-BF96-1AE2-7DB5F7C903BC}"/>
              </a:ext>
            </a:extLst>
          </p:cNvPr>
          <p:cNvGraphicFramePr>
            <a:graphicFrameLocks noGrp="1"/>
          </p:cNvGraphicFramePr>
          <p:nvPr>
            <p:extLst>
              <p:ext uri="{D42A27DB-BD31-4B8C-83A1-F6EECF244321}">
                <p14:modId xmlns:p14="http://schemas.microsoft.com/office/powerpoint/2010/main" val="3348601228"/>
              </p:ext>
            </p:extLst>
          </p:nvPr>
        </p:nvGraphicFramePr>
        <p:xfrm>
          <a:off x="992456" y="2601981"/>
          <a:ext cx="3720221" cy="2060375"/>
        </p:xfrm>
        <a:graphic>
          <a:graphicData uri="http://schemas.openxmlformats.org/drawingml/2006/table">
            <a:tbl>
              <a:tblPr/>
              <a:tblGrid>
                <a:gridCol w="1056631">
                  <a:extLst>
                    <a:ext uri="{9D8B030D-6E8A-4147-A177-3AD203B41FA5}">
                      <a16:colId xmlns:a16="http://schemas.microsoft.com/office/drawing/2014/main" val="1127710522"/>
                    </a:ext>
                  </a:extLst>
                </a:gridCol>
                <a:gridCol w="1364814">
                  <a:extLst>
                    <a:ext uri="{9D8B030D-6E8A-4147-A177-3AD203B41FA5}">
                      <a16:colId xmlns:a16="http://schemas.microsoft.com/office/drawing/2014/main" val="80217352"/>
                    </a:ext>
                  </a:extLst>
                </a:gridCol>
                <a:gridCol w="1298776">
                  <a:extLst>
                    <a:ext uri="{9D8B030D-6E8A-4147-A177-3AD203B41FA5}">
                      <a16:colId xmlns:a16="http://schemas.microsoft.com/office/drawing/2014/main" val="2731569715"/>
                    </a:ext>
                  </a:extLst>
                </a:gridCol>
              </a:tblGrid>
              <a:tr h="412075">
                <a:tc>
                  <a:txBody>
                    <a:bodyPr/>
                    <a:lstStyle/>
                    <a:p>
                      <a:pPr algn="l" fontAlgn="ctr"/>
                      <a:endParaRPr lang="en-US" sz="1800" b="0" i="0" u="none" strike="noStrike">
                        <a:solidFill>
                          <a:srgbClr val="000000"/>
                        </a:solidFill>
                        <a:effectLst/>
                        <a:latin typeface="Calibri" panose="020F0502020204030204" pitchFamily="34" charset="0"/>
                      </a:endParaRPr>
                    </a:p>
                  </a:txBody>
                  <a:tcPr marL="6741" marR="6741" marT="6741"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chemeClr val="bg1"/>
                          </a:solidFill>
                          <a:effectLst/>
                          <a:latin typeface="Calibri" panose="020F0502020204030204" pitchFamily="34" charset="0"/>
                        </a:rPr>
                        <a:t>Tabla Cliente</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s-CL" sz="1600" b="0" i="0" u="none" strike="noStrike" noProof="0" dirty="0">
                          <a:solidFill>
                            <a:schemeClr val="bg1"/>
                          </a:solidFill>
                          <a:effectLst/>
                          <a:latin typeface="Calibri" panose="020F0502020204030204" pitchFamily="34" charset="0"/>
                        </a:rPr>
                        <a:t>Tabla Orden</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extLst>
                  <a:ext uri="{0D108BD9-81ED-4DB2-BD59-A6C34878D82A}">
                    <a16:rowId xmlns:a16="http://schemas.microsoft.com/office/drawing/2014/main" val="2785019002"/>
                  </a:ext>
                </a:extLst>
              </a:tr>
              <a:tr h="412075">
                <a:tc>
                  <a:txBody>
                    <a:bodyPr/>
                    <a:lstStyle/>
                    <a:p>
                      <a:pPr algn="l" fontAlgn="ctr"/>
                      <a:r>
                        <a:rPr lang="en-US" sz="1600" b="0" i="0" u="none" strike="noStrike" dirty="0">
                          <a:solidFill>
                            <a:schemeClr val="bg1"/>
                          </a:solidFill>
                          <a:effectLst/>
                          <a:latin typeface="Calibri" panose="020F0502020204030204" pitchFamily="34" charset="0"/>
                        </a:rPr>
                        <a:t>Leer</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2100" b="0" i="0" u="none" strike="noStrike">
                          <a:solidFill>
                            <a:srgbClr val="008452"/>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dirty="0">
                          <a:solidFill>
                            <a:srgbClr val="008452"/>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700905"/>
                  </a:ext>
                </a:extLst>
              </a:tr>
              <a:tr h="412075">
                <a:tc>
                  <a:txBody>
                    <a:bodyPr/>
                    <a:lstStyle/>
                    <a:p>
                      <a:pPr algn="l" fontAlgn="ctr"/>
                      <a:r>
                        <a:rPr lang="en-US" sz="1600" b="0" i="0" u="none" strike="noStrike">
                          <a:solidFill>
                            <a:schemeClr val="bg1"/>
                          </a:solidFill>
                          <a:effectLst/>
                          <a:latin typeface="Calibri" panose="020F0502020204030204" pitchFamily="34" charset="0"/>
                        </a:rPr>
                        <a:t>Insertar</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2100" b="0" i="0" u="none" strike="noStrike">
                          <a:solidFill>
                            <a:srgbClr val="008452"/>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a:solidFill>
                            <a:srgbClr val="D60019"/>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973725"/>
                  </a:ext>
                </a:extLst>
              </a:tr>
              <a:tr h="412075">
                <a:tc>
                  <a:txBody>
                    <a:bodyPr/>
                    <a:lstStyle/>
                    <a:p>
                      <a:pPr algn="l" fontAlgn="ctr"/>
                      <a:r>
                        <a:rPr lang="en-US" sz="1600" b="0" i="0" u="none" strike="noStrike">
                          <a:solidFill>
                            <a:schemeClr val="bg1"/>
                          </a:solidFill>
                          <a:effectLst/>
                          <a:latin typeface="Calibri" panose="020F0502020204030204" pitchFamily="34" charset="0"/>
                        </a:rPr>
                        <a:t>Modificar</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2100" b="0" i="0" u="none" strike="noStrike" dirty="0">
                          <a:solidFill>
                            <a:srgbClr val="008452"/>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dirty="0">
                          <a:solidFill>
                            <a:srgbClr val="D60019"/>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9151865"/>
                  </a:ext>
                </a:extLst>
              </a:tr>
              <a:tr h="412075">
                <a:tc>
                  <a:txBody>
                    <a:bodyPr/>
                    <a:lstStyle/>
                    <a:p>
                      <a:pPr algn="l" fontAlgn="ctr"/>
                      <a:r>
                        <a:rPr lang="es-CL" sz="1600" b="0" i="0" u="none" strike="noStrike" noProof="0" dirty="0">
                          <a:solidFill>
                            <a:schemeClr val="bg1"/>
                          </a:solidFill>
                          <a:effectLst/>
                          <a:latin typeface="Calibri" panose="020F0502020204030204" pitchFamily="34" charset="0"/>
                        </a:rPr>
                        <a:t>Borrar</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1500" b="1" i="0" u="none" strike="noStrike" dirty="0">
                          <a:solidFill>
                            <a:srgbClr val="D60019"/>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dirty="0">
                          <a:solidFill>
                            <a:srgbClr val="D60019"/>
                          </a:solidFill>
                          <a:effectLst/>
                          <a:latin typeface="Arial" panose="020B0604020202020204" pitchFamily="34" charset="0"/>
                        </a:rPr>
                        <a:t>✖</a:t>
                      </a:r>
                    </a:p>
                  </a:txBody>
                  <a:tcPr marL="6741" marR="6741" marT="67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370112"/>
                  </a:ext>
                </a:extLst>
              </a:tr>
            </a:tbl>
          </a:graphicData>
        </a:graphic>
      </p:graphicFrame>
      <p:graphicFrame>
        <p:nvGraphicFramePr>
          <p:cNvPr id="8" name="Table 7">
            <a:extLst>
              <a:ext uri="{FF2B5EF4-FFF2-40B4-BE49-F238E27FC236}">
                <a16:creationId xmlns:a16="http://schemas.microsoft.com/office/drawing/2014/main" id="{9BB2EF01-7106-4C6C-2C9B-F29715820DC2}"/>
              </a:ext>
            </a:extLst>
          </p:cNvPr>
          <p:cNvGraphicFramePr>
            <a:graphicFrameLocks noGrp="1"/>
          </p:cNvGraphicFramePr>
          <p:nvPr>
            <p:extLst>
              <p:ext uri="{D42A27DB-BD31-4B8C-83A1-F6EECF244321}">
                <p14:modId xmlns:p14="http://schemas.microsoft.com/office/powerpoint/2010/main" val="2828943904"/>
              </p:ext>
            </p:extLst>
          </p:nvPr>
        </p:nvGraphicFramePr>
        <p:xfrm>
          <a:off x="5693664" y="2594405"/>
          <a:ext cx="5580188" cy="2060376"/>
        </p:xfrm>
        <a:graphic>
          <a:graphicData uri="http://schemas.openxmlformats.org/drawingml/2006/table">
            <a:tbl>
              <a:tblPr/>
              <a:tblGrid>
                <a:gridCol w="1144654">
                  <a:extLst>
                    <a:ext uri="{9D8B030D-6E8A-4147-A177-3AD203B41FA5}">
                      <a16:colId xmlns:a16="http://schemas.microsoft.com/office/drawing/2014/main" val="3929399775"/>
                    </a:ext>
                  </a:extLst>
                </a:gridCol>
                <a:gridCol w="1478512">
                  <a:extLst>
                    <a:ext uri="{9D8B030D-6E8A-4147-A177-3AD203B41FA5}">
                      <a16:colId xmlns:a16="http://schemas.microsoft.com/office/drawing/2014/main" val="2346296192"/>
                    </a:ext>
                  </a:extLst>
                </a:gridCol>
                <a:gridCol w="1621593">
                  <a:extLst>
                    <a:ext uri="{9D8B030D-6E8A-4147-A177-3AD203B41FA5}">
                      <a16:colId xmlns:a16="http://schemas.microsoft.com/office/drawing/2014/main" val="1982345334"/>
                    </a:ext>
                  </a:extLst>
                </a:gridCol>
                <a:gridCol w="1335429">
                  <a:extLst>
                    <a:ext uri="{9D8B030D-6E8A-4147-A177-3AD203B41FA5}">
                      <a16:colId xmlns:a16="http://schemas.microsoft.com/office/drawing/2014/main" val="1649182441"/>
                    </a:ext>
                  </a:extLst>
                </a:gridCol>
              </a:tblGrid>
              <a:tr h="686792">
                <a:tc>
                  <a:txBody>
                    <a:bodyPr/>
                    <a:lstStyle/>
                    <a:p>
                      <a:pPr algn="l" fontAlgn="ctr"/>
                      <a:endParaRPr lang="en-US" sz="2100" b="0" i="0" u="none" strike="noStrike" dirty="0">
                        <a:solidFill>
                          <a:srgbClr val="000000"/>
                        </a:solidFill>
                        <a:effectLst/>
                        <a:latin typeface="Calibri" panose="020F0502020204030204" pitchFamily="34" charset="0"/>
                      </a:endParaRPr>
                    </a:p>
                  </a:txBody>
                  <a:tcPr marL="14309" marR="14309" marT="14309"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s-CL" sz="1600" b="0" i="0" u="none" strike="noStrike" noProof="0">
                          <a:solidFill>
                            <a:schemeClr val="bg1"/>
                          </a:solidFill>
                          <a:effectLst/>
                          <a:latin typeface="Calibri" panose="020F0502020204030204" pitchFamily="34" charset="0"/>
                        </a:rPr>
                        <a:t>Vendedores</a:t>
                      </a:r>
                      <a:br>
                        <a:rPr lang="es-CL" sz="1600" b="0" i="0" u="none" strike="noStrike" noProof="0">
                          <a:solidFill>
                            <a:schemeClr val="bg1"/>
                          </a:solidFill>
                          <a:effectLst/>
                          <a:latin typeface="Calibri" panose="020F0502020204030204" pitchFamily="34" charset="0"/>
                        </a:rPr>
                      </a:br>
                      <a:r>
                        <a:rPr lang="es-CL" sz="1600" b="0" i="0" u="none" strike="noStrike" noProof="0">
                          <a:solidFill>
                            <a:schemeClr val="bg1"/>
                          </a:solidFill>
                          <a:effectLst/>
                          <a:latin typeface="Calibri" panose="020F0502020204030204" pitchFamily="34" charset="0"/>
                        </a:rPr>
                        <a:t>(psw=pesos)</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s-CL" sz="1600" b="0" i="0" u="none" strike="noStrike" noProof="0">
                          <a:solidFill>
                            <a:schemeClr val="bg1"/>
                          </a:solidFill>
                          <a:effectLst/>
                          <a:latin typeface="Calibri" panose="020F0502020204030204" pitchFamily="34" charset="0"/>
                        </a:rPr>
                        <a:t>Bodeguero</a:t>
                      </a:r>
                      <a:br>
                        <a:rPr lang="es-CL" sz="1600" b="0" i="0" u="none" strike="noStrike" noProof="0">
                          <a:solidFill>
                            <a:schemeClr val="bg1"/>
                          </a:solidFill>
                          <a:effectLst/>
                          <a:latin typeface="Calibri" panose="020F0502020204030204" pitchFamily="34" charset="0"/>
                        </a:rPr>
                      </a:br>
                      <a:r>
                        <a:rPr lang="es-CL" sz="1600" b="0" i="0" u="none" strike="noStrike" noProof="0">
                          <a:solidFill>
                            <a:schemeClr val="bg1"/>
                          </a:solidFill>
                          <a:effectLst/>
                          <a:latin typeface="Calibri" panose="020F0502020204030204" pitchFamily="34" charset="0"/>
                        </a:rPr>
                        <a:t>(psw=batman)</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s-CL" sz="1600" b="0" i="0" u="none" strike="noStrike" noProof="0" dirty="0">
                          <a:solidFill>
                            <a:schemeClr val="bg1"/>
                          </a:solidFill>
                          <a:effectLst/>
                          <a:latin typeface="Calibri" panose="020F0502020204030204" pitchFamily="34" charset="0"/>
                        </a:rPr>
                        <a:t>Contadores</a:t>
                      </a:r>
                      <a:br>
                        <a:rPr lang="es-CL" sz="1600" b="0" i="0" u="none" strike="noStrike" noProof="0" dirty="0">
                          <a:solidFill>
                            <a:schemeClr val="bg1"/>
                          </a:solidFill>
                          <a:effectLst/>
                          <a:latin typeface="Calibri" panose="020F0502020204030204" pitchFamily="34" charset="0"/>
                        </a:rPr>
                      </a:br>
                      <a:r>
                        <a:rPr lang="es-CL" sz="1600" b="0" i="0" u="none" strike="noStrike" noProof="0" dirty="0">
                          <a:solidFill>
                            <a:schemeClr val="bg1"/>
                          </a:solidFill>
                          <a:effectLst/>
                          <a:latin typeface="Calibri" panose="020F0502020204030204" pitchFamily="34" charset="0"/>
                        </a:rPr>
                        <a:t>(</a:t>
                      </a:r>
                      <a:r>
                        <a:rPr lang="es-CL" sz="1600" b="0" i="0" u="none" strike="noStrike" noProof="0" dirty="0" err="1">
                          <a:solidFill>
                            <a:schemeClr val="bg1"/>
                          </a:solidFill>
                          <a:effectLst/>
                          <a:latin typeface="Calibri" panose="020F0502020204030204" pitchFamily="34" charset="0"/>
                        </a:rPr>
                        <a:t>psw</a:t>
                      </a:r>
                      <a:r>
                        <a:rPr lang="es-CL" sz="1600" b="0" i="0" u="none" strike="noStrike" noProof="0" dirty="0">
                          <a:solidFill>
                            <a:schemeClr val="bg1"/>
                          </a:solidFill>
                          <a:effectLst/>
                          <a:latin typeface="Calibri" panose="020F0502020204030204" pitchFamily="34" charset="0"/>
                        </a:rPr>
                        <a:t>=</a:t>
                      </a:r>
                      <a:r>
                        <a:rPr lang="es-CL" sz="1600" b="0" i="0" u="none" strike="noStrike" noProof="0" dirty="0" err="1">
                          <a:solidFill>
                            <a:schemeClr val="bg1"/>
                          </a:solidFill>
                          <a:effectLst/>
                          <a:latin typeface="Calibri" panose="020F0502020204030204" pitchFamily="34" charset="0"/>
                        </a:rPr>
                        <a:t>ipc</a:t>
                      </a:r>
                      <a:r>
                        <a:rPr lang="es-CL" sz="1600" b="0" i="0" u="none" strike="noStrike" noProof="0" dirty="0">
                          <a:solidFill>
                            <a:schemeClr val="bg1"/>
                          </a:solidFill>
                          <a:effectLst/>
                          <a:latin typeface="Calibri" panose="020F050202020403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extLst>
                  <a:ext uri="{0D108BD9-81ED-4DB2-BD59-A6C34878D82A}">
                    <a16:rowId xmlns:a16="http://schemas.microsoft.com/office/drawing/2014/main" val="1116836565"/>
                  </a:ext>
                </a:extLst>
              </a:tr>
              <a:tr h="343396">
                <a:tc>
                  <a:txBody>
                    <a:bodyPr/>
                    <a:lstStyle/>
                    <a:p>
                      <a:pPr algn="l" fontAlgn="ctr"/>
                      <a:r>
                        <a:rPr lang="en-US" sz="1600" b="0" i="0" u="none" strike="noStrike">
                          <a:solidFill>
                            <a:schemeClr val="bg1"/>
                          </a:solidFill>
                          <a:effectLst/>
                          <a:latin typeface="Calibri" panose="020F0502020204030204" pitchFamily="34" charset="0"/>
                        </a:rPr>
                        <a:t>Leer</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2100" b="0" i="0" u="none" strike="noStrike">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dirty="0">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833762"/>
                  </a:ext>
                </a:extLst>
              </a:tr>
              <a:tr h="343396">
                <a:tc>
                  <a:txBody>
                    <a:bodyPr/>
                    <a:lstStyle/>
                    <a:p>
                      <a:pPr algn="l" fontAlgn="ctr"/>
                      <a:r>
                        <a:rPr lang="en-US" sz="1600" b="0" i="0" u="none" strike="noStrike">
                          <a:solidFill>
                            <a:schemeClr val="bg1"/>
                          </a:solidFill>
                          <a:effectLst/>
                          <a:latin typeface="Calibri" panose="020F0502020204030204" pitchFamily="34" charset="0"/>
                        </a:rPr>
                        <a:t>Insertar</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1500" b="1" i="0" u="none" strike="noStrike">
                          <a:solidFill>
                            <a:srgbClr val="D60019"/>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dirty="0">
                          <a:solidFill>
                            <a:srgbClr val="D60019"/>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644072"/>
                  </a:ext>
                </a:extLst>
              </a:tr>
              <a:tr h="343396">
                <a:tc>
                  <a:txBody>
                    <a:bodyPr/>
                    <a:lstStyle/>
                    <a:p>
                      <a:pPr algn="l" fontAlgn="ctr"/>
                      <a:r>
                        <a:rPr lang="en-US" sz="1600" b="0" i="0" u="none" strike="noStrike">
                          <a:solidFill>
                            <a:schemeClr val="bg1"/>
                          </a:solidFill>
                          <a:effectLst/>
                          <a:latin typeface="Calibri" panose="020F0502020204030204" pitchFamily="34" charset="0"/>
                        </a:rPr>
                        <a:t>Modificar</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1500" b="1" i="0" u="none" strike="noStrike">
                          <a:solidFill>
                            <a:srgbClr val="D60019"/>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dirty="0">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3447971"/>
                  </a:ext>
                </a:extLst>
              </a:tr>
              <a:tr h="343396">
                <a:tc>
                  <a:txBody>
                    <a:bodyPr/>
                    <a:lstStyle/>
                    <a:p>
                      <a:pPr algn="l" fontAlgn="ctr"/>
                      <a:r>
                        <a:rPr lang="es-CL" sz="1600" b="0" i="0" u="none" strike="noStrike" noProof="0" dirty="0">
                          <a:solidFill>
                            <a:schemeClr val="bg1"/>
                          </a:solidFill>
                          <a:effectLst/>
                          <a:latin typeface="Calibri" panose="020F0502020204030204" pitchFamily="34" charset="0"/>
                        </a:rPr>
                        <a:t>Borrar</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4B85"/>
                    </a:solidFill>
                  </a:tcPr>
                </a:tc>
                <a:tc>
                  <a:txBody>
                    <a:bodyPr/>
                    <a:lstStyle/>
                    <a:p>
                      <a:pPr algn="ctr" fontAlgn="ctr"/>
                      <a:r>
                        <a:rPr lang="en-US" sz="1500" b="1" i="0" u="none" strike="noStrike" dirty="0">
                          <a:solidFill>
                            <a:srgbClr val="D60019"/>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500" b="1" i="0" u="none" strike="noStrike" dirty="0">
                          <a:solidFill>
                            <a:srgbClr val="D60019"/>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100" b="0" i="0" u="none" strike="noStrike" dirty="0">
                          <a:solidFill>
                            <a:srgbClr val="008452"/>
                          </a:solidFill>
                          <a:effectLst/>
                          <a:latin typeface="Arial" panose="020B0604020202020204" pitchFamily="34" charset="0"/>
                        </a:rPr>
                        <a:t>✔</a:t>
                      </a:r>
                    </a:p>
                  </a:txBody>
                  <a:tcPr marL="14309" marR="14309" marT="143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531635"/>
                  </a:ext>
                </a:extLst>
              </a:tr>
            </a:tbl>
          </a:graphicData>
        </a:graphic>
      </p:graphicFrame>
      <p:sp>
        <p:nvSpPr>
          <p:cNvPr id="9" name="82 CuadroTexto">
            <a:extLst>
              <a:ext uri="{FF2B5EF4-FFF2-40B4-BE49-F238E27FC236}">
                <a16:creationId xmlns:a16="http://schemas.microsoft.com/office/drawing/2014/main" id="{3427C86C-FA66-AFC3-F3AF-168C2754CA0C}"/>
              </a:ext>
            </a:extLst>
          </p:cNvPr>
          <p:cNvSpPr txBox="1"/>
          <p:nvPr/>
        </p:nvSpPr>
        <p:spPr>
          <a:xfrm>
            <a:off x="992456" y="4662356"/>
            <a:ext cx="3720221" cy="338554"/>
          </a:xfrm>
          <a:prstGeom prst="rect">
            <a:avLst/>
          </a:prstGeom>
          <a:noFill/>
        </p:spPr>
        <p:txBody>
          <a:bodyPr wrap="square">
            <a:spAutoFit/>
          </a:bodyPr>
          <a:lstStyle/>
          <a:p>
            <a:pPr algn="ctr" fontAlgn="base">
              <a:spcBef>
                <a:spcPct val="0"/>
              </a:spcBef>
              <a:spcAft>
                <a:spcPct val="0"/>
              </a:spcAft>
              <a:defRPr/>
            </a:pPr>
            <a:r>
              <a:rPr lang="es-ES_tradnl" sz="1600" dirty="0">
                <a:cs typeface="Arial" panose="020B0604020202020204" pitchFamily="34" charset="0"/>
              </a:rPr>
              <a:t>Matriz Sujetos para Vendedores (DBMS)</a:t>
            </a:r>
          </a:p>
        </p:txBody>
      </p:sp>
      <p:sp>
        <p:nvSpPr>
          <p:cNvPr id="10" name="85 CuadroTexto">
            <a:extLst>
              <a:ext uri="{FF2B5EF4-FFF2-40B4-BE49-F238E27FC236}">
                <a16:creationId xmlns:a16="http://schemas.microsoft.com/office/drawing/2014/main" id="{AEF1D42C-7CDB-C9B3-9A3B-F1A3F3623B09}"/>
              </a:ext>
            </a:extLst>
          </p:cNvPr>
          <p:cNvSpPr txBox="1"/>
          <p:nvPr/>
        </p:nvSpPr>
        <p:spPr>
          <a:xfrm>
            <a:off x="5693387" y="4654781"/>
            <a:ext cx="5580188" cy="338554"/>
          </a:xfrm>
          <a:prstGeom prst="rect">
            <a:avLst/>
          </a:prstGeom>
          <a:noFill/>
        </p:spPr>
        <p:txBody>
          <a:bodyPr wrap="square">
            <a:spAutoFit/>
          </a:bodyPr>
          <a:lstStyle/>
          <a:p>
            <a:pPr algn="ctr" fontAlgn="base">
              <a:spcBef>
                <a:spcPct val="0"/>
              </a:spcBef>
              <a:spcAft>
                <a:spcPct val="0"/>
              </a:spcAft>
              <a:defRPr/>
            </a:pPr>
            <a:r>
              <a:rPr lang="es-ES_tradnl" sz="1600" dirty="0">
                <a:cs typeface="Arial" panose="020B0604020202020204" pitchFamily="34" charset="0"/>
              </a:rPr>
              <a:t>Matriz Objetos para Tabla Órdenes (DBMS)</a:t>
            </a:r>
          </a:p>
        </p:txBody>
      </p:sp>
    </p:spTree>
    <p:extLst>
      <p:ext uri="{BB962C8B-B14F-4D97-AF65-F5344CB8AC3E}">
        <p14:creationId xmlns:p14="http://schemas.microsoft.com/office/powerpoint/2010/main" val="4225215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37A-F32F-1224-DDF2-A89C91B6D871}"/>
              </a:ext>
            </a:extLst>
          </p:cNvPr>
          <p:cNvSpPr>
            <a:spLocks noGrp="1"/>
          </p:cNvSpPr>
          <p:nvPr>
            <p:ph type="title"/>
          </p:nvPr>
        </p:nvSpPr>
        <p:spPr/>
        <p:txBody>
          <a:bodyPr/>
          <a:lstStyle/>
          <a:p>
            <a:r>
              <a:rPr lang="es-CL" dirty="0"/>
              <a:t>5.2 Funciones del DBMS</a:t>
            </a:r>
          </a:p>
        </p:txBody>
      </p:sp>
      <p:sp>
        <p:nvSpPr>
          <p:cNvPr id="3" name="Slide Number Placeholder 2">
            <a:extLst>
              <a:ext uri="{FF2B5EF4-FFF2-40B4-BE49-F238E27FC236}">
                <a16:creationId xmlns:a16="http://schemas.microsoft.com/office/drawing/2014/main" id="{3F8B8384-1662-CDA3-7713-6BF4AE32EE7F}"/>
              </a:ext>
            </a:extLst>
          </p:cNvPr>
          <p:cNvSpPr>
            <a:spLocks noGrp="1"/>
          </p:cNvSpPr>
          <p:nvPr>
            <p:ph type="sldNum" sz="quarter" idx="12"/>
          </p:nvPr>
        </p:nvSpPr>
        <p:spPr/>
        <p:txBody>
          <a:bodyPr/>
          <a:lstStyle/>
          <a:p>
            <a:fld id="{53277F46-3D48-465E-89EF-2F849361E787}" type="slidenum">
              <a:rPr lang="es-CL" smtClean="0"/>
              <a:t>6</a:t>
            </a:fld>
            <a:endParaRPr lang="es-CL" dirty="0"/>
          </a:p>
        </p:txBody>
      </p:sp>
    </p:spTree>
    <p:extLst>
      <p:ext uri="{BB962C8B-B14F-4D97-AF65-F5344CB8AC3E}">
        <p14:creationId xmlns:p14="http://schemas.microsoft.com/office/powerpoint/2010/main" val="2595892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1F2-2494-749C-C61C-6C1EA73A68CE}"/>
              </a:ext>
            </a:extLst>
          </p:cNvPr>
          <p:cNvSpPr>
            <a:spLocks noGrp="1"/>
          </p:cNvSpPr>
          <p:nvPr>
            <p:ph type="title"/>
          </p:nvPr>
        </p:nvSpPr>
        <p:spPr/>
        <p:txBody>
          <a:bodyPr/>
          <a:lstStyle/>
          <a:p>
            <a:r>
              <a:rPr lang="es-CL" dirty="0"/>
              <a:t>5.2.1 Funciones generales</a:t>
            </a:r>
          </a:p>
        </p:txBody>
      </p:sp>
      <p:sp>
        <p:nvSpPr>
          <p:cNvPr id="3" name="Slide Number Placeholder 2">
            <a:extLst>
              <a:ext uri="{FF2B5EF4-FFF2-40B4-BE49-F238E27FC236}">
                <a16:creationId xmlns:a16="http://schemas.microsoft.com/office/drawing/2014/main" id="{470816D4-4BFB-BDDA-E365-E490A899ACB8}"/>
              </a:ext>
            </a:extLst>
          </p:cNvPr>
          <p:cNvSpPr>
            <a:spLocks noGrp="1"/>
          </p:cNvSpPr>
          <p:nvPr>
            <p:ph type="sldNum" sz="quarter" idx="12"/>
          </p:nvPr>
        </p:nvSpPr>
        <p:spPr/>
        <p:txBody>
          <a:bodyPr/>
          <a:lstStyle/>
          <a:p>
            <a:fld id="{53277F46-3D48-465E-89EF-2F849361E787}" type="slidenum">
              <a:rPr lang="es-CL" smtClean="0"/>
              <a:pPr/>
              <a:t>7</a:t>
            </a:fld>
            <a:endParaRPr lang="es-CL" dirty="0"/>
          </a:p>
        </p:txBody>
      </p:sp>
    </p:spTree>
    <p:extLst>
      <p:ext uri="{BB962C8B-B14F-4D97-AF65-F5344CB8AC3E}">
        <p14:creationId xmlns:p14="http://schemas.microsoft.com/office/powerpoint/2010/main" val="331810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A26142-19E1-7459-5DF4-500B4D654627}"/>
              </a:ext>
            </a:extLst>
          </p:cNvPr>
          <p:cNvSpPr>
            <a:spLocks noGrp="1"/>
          </p:cNvSpPr>
          <p:nvPr>
            <p:ph type="title"/>
          </p:nvPr>
        </p:nvSpPr>
        <p:spPr/>
        <p:txBody>
          <a:bodyPr/>
          <a:lstStyle/>
          <a:p>
            <a:r>
              <a:rPr lang="es-CL" dirty="0"/>
              <a:t>Funciones generales</a:t>
            </a:r>
            <a:endParaRPr lang="es-CL" sz="2800" dirty="0">
              <a:solidFill>
                <a:srgbClr val="004B85"/>
              </a:solidFill>
            </a:endParaRPr>
          </a:p>
        </p:txBody>
      </p:sp>
      <p:sp>
        <p:nvSpPr>
          <p:cNvPr id="4" name="Content Placeholder 3">
            <a:extLst>
              <a:ext uri="{FF2B5EF4-FFF2-40B4-BE49-F238E27FC236}">
                <a16:creationId xmlns:a16="http://schemas.microsoft.com/office/drawing/2014/main" id="{010397B4-A3A3-89FA-CE2F-51CD204FA5D3}"/>
              </a:ext>
            </a:extLst>
          </p:cNvPr>
          <p:cNvSpPr>
            <a:spLocks noGrp="1"/>
          </p:cNvSpPr>
          <p:nvPr>
            <p:ph idx="1"/>
          </p:nvPr>
        </p:nvSpPr>
        <p:spPr>
          <a:xfrm>
            <a:off x="838200" y="1825625"/>
            <a:ext cx="7152249" cy="4351338"/>
          </a:xfrm>
        </p:spPr>
        <p:txBody>
          <a:bodyPr anchor="ctr"/>
          <a:lstStyle/>
          <a:p>
            <a:r>
              <a:rPr lang="es-ES" dirty="0"/>
              <a:t>Definición de los datos (comandos DDL): </a:t>
            </a:r>
            <a:r>
              <a:rPr lang="es-ES" i="1" dirty="0" err="1"/>
              <a:t>create</a:t>
            </a:r>
            <a:r>
              <a:rPr lang="es-ES" dirty="0"/>
              <a:t>, </a:t>
            </a:r>
            <a:r>
              <a:rPr lang="es-ES" i="1" dirty="0"/>
              <a:t>alter</a:t>
            </a:r>
            <a:r>
              <a:rPr lang="es-ES" dirty="0"/>
              <a:t>, </a:t>
            </a:r>
            <a:r>
              <a:rPr lang="es-ES" i="1" dirty="0" err="1"/>
              <a:t>drop</a:t>
            </a:r>
            <a:r>
              <a:rPr lang="es-ES" dirty="0"/>
              <a:t>…</a:t>
            </a:r>
          </a:p>
          <a:p>
            <a:r>
              <a:rPr lang="es-ES" dirty="0"/>
              <a:t>Manipulación de los datos (comandos DML): </a:t>
            </a:r>
            <a:r>
              <a:rPr lang="es-ES" i="1" dirty="0" err="1"/>
              <a:t>insert</a:t>
            </a:r>
            <a:r>
              <a:rPr lang="es-ES" dirty="0"/>
              <a:t>, </a:t>
            </a:r>
            <a:r>
              <a:rPr lang="es-ES" i="1" dirty="0" err="1"/>
              <a:t>update</a:t>
            </a:r>
            <a:r>
              <a:rPr lang="es-ES" dirty="0"/>
              <a:t>, </a:t>
            </a:r>
            <a:r>
              <a:rPr lang="es-ES" i="1" dirty="0" err="1"/>
              <a:t>delete</a:t>
            </a:r>
            <a:r>
              <a:rPr lang="es-ES" dirty="0"/>
              <a:t>…</a:t>
            </a:r>
          </a:p>
          <a:p>
            <a:r>
              <a:rPr lang="es-ES" dirty="0"/>
              <a:t>Servicios de Integridad: reglas de validación e integridad referencial</a:t>
            </a:r>
          </a:p>
          <a:p>
            <a:r>
              <a:rPr lang="es-ES" dirty="0"/>
              <a:t>Manipulación de un Diccionario de Datos (DD) como una BD solo de lectura</a:t>
            </a:r>
          </a:p>
        </p:txBody>
      </p:sp>
      <p:sp>
        <p:nvSpPr>
          <p:cNvPr id="2" name="Marcador de número de diapositiva 1">
            <a:extLst>
              <a:ext uri="{FF2B5EF4-FFF2-40B4-BE49-F238E27FC236}">
                <a16:creationId xmlns:a16="http://schemas.microsoft.com/office/drawing/2014/main" id="{4C04D4B2-FF5A-442F-B8A7-34531F27A588}"/>
              </a:ext>
            </a:extLst>
          </p:cNvPr>
          <p:cNvSpPr>
            <a:spLocks noGrp="1"/>
          </p:cNvSpPr>
          <p:nvPr>
            <p:ph type="sldNum" sz="quarter" idx="12"/>
          </p:nvPr>
        </p:nvSpPr>
        <p:spPr/>
        <p:txBody>
          <a:bodyPr/>
          <a:lstStyle/>
          <a:p>
            <a:fld id="{2006D4AC-796B-4E27-BEF0-2E331B73D92A}" type="slidenum">
              <a:rPr lang="es-MX" smtClean="0"/>
              <a:t>8</a:t>
            </a:fld>
            <a:endParaRPr lang="es-MX"/>
          </a:p>
        </p:txBody>
      </p:sp>
      <p:pic>
        <p:nvPicPr>
          <p:cNvPr id="8" name="Picture 2" descr="http://ict.udlap.mx/people/carlos/is346/images/er_er.gif">
            <a:extLst>
              <a:ext uri="{FF2B5EF4-FFF2-40B4-BE49-F238E27FC236}">
                <a16:creationId xmlns:a16="http://schemas.microsoft.com/office/drawing/2014/main" id="{79D84713-12C5-4903-8A0D-5ECD0D08E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2320" y="2341739"/>
            <a:ext cx="3834286" cy="286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615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A26142-19E1-7459-5DF4-500B4D654627}"/>
              </a:ext>
            </a:extLst>
          </p:cNvPr>
          <p:cNvSpPr>
            <a:spLocks noGrp="1"/>
          </p:cNvSpPr>
          <p:nvPr>
            <p:ph type="title"/>
          </p:nvPr>
        </p:nvSpPr>
        <p:spPr/>
        <p:txBody>
          <a:bodyPr/>
          <a:lstStyle/>
          <a:p>
            <a:r>
              <a:rPr lang="es-CL" dirty="0"/>
              <a:t>Funciones generales</a:t>
            </a:r>
            <a:endParaRPr lang="es-CL" sz="2800" dirty="0">
              <a:solidFill>
                <a:srgbClr val="004B85"/>
              </a:solidFill>
            </a:endParaRPr>
          </a:p>
        </p:txBody>
      </p:sp>
      <p:sp>
        <p:nvSpPr>
          <p:cNvPr id="4" name="Content Placeholder 3">
            <a:extLst>
              <a:ext uri="{FF2B5EF4-FFF2-40B4-BE49-F238E27FC236}">
                <a16:creationId xmlns:a16="http://schemas.microsoft.com/office/drawing/2014/main" id="{010397B4-A3A3-89FA-CE2F-51CD204FA5D3}"/>
              </a:ext>
            </a:extLst>
          </p:cNvPr>
          <p:cNvSpPr>
            <a:spLocks noGrp="1"/>
          </p:cNvSpPr>
          <p:nvPr>
            <p:ph idx="1"/>
          </p:nvPr>
        </p:nvSpPr>
        <p:spPr>
          <a:xfrm>
            <a:off x="838200" y="1825625"/>
            <a:ext cx="10163175" cy="4351338"/>
          </a:xfrm>
        </p:spPr>
        <p:txBody>
          <a:bodyPr anchor="ctr">
            <a:normAutofit/>
          </a:bodyPr>
          <a:lstStyle/>
          <a:p>
            <a:pPr marL="0" indent="0">
              <a:buNone/>
            </a:pPr>
            <a:r>
              <a:rPr lang="es-ES" b="1" dirty="0"/>
              <a:t>Definición de los datos (comandos DDL)</a:t>
            </a:r>
          </a:p>
          <a:p>
            <a:r>
              <a:rPr lang="es-ES" dirty="0"/>
              <a:t>El DBMS debe proveer un conjunto de comandos que permitan definir los metadatos de cada uno de los elementos de nuestras bases de datos. </a:t>
            </a:r>
          </a:p>
          <a:p>
            <a:r>
              <a:rPr lang="es-ES" dirty="0"/>
              <a:t>Estos comandos son los que interactúan directamente con el catálogo o diccionario de datos, dejando allí registrados estos elementos, que permiten documentar las distintas bases de datos que sean gestionadas por el DBMS. </a:t>
            </a:r>
          </a:p>
          <a:p>
            <a:endParaRPr lang="es-ES" dirty="0"/>
          </a:p>
        </p:txBody>
      </p:sp>
      <p:sp>
        <p:nvSpPr>
          <p:cNvPr id="2" name="Marcador de número de diapositiva 1">
            <a:extLst>
              <a:ext uri="{FF2B5EF4-FFF2-40B4-BE49-F238E27FC236}">
                <a16:creationId xmlns:a16="http://schemas.microsoft.com/office/drawing/2014/main" id="{4C04D4B2-FF5A-442F-B8A7-34531F27A588}"/>
              </a:ext>
            </a:extLst>
          </p:cNvPr>
          <p:cNvSpPr>
            <a:spLocks noGrp="1"/>
          </p:cNvSpPr>
          <p:nvPr>
            <p:ph type="sldNum" sz="quarter" idx="12"/>
          </p:nvPr>
        </p:nvSpPr>
        <p:spPr/>
        <p:txBody>
          <a:bodyPr/>
          <a:lstStyle/>
          <a:p>
            <a:fld id="{2006D4AC-796B-4E27-BEF0-2E331B73D92A}" type="slidenum">
              <a:rPr lang="es-MX" smtClean="0"/>
              <a:t>9</a:t>
            </a:fld>
            <a:endParaRPr lang="es-MX"/>
          </a:p>
        </p:txBody>
      </p:sp>
    </p:spTree>
    <p:extLst>
      <p:ext uri="{BB962C8B-B14F-4D97-AF65-F5344CB8AC3E}">
        <p14:creationId xmlns:p14="http://schemas.microsoft.com/office/powerpoint/2010/main" val="3994396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4189</TotalTime>
  <Words>5295</Words>
  <Application>Microsoft Office PowerPoint</Application>
  <PresentationFormat>Panorámica</PresentationFormat>
  <Paragraphs>555</Paragraphs>
  <Slides>55</Slides>
  <Notes>29</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55</vt:i4>
      </vt:variant>
    </vt:vector>
  </HeadingPairs>
  <TitlesOfParts>
    <vt:vector size="69" baseType="lpstr">
      <vt:lpstr>Arial</vt:lpstr>
      <vt:lpstr>Calibri</vt:lpstr>
      <vt:lpstr>Calibri Light</vt:lpstr>
      <vt:lpstr>Cascadia Code PL</vt:lpstr>
      <vt:lpstr>Coming Soon</vt:lpstr>
      <vt:lpstr>Consolas</vt:lpstr>
      <vt:lpstr>Courier New</vt:lpstr>
      <vt:lpstr>helvetica neue</vt:lpstr>
      <vt:lpstr>inherit</vt:lpstr>
      <vt:lpstr>Noto Sans Symbols</vt:lpstr>
      <vt:lpstr>Segoe UI</vt:lpstr>
      <vt:lpstr>Tahoma</vt:lpstr>
      <vt:lpstr>Wingdings</vt:lpstr>
      <vt:lpstr>Office Theme</vt:lpstr>
      <vt:lpstr>Unidad V Sistemas Administradores de Bases de Datos Relacionales</vt:lpstr>
      <vt:lpstr>Temario Unidad V</vt:lpstr>
      <vt:lpstr>5.1 Componentes del DBMS</vt:lpstr>
      <vt:lpstr>Componentes de un DBMS</vt:lpstr>
      <vt:lpstr>DBMS v/s RDBMS</vt:lpstr>
      <vt:lpstr>5.2 Funciones del DBMS</vt:lpstr>
      <vt:lpstr>5.2.1 Funciones generales</vt:lpstr>
      <vt:lpstr>Funciones generales</vt:lpstr>
      <vt:lpstr>Funciones generales</vt:lpstr>
      <vt:lpstr>Funciones generales</vt:lpstr>
      <vt:lpstr>Funciones generales</vt:lpstr>
      <vt:lpstr>Funciones generales</vt:lpstr>
      <vt:lpstr>Funciones generales Diccionario de Datos (DD)</vt:lpstr>
      <vt:lpstr>Funciones generales Integridad en las transacciones</vt:lpstr>
      <vt:lpstr>Funciones generales Integridad en las transacciones</vt:lpstr>
      <vt:lpstr>Funciones generales Integridad en las transacciones</vt:lpstr>
      <vt:lpstr>Funciones generales Integridad en las transacciones</vt:lpstr>
      <vt:lpstr>Funciones generales Integridad en las transacciones</vt:lpstr>
      <vt:lpstr>Funciones generales Integridad en las transacciones</vt:lpstr>
      <vt:lpstr>5.2.2 Servicios de respaldo</vt:lpstr>
      <vt:lpstr>Servicios de respaldo</vt:lpstr>
      <vt:lpstr>Servicios de respaldo</vt:lpstr>
      <vt:lpstr>Servicios de respaldo Modalidad de las copias</vt:lpstr>
      <vt:lpstr>Servicios de respaldo Tipos de respaldos</vt:lpstr>
      <vt:lpstr>Servicios de respaldo Tipos de respaldos</vt:lpstr>
      <vt:lpstr>Servicios de respaldo Tipos de respaldos</vt:lpstr>
      <vt:lpstr>5.2.3 Mecanismos de recuperación</vt:lpstr>
      <vt:lpstr>Mecanismos de recuperación</vt:lpstr>
      <vt:lpstr>Mecanismos de recuperación</vt:lpstr>
      <vt:lpstr>Mecanismos de recuperación Restore/Rerun</vt:lpstr>
      <vt:lpstr>Mecanismos de recuperación Restore/Rerun</vt:lpstr>
      <vt:lpstr>Mecanismos de recuperación Rollback</vt:lpstr>
      <vt:lpstr>Mecanismos de recuperación Rollback</vt:lpstr>
      <vt:lpstr>Mecanismos de recuperación Rollforward</vt:lpstr>
      <vt:lpstr>Mecanismos de recuperación Rollforward</vt:lpstr>
      <vt:lpstr>Mecanismos de recuperación Puntos de chequeo (checkpoint)</vt:lpstr>
      <vt:lpstr>Mecanismos de recuperación</vt:lpstr>
      <vt:lpstr>5.2.4 Control concurrente</vt:lpstr>
      <vt:lpstr>Control de la concurrencia</vt:lpstr>
      <vt:lpstr>Control de la concurrencia</vt:lpstr>
      <vt:lpstr>Control de la concurrencia</vt:lpstr>
      <vt:lpstr>Control de la concurrencia</vt:lpstr>
      <vt:lpstr>Control de la concurrencia</vt:lpstr>
      <vt:lpstr>Control de la concurrencia</vt:lpstr>
      <vt:lpstr>5.2.5 Mecanismos de seguridad</vt:lpstr>
      <vt:lpstr>Mecanismos de seguridad</vt:lpstr>
      <vt:lpstr>Mecanismos de seguridad</vt:lpstr>
      <vt:lpstr>Mecanismos de seguridad</vt:lpstr>
      <vt:lpstr>Mecanismos de seguridad</vt:lpstr>
      <vt:lpstr>Mecanismos de seguridad</vt:lpstr>
      <vt:lpstr>Mecanismos de seguridad</vt:lpstr>
      <vt:lpstr>Mecanismos de seguridad</vt:lpstr>
      <vt:lpstr>Mecanismos de seguridad</vt:lpstr>
      <vt:lpstr>Mecanismos de seguridad</vt:lpstr>
      <vt:lpstr>Mecanismos de seguridad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Valenzuela</dc:creator>
  <cp:lastModifiedBy>Rodrigo Olavarria Alvarez</cp:lastModifiedBy>
  <cp:revision>38</cp:revision>
  <dcterms:created xsi:type="dcterms:W3CDTF">2023-01-14T15:23:22Z</dcterms:created>
  <dcterms:modified xsi:type="dcterms:W3CDTF">2024-06-10T06:31:03Z</dcterms:modified>
</cp:coreProperties>
</file>