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2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05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6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5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1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83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9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8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9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0112-0430-4096-BF0A-F39F2B9CC502}" type="datetimeFigureOut">
              <a:rPr lang="es-MX" smtClean="0"/>
              <a:t>23/07/2021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141A-12AA-4036-BDC2-EF2375595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3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7076" y="307571"/>
            <a:ext cx="1111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Crear una aplicación que me permita guardar mis gatos personales, con el monto gastado, la descripción o nombre del gasto y la fecha del mismo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565265" y="1313411"/>
            <a:ext cx="10922924" cy="5162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81891" y="1321724"/>
            <a:ext cx="10914611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 Gastos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66782"/>
              </p:ext>
            </p:extLst>
          </p:nvPr>
        </p:nvGraphicFramePr>
        <p:xfrm>
          <a:off x="2079105" y="4851093"/>
          <a:ext cx="81280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86316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31938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96804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55128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534948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6375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 o </a:t>
                      </a:r>
                      <a:r>
                        <a:rPr lang="es-MX" dirty="0" err="1" smtClean="0"/>
                        <a:t>descripcion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Editar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Eliminar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2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3482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079105" y="2184477"/>
            <a:ext cx="3009207" cy="24238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369127" y="2377440"/>
            <a:ext cx="2452255" cy="382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Descripción o nombre</a:t>
            </a:r>
            <a:endParaRPr lang="es-MX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2369127" y="2952788"/>
            <a:ext cx="2452255" cy="382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Monto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369127" y="3498118"/>
            <a:ext cx="2452255" cy="382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Fecha / automática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809702" y="3995556"/>
            <a:ext cx="1745673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919123" y="2682315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gatos serán agregados desde l formulario con el nombre y el monto, mientras que la fecha será dada automáticamente por la </a:t>
            </a:r>
            <a:r>
              <a:rPr lang="es-MX" dirty="0" err="1" smtClean="0"/>
              <a:t>bd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6245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ROLDAN AQUINO SEGURA</dc:creator>
  <cp:lastModifiedBy>ROLDAN AQUINO SEGURA</cp:lastModifiedBy>
  <cp:revision>1</cp:revision>
  <dcterms:created xsi:type="dcterms:W3CDTF">2021-07-23T17:39:45Z</dcterms:created>
  <dcterms:modified xsi:type="dcterms:W3CDTF">2021-07-23T17:40:55Z</dcterms:modified>
</cp:coreProperties>
</file>