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9CF2941D-EA27-4F2F-9774-C6E0C4949FFC}" type="datetimeFigureOut">
              <a:rPr lang="es-MX" smtClean="0"/>
              <a:t>10/06/2021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30420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CF2941D-EA27-4F2F-9774-C6E0C4949FFC}" type="datetimeFigureOut">
              <a:rPr lang="es-MX" smtClean="0"/>
              <a:t>10/06/2021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5772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CF2941D-EA27-4F2F-9774-C6E0C4949FFC}" type="datetimeFigureOut">
              <a:rPr lang="es-MX" smtClean="0"/>
              <a:t>10/06/2021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249803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CF2941D-EA27-4F2F-9774-C6E0C4949FFC}" type="datetimeFigureOut">
              <a:rPr lang="es-MX" smtClean="0"/>
              <a:t>10/06/2021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90512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CF2941D-EA27-4F2F-9774-C6E0C4949FFC}" type="datetimeFigureOut">
              <a:rPr lang="es-MX" smtClean="0"/>
              <a:t>10/06/2021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94730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9CF2941D-EA27-4F2F-9774-C6E0C4949FFC}" type="datetimeFigureOut">
              <a:rPr lang="es-MX" smtClean="0"/>
              <a:t>10/06/2021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206792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9CF2941D-EA27-4F2F-9774-C6E0C4949FFC}" type="datetimeFigureOut">
              <a:rPr lang="es-MX" smtClean="0"/>
              <a:t>10/06/2021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132352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9CF2941D-EA27-4F2F-9774-C6E0C4949FFC}" type="datetimeFigureOut">
              <a:rPr lang="es-MX" smtClean="0"/>
              <a:t>10/06/2021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40317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CF2941D-EA27-4F2F-9774-C6E0C4949FFC}" type="datetimeFigureOut">
              <a:rPr lang="es-MX" smtClean="0"/>
              <a:t>10/06/2021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181932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CF2941D-EA27-4F2F-9774-C6E0C4949FFC}" type="datetimeFigureOut">
              <a:rPr lang="es-MX" smtClean="0"/>
              <a:t>10/06/2021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388471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CF2941D-EA27-4F2F-9774-C6E0C4949FFC}" type="datetimeFigureOut">
              <a:rPr lang="es-MX" smtClean="0"/>
              <a:t>10/06/2021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CD1053-BA21-4AF7-AFC1-0536D5BDA0BB}" type="slidenum">
              <a:rPr lang="es-MX" smtClean="0"/>
              <a:t>‹Nº›</a:t>
            </a:fld>
            <a:endParaRPr lang="es-MX"/>
          </a:p>
        </p:txBody>
      </p:sp>
    </p:spTree>
    <p:extLst>
      <p:ext uri="{BB962C8B-B14F-4D97-AF65-F5344CB8AC3E}">
        <p14:creationId xmlns:p14="http://schemas.microsoft.com/office/powerpoint/2010/main" val="421742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941D-EA27-4F2F-9774-C6E0C4949FFC}" type="datetimeFigureOut">
              <a:rPr lang="es-MX" smtClean="0"/>
              <a:t>10/06/2021</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D1053-BA21-4AF7-AFC1-0536D5BDA0BB}" type="slidenum">
              <a:rPr lang="es-MX" smtClean="0"/>
              <a:t>‹Nº›</a:t>
            </a:fld>
            <a:endParaRPr lang="es-MX"/>
          </a:p>
        </p:txBody>
      </p:sp>
    </p:spTree>
    <p:extLst>
      <p:ext uri="{BB962C8B-B14F-4D97-AF65-F5344CB8AC3E}">
        <p14:creationId xmlns:p14="http://schemas.microsoft.com/office/powerpoint/2010/main" val="913155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smtClean="0"/>
              <a:t>Json</a:t>
            </a:r>
            <a:r>
              <a:rPr lang="es-MX" dirty="0" smtClean="0"/>
              <a:t> </a:t>
            </a:r>
            <a:r>
              <a:rPr lang="es-MX" dirty="0" err="1" smtClean="0"/>
              <a:t>js</a:t>
            </a:r>
            <a:endParaRPr lang="es-MX" dirty="0"/>
          </a:p>
        </p:txBody>
      </p:sp>
      <p:sp>
        <p:nvSpPr>
          <p:cNvPr id="3" name="Subtítulo 2"/>
          <p:cNvSpPr>
            <a:spLocks noGrp="1"/>
          </p:cNvSpPr>
          <p:nvPr>
            <p:ph type="subTitle" idx="1"/>
          </p:nvPr>
        </p:nvSpPr>
        <p:spPr/>
        <p:txBody>
          <a:bodyPr/>
          <a:lstStyle/>
          <a:p>
            <a:r>
              <a:rPr lang="es-MX" dirty="0" smtClean="0"/>
              <a:t>Como diablos leerlo</a:t>
            </a:r>
            <a:endParaRPr lang="es-MX" dirty="0"/>
          </a:p>
        </p:txBody>
      </p:sp>
    </p:spTree>
    <p:extLst>
      <p:ext uri="{BB962C8B-B14F-4D97-AF65-F5344CB8AC3E}">
        <p14:creationId xmlns:p14="http://schemas.microsoft.com/office/powerpoint/2010/main" val="2492050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un </a:t>
            </a:r>
            <a:r>
              <a:rPr lang="es-MX" dirty="0" err="1" smtClean="0"/>
              <a:t>json</a:t>
            </a:r>
            <a:r>
              <a:rPr lang="es-MX" dirty="0" smtClean="0"/>
              <a:t>?</a:t>
            </a:r>
            <a:endParaRPr lang="es-MX" dirty="0"/>
          </a:p>
        </p:txBody>
      </p:sp>
      <p:sp>
        <p:nvSpPr>
          <p:cNvPr id="3" name="Marcador de contenido 2"/>
          <p:cNvSpPr>
            <a:spLocks noGrp="1"/>
          </p:cNvSpPr>
          <p:nvPr>
            <p:ph idx="1"/>
          </p:nvPr>
        </p:nvSpPr>
        <p:spPr/>
        <p:txBody>
          <a:bodyPr/>
          <a:lstStyle/>
          <a:p>
            <a:r>
              <a:rPr lang="es-MX" dirty="0" smtClean="0"/>
              <a:t>JavaScript </a:t>
            </a:r>
            <a:r>
              <a:rPr lang="es-MX" dirty="0" err="1" smtClean="0"/>
              <a:t>Object</a:t>
            </a:r>
            <a:r>
              <a:rPr lang="es-MX" dirty="0" smtClean="0"/>
              <a:t> </a:t>
            </a:r>
            <a:r>
              <a:rPr lang="es-MX" dirty="0" err="1" smtClean="0"/>
              <a:t>Notation</a:t>
            </a:r>
            <a:r>
              <a:rPr lang="es-MX" dirty="0" smtClean="0"/>
              <a:t> (JSON) es un formato basado en texto estándar para representar datos estructurados en la sintaxis de objetos de JavaScript. Es comúnmente utilizado para transmitir datos en aplicaciones web (por ejemplo: enviar algunos datos desde el servidor al cliente, así estos datos pueden ser mostrados en páginas web, o vice versa). </a:t>
            </a:r>
            <a:endParaRPr lang="es-MX" dirty="0"/>
          </a:p>
        </p:txBody>
      </p:sp>
    </p:spTree>
    <p:extLst>
      <p:ext uri="{BB962C8B-B14F-4D97-AF65-F5344CB8AC3E}">
        <p14:creationId xmlns:p14="http://schemas.microsoft.com/office/powerpoint/2010/main" val="1377223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de un </a:t>
            </a:r>
            <a:r>
              <a:rPr lang="es-MX" dirty="0" err="1" smtClean="0"/>
              <a:t>json</a:t>
            </a:r>
            <a:endParaRPr lang="es-MX" dirty="0"/>
          </a:p>
        </p:txBody>
      </p:sp>
      <p:sp>
        <p:nvSpPr>
          <p:cNvPr id="3" name="Marcador de contenido 2"/>
          <p:cNvSpPr>
            <a:spLocks noGrp="1"/>
          </p:cNvSpPr>
          <p:nvPr>
            <p:ph idx="1"/>
          </p:nvPr>
        </p:nvSpPr>
        <p:spPr>
          <a:xfrm>
            <a:off x="838200" y="1825625"/>
            <a:ext cx="6102927" cy="4351338"/>
          </a:xfrm>
        </p:spPr>
        <p:txBody>
          <a:bodyPr/>
          <a:lstStyle/>
          <a:p>
            <a:r>
              <a:rPr lang="es-MX" dirty="0" smtClean="0"/>
              <a:t>Normalmente un </a:t>
            </a:r>
            <a:r>
              <a:rPr lang="es-MX" dirty="0" err="1" smtClean="0"/>
              <a:t>json</a:t>
            </a:r>
            <a:r>
              <a:rPr lang="es-MX" dirty="0" smtClean="0"/>
              <a:t> viene con una estructura de formato de objeto de </a:t>
            </a:r>
            <a:r>
              <a:rPr lang="es-MX" dirty="0" err="1" smtClean="0"/>
              <a:t>js</a:t>
            </a:r>
            <a:r>
              <a:rPr lang="es-MX" dirty="0" smtClean="0"/>
              <a:t>, también puedes relacionar un </a:t>
            </a:r>
            <a:r>
              <a:rPr lang="es-MX" dirty="0" err="1" smtClean="0"/>
              <a:t>json</a:t>
            </a:r>
            <a:r>
              <a:rPr lang="es-MX" dirty="0" smtClean="0"/>
              <a:t> con un arreglo asociativo en </a:t>
            </a:r>
            <a:r>
              <a:rPr lang="es-MX" dirty="0" err="1" smtClean="0"/>
              <a:t>php</a:t>
            </a:r>
            <a:r>
              <a:rPr lang="es-MX" dirty="0" smtClean="0"/>
              <a:t> , pues se tiene que agregar una llave y un valor, separados por dos puntos</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206" y="1441412"/>
            <a:ext cx="3667637" cy="4887007"/>
          </a:xfrm>
          <a:prstGeom prst="rect">
            <a:avLst/>
          </a:prstGeom>
        </p:spPr>
      </p:pic>
    </p:spTree>
    <p:extLst>
      <p:ext uri="{BB962C8B-B14F-4D97-AF65-F5344CB8AC3E}">
        <p14:creationId xmlns:p14="http://schemas.microsoft.com/office/powerpoint/2010/main" val="1967030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Notas sobre </a:t>
            </a:r>
            <a:r>
              <a:rPr lang="es-MX" dirty="0" err="1" smtClean="0"/>
              <a:t>json</a:t>
            </a:r>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JSON es sólo un formato de datos — contiene sólo propiedades, no métodos.</a:t>
            </a:r>
          </a:p>
          <a:p>
            <a:r>
              <a:rPr lang="es-MX" dirty="0" smtClean="0"/>
              <a:t>JSON requiere usar comillas dobles para las cadenas y los nombres de propiedades. Las comillas simples no son válidas.</a:t>
            </a:r>
          </a:p>
          <a:p>
            <a:r>
              <a:rPr lang="es-MX" dirty="0" smtClean="0"/>
              <a:t>Una coma o dos puntos mal ubicados pueden producir que un archivo JSON no funcione. Se debe ser cuidadoso para validar cualquier dato que se quiera utilizar (aunque los JSON generados por computador tienen menos probabilidades de tener errores, mientras el programa generador trabaje adecuadamente). Es posible validar JSON utilizando una aplicación como </a:t>
            </a:r>
            <a:r>
              <a:rPr lang="es-MX" dirty="0" err="1" smtClean="0"/>
              <a:t>JSONLint</a:t>
            </a:r>
            <a:r>
              <a:rPr lang="es-MX" dirty="0" smtClean="0"/>
              <a:t>.</a:t>
            </a:r>
          </a:p>
          <a:p>
            <a:r>
              <a:rPr lang="es-MX" dirty="0" smtClean="0"/>
              <a:t>JSON puede tomar la forma de cualquier tipo de datos que sea válido para ser incluido en un JSON, no sólo arreglos u objetos. Así, por ejemplo, una cadena o un número único podrían ser objetos JSON válidos.</a:t>
            </a:r>
          </a:p>
          <a:p>
            <a:r>
              <a:rPr lang="es-MX" dirty="0" smtClean="0"/>
              <a:t>A diferencia del código JavaScript en que las propiedades del objeto pueden no estar entre comillas, en JSON, sólo las cadenas entre comillas pueden ser utilizadas como propiedades.</a:t>
            </a:r>
            <a:endParaRPr lang="es-MX" dirty="0"/>
          </a:p>
        </p:txBody>
      </p:sp>
    </p:spTree>
    <p:extLst>
      <p:ext uri="{BB962C8B-B14F-4D97-AF65-F5344CB8AC3E}">
        <p14:creationId xmlns:p14="http://schemas.microsoft.com/office/powerpoint/2010/main" val="1816484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Transformar un </a:t>
            </a:r>
            <a:r>
              <a:rPr lang="es-MX" dirty="0" err="1" smtClean="0"/>
              <a:t>string</a:t>
            </a:r>
            <a:r>
              <a:rPr lang="es-MX" dirty="0" smtClean="0"/>
              <a:t> a </a:t>
            </a:r>
            <a:r>
              <a:rPr lang="es-MX" dirty="0" err="1" smtClean="0"/>
              <a:t>json</a:t>
            </a:r>
            <a:r>
              <a:rPr lang="es-MX" dirty="0" smtClean="0"/>
              <a:t> valido con </a:t>
            </a:r>
            <a:r>
              <a:rPr lang="es-MX" dirty="0" err="1" smtClean="0"/>
              <a:t>jquery</a:t>
            </a:r>
            <a:endParaRPr lang="es-MX" dirty="0"/>
          </a:p>
        </p:txBody>
      </p:sp>
      <p:sp>
        <p:nvSpPr>
          <p:cNvPr id="3" name="Marcador de contenido 2"/>
          <p:cNvSpPr>
            <a:spLocks noGrp="1"/>
          </p:cNvSpPr>
          <p:nvPr>
            <p:ph idx="1"/>
          </p:nvPr>
        </p:nvSpPr>
        <p:spPr/>
        <p:txBody>
          <a:bodyPr/>
          <a:lstStyle/>
          <a:p>
            <a:r>
              <a:rPr lang="es-MX" dirty="0" smtClean="0"/>
              <a:t>Recuerda que un </a:t>
            </a:r>
            <a:r>
              <a:rPr lang="es-MX" dirty="0" err="1" smtClean="0"/>
              <a:t>json</a:t>
            </a:r>
            <a:r>
              <a:rPr lang="es-MX" dirty="0" smtClean="0"/>
              <a:t> si no se obtiene a </a:t>
            </a:r>
            <a:r>
              <a:rPr lang="es-MX" dirty="0" err="1" smtClean="0"/>
              <a:t>travez</a:t>
            </a:r>
            <a:r>
              <a:rPr lang="es-MX" dirty="0" smtClean="0"/>
              <a:t> de una petición </a:t>
            </a:r>
            <a:r>
              <a:rPr lang="es-MX" dirty="0" err="1" smtClean="0"/>
              <a:t>json</a:t>
            </a:r>
            <a:r>
              <a:rPr lang="es-MX" dirty="0" smtClean="0"/>
              <a:t>, si solamente se crea con </a:t>
            </a:r>
            <a:r>
              <a:rPr lang="es-MX" dirty="0" err="1" smtClean="0"/>
              <a:t>uns</a:t>
            </a:r>
            <a:r>
              <a:rPr lang="es-MX" dirty="0" smtClean="0"/>
              <a:t> estructura, es un </a:t>
            </a:r>
            <a:r>
              <a:rPr lang="es-MX" dirty="0" err="1" smtClean="0"/>
              <a:t>string</a:t>
            </a:r>
            <a:r>
              <a:rPr lang="es-MX" dirty="0" smtClean="0"/>
              <a:t>, por lo tanto debe ser convertido a un objeto valido:</a:t>
            </a:r>
          </a:p>
          <a:p>
            <a:r>
              <a:rPr lang="es-MX" dirty="0" err="1" smtClean="0"/>
              <a:t>jQuery.parseJSON</a:t>
            </a:r>
            <a:r>
              <a:rPr lang="es-MX" dirty="0" smtClean="0"/>
              <a:t>(</a:t>
            </a:r>
            <a:r>
              <a:rPr lang="es-MX" dirty="0" err="1" smtClean="0"/>
              <a:t>miJson</a:t>
            </a:r>
            <a:r>
              <a:rPr lang="es-MX" dirty="0" smtClean="0"/>
              <a:t>)</a:t>
            </a:r>
            <a:endParaRPr lang="es-MX" dirty="0"/>
          </a:p>
        </p:txBody>
      </p:sp>
    </p:spTree>
    <p:extLst>
      <p:ext uri="{BB962C8B-B14F-4D97-AF65-F5344CB8AC3E}">
        <p14:creationId xmlns:p14="http://schemas.microsoft.com/office/powerpoint/2010/main" val="171142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Each</a:t>
            </a:r>
            <a:r>
              <a:rPr lang="es-MX" dirty="0" smtClean="0"/>
              <a:t> </a:t>
            </a:r>
            <a:r>
              <a:rPr lang="es-MX" dirty="0" err="1" smtClean="0"/>
              <a:t>jquery</a:t>
            </a:r>
            <a:endParaRPr lang="es-MX" dirty="0"/>
          </a:p>
        </p:txBody>
      </p:sp>
      <p:sp>
        <p:nvSpPr>
          <p:cNvPr id="3" name="Marcador de contenido 2"/>
          <p:cNvSpPr>
            <a:spLocks noGrp="1"/>
          </p:cNvSpPr>
          <p:nvPr>
            <p:ph idx="1"/>
          </p:nvPr>
        </p:nvSpPr>
        <p:spPr>
          <a:xfrm>
            <a:off x="838200" y="1825625"/>
            <a:ext cx="5961611" cy="4351338"/>
          </a:xfrm>
        </p:spPr>
        <p:txBody>
          <a:bodyPr>
            <a:normAutofit fontScale="92500" lnSpcReduction="10000"/>
          </a:bodyPr>
          <a:lstStyle/>
          <a:p>
            <a:r>
              <a:rPr lang="es-MX" dirty="0" smtClean="0"/>
              <a:t>La función </a:t>
            </a:r>
            <a:r>
              <a:rPr lang="es-MX" dirty="0" err="1" smtClean="0"/>
              <a:t>each</a:t>
            </a:r>
            <a:r>
              <a:rPr lang="es-MX" dirty="0" smtClean="0"/>
              <a:t> de </a:t>
            </a:r>
            <a:r>
              <a:rPr lang="es-MX" dirty="0" err="1" smtClean="0"/>
              <a:t>jQuery</a:t>
            </a:r>
            <a:r>
              <a:rPr lang="es-MX" dirty="0" smtClean="0"/>
              <a:t> nos sirve para iterar uno por uno los elementos de una colección, usualmente estos son el resultado de un selector </a:t>
            </a:r>
            <a:r>
              <a:rPr lang="es-MX" dirty="0" err="1" smtClean="0"/>
              <a:t>jQuery</a:t>
            </a:r>
            <a:r>
              <a:rPr lang="es-MX" dirty="0" smtClean="0"/>
              <a:t>, pero también pueden ser otras colecciones de </a:t>
            </a:r>
            <a:r>
              <a:rPr lang="es-MX" dirty="0" err="1" smtClean="0"/>
              <a:t>Javascript</a:t>
            </a:r>
            <a:r>
              <a:rPr lang="es-MX" dirty="0" smtClean="0"/>
              <a:t> como un </a:t>
            </a:r>
            <a:r>
              <a:rPr lang="es-MX" dirty="0" err="1" smtClean="0"/>
              <a:t>array</a:t>
            </a:r>
            <a:r>
              <a:rPr lang="es-MX" dirty="0" smtClean="0"/>
              <a:t> o un objeto.</a:t>
            </a:r>
          </a:p>
          <a:p>
            <a:r>
              <a:rPr lang="es-MX" dirty="0" err="1" smtClean="0"/>
              <a:t>jQuery.each</a:t>
            </a:r>
            <a:r>
              <a:rPr lang="es-MX" dirty="0" smtClean="0"/>
              <a:t>( </a:t>
            </a:r>
            <a:r>
              <a:rPr lang="es-MX" dirty="0" err="1" smtClean="0"/>
              <a:t>coleccion</a:t>
            </a:r>
            <a:r>
              <a:rPr lang="es-MX" dirty="0" smtClean="0"/>
              <a:t>, </a:t>
            </a:r>
            <a:r>
              <a:rPr lang="es-MX" dirty="0" err="1" smtClean="0"/>
              <a:t>callback</a:t>
            </a:r>
            <a:r>
              <a:rPr lang="es-MX" dirty="0" smtClean="0"/>
              <a:t>(</a:t>
            </a:r>
            <a:r>
              <a:rPr lang="es-MX" dirty="0" err="1" smtClean="0"/>
              <a:t>indiceEnElArray</a:t>
            </a:r>
            <a:r>
              <a:rPr lang="es-MX" dirty="0" smtClean="0"/>
              <a:t>, </a:t>
            </a:r>
            <a:r>
              <a:rPr lang="es-MX" dirty="0" err="1" smtClean="0"/>
              <a:t>valorDelElemento</a:t>
            </a:r>
            <a:r>
              <a:rPr lang="es-MX" dirty="0" smtClean="0"/>
              <a:t>) )</a:t>
            </a:r>
          </a:p>
          <a:p>
            <a:r>
              <a:rPr lang="es-MX" dirty="0" smtClean="0"/>
              <a:t>(</a:t>
            </a:r>
            <a:r>
              <a:rPr lang="es-MX" dirty="0" err="1" smtClean="0"/>
              <a:t>callback</a:t>
            </a:r>
            <a:r>
              <a:rPr lang="es-MX" dirty="0" smtClean="0"/>
              <a:t>: </a:t>
            </a:r>
            <a:r>
              <a:rPr lang="es-MX" dirty="0"/>
              <a:t>Una función de </a:t>
            </a:r>
            <a:r>
              <a:rPr lang="es-MX" b="1" dirty="0" err="1"/>
              <a:t>callback</a:t>
            </a:r>
            <a:r>
              <a:rPr lang="es-MX" dirty="0"/>
              <a:t> es una función que se pasa a otra función como un argumento</a:t>
            </a:r>
            <a:r>
              <a:rPr lang="es-MX" dirty="0" smtClean="0"/>
              <a:t>)</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811" y="1690688"/>
            <a:ext cx="5143114" cy="118023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811" y="3115257"/>
            <a:ext cx="5375429" cy="1215674"/>
          </a:xfrm>
          <a:prstGeom prst="rect">
            <a:avLst/>
          </a:prstGeom>
        </p:spPr>
      </p:pic>
    </p:spTree>
    <p:extLst>
      <p:ext uri="{BB962C8B-B14F-4D97-AF65-F5344CB8AC3E}">
        <p14:creationId xmlns:p14="http://schemas.microsoft.com/office/powerpoint/2010/main" val="2447567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397</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Json js</vt:lpstr>
      <vt:lpstr>¿Qué es un json?</vt:lpstr>
      <vt:lpstr>Estructura de un json</vt:lpstr>
      <vt:lpstr>Notas sobre json</vt:lpstr>
      <vt:lpstr>Transformar un string a json valido con jquery</vt:lpstr>
      <vt:lpstr>Each jquery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js</dc:title>
  <dc:creator>ROLDAN AQUINO SEGURA</dc:creator>
  <cp:lastModifiedBy>ROLDAN AQUINO SEGURA</cp:lastModifiedBy>
  <cp:revision>6</cp:revision>
  <dcterms:created xsi:type="dcterms:W3CDTF">2021-06-10T21:07:57Z</dcterms:created>
  <dcterms:modified xsi:type="dcterms:W3CDTF">2021-06-10T23:14:59Z</dcterms:modified>
</cp:coreProperties>
</file>