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2B028-F97C-4BDE-A339-52E86ECD80F6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9F98B-94B3-42A6-BC64-72EC4B355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540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0344E-A4E3-4741-AE15-D9A3D8436B98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071A8-0A40-44CA-A021-3C3E8E372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38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071A8-0A40-44CA-A021-3C3E8E3722A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53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edondar Retângulo em um Canto Único 8"/>
          <p:cNvSpPr/>
          <p:nvPr userDrawn="1"/>
        </p:nvSpPr>
        <p:spPr>
          <a:xfrm>
            <a:off x="410817" y="0"/>
            <a:ext cx="11794435" cy="1093878"/>
          </a:xfrm>
          <a:prstGeom prst="round1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1921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3455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A71C-0C83-4145-B720-23443D80F03B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E07A-30F4-4958-A931-5FA914612629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" y="229049"/>
            <a:ext cx="12192000" cy="112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9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A71C-0C83-4145-B720-23443D80F03B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E07A-30F4-4958-A931-5FA914612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47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A71C-0C83-4145-B720-23443D80F03B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E07A-30F4-4958-A931-5FA914612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6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A71C-0C83-4145-B720-23443D80F03B}" type="datetimeFigureOut">
              <a:rPr lang="pt-BR" smtClean="0"/>
              <a:t>30/10/2018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E07A-30F4-4958-A931-5FA914612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57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A71C-0C83-4145-B720-23443D80F03B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E07A-30F4-4958-A931-5FA91461262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Arredondar Retângulo em um Canto Único 6"/>
          <p:cNvSpPr/>
          <p:nvPr userDrawn="1"/>
        </p:nvSpPr>
        <p:spPr>
          <a:xfrm>
            <a:off x="609599" y="0"/>
            <a:ext cx="11582401" cy="1443038"/>
          </a:xfrm>
          <a:prstGeom prst="round1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7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A71C-0C83-4145-B720-23443D80F03B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E07A-30F4-4958-A931-5FA914612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67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A71C-0C83-4145-B720-23443D80F03B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E07A-30F4-4958-A931-5FA914612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61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A71C-0C83-4145-B720-23443D80F03B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E07A-30F4-4958-A931-5FA914612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31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A71C-0C83-4145-B720-23443D80F03B}" type="datetimeFigureOut">
              <a:rPr lang="pt-BR" smtClean="0"/>
              <a:t>30/10/2018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E07A-30F4-4958-A931-5FA914612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53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A71C-0C83-4145-B720-23443D80F03B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E07A-30F4-4958-A931-5FA914612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81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A71C-0C83-4145-B720-23443D80F03B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E07A-30F4-4958-A931-5FA914612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02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54" y="6193703"/>
            <a:ext cx="6689967" cy="599486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5E07A-30F4-4958-A931-5FA91461262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13253" y="0"/>
            <a:ext cx="596347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520251" y="365125"/>
            <a:ext cx="1419325" cy="97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4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061882" y="1842246"/>
            <a:ext cx="9144000" cy="1129145"/>
          </a:xfrm>
        </p:spPr>
        <p:txBody>
          <a:bodyPr/>
          <a:lstStyle/>
          <a:p>
            <a:r>
              <a:rPr lang="pt-BR" dirty="0" smtClean="0"/>
              <a:t>Título do trabalho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692824" y="3222005"/>
            <a:ext cx="7882116" cy="1655762"/>
          </a:xfrm>
        </p:spPr>
        <p:txBody>
          <a:bodyPr/>
          <a:lstStyle/>
          <a:p>
            <a:pPr algn="l"/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938952" y="4416102"/>
            <a:ext cx="16209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Autor (es</a:t>
            </a:r>
            <a:r>
              <a:rPr lang="pt-BR" b="1" dirty="0" smtClean="0"/>
              <a:t>):</a:t>
            </a:r>
          </a:p>
          <a:p>
            <a:r>
              <a:rPr lang="pt-BR" b="1" dirty="0" smtClean="0"/>
              <a:t>Coautor (es):</a:t>
            </a:r>
          </a:p>
          <a:p>
            <a:r>
              <a:rPr lang="pt-BR" b="1" dirty="0" smtClean="0"/>
              <a:t>Instituição: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618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Deve </a:t>
            </a:r>
            <a:r>
              <a:rPr lang="pt-BR" dirty="0"/>
              <a:t>conter a apresentação </a:t>
            </a:r>
            <a:r>
              <a:rPr lang="pt-BR"/>
              <a:t>do </a:t>
            </a:r>
            <a:r>
              <a:rPr lang="pt-BR" smtClean="0"/>
              <a:t>trabalho, </a:t>
            </a:r>
            <a:r>
              <a:rPr lang="pt-BR" dirty="0"/>
              <a:t>objetivos, a </a:t>
            </a:r>
            <a:r>
              <a:rPr lang="pt-BR" dirty="0" smtClean="0"/>
              <a:t>problemática e tema.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52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68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APORTES TEÓRICOS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1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DISCUSSÕES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45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55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0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181</TotalTime>
  <Words>37</Words>
  <Application>Microsoft Office PowerPoint</Application>
  <PresentationFormat>Widescreen</PresentationFormat>
  <Paragraphs>12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do Office</vt:lpstr>
      <vt:lpstr>Título do trabalho</vt:lpstr>
      <vt:lpstr>INTRODUÇÃO</vt:lpstr>
      <vt:lpstr>METODOLOGIA</vt:lpstr>
      <vt:lpstr>APORTES TEÓRICOS</vt:lpstr>
      <vt:lpstr>RESULTADOS E DISCUSSÕES</vt:lpstr>
      <vt:lpstr>CONCLUSÃO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O Lima</dc:creator>
  <cp:lastModifiedBy>Gabriela O Lima</cp:lastModifiedBy>
  <cp:revision>16</cp:revision>
  <dcterms:created xsi:type="dcterms:W3CDTF">2018-10-26T14:36:24Z</dcterms:created>
  <dcterms:modified xsi:type="dcterms:W3CDTF">2018-10-30T14:43:52Z</dcterms:modified>
</cp:coreProperties>
</file>