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3C6187-7FEB-4DD1-88C8-2002D921B9B2}" v="18" dt="2023-11-22T18:31:58.5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rico Zacchiroli" userId="e44d0f3fc7670dbf" providerId="LiveId" clId="{5A3C6187-7FEB-4DD1-88C8-2002D921B9B2}"/>
    <pc:docChg chg="undo custSel delSld modSld sldOrd">
      <pc:chgData name="Enrico Zacchiroli" userId="e44d0f3fc7670dbf" providerId="LiveId" clId="{5A3C6187-7FEB-4DD1-88C8-2002D921B9B2}" dt="2023-11-22T18:47:00.298" v="425" actId="2711"/>
      <pc:docMkLst>
        <pc:docMk/>
      </pc:docMkLst>
      <pc:sldChg chg="modSp mod">
        <pc:chgData name="Enrico Zacchiroli" userId="e44d0f3fc7670dbf" providerId="LiveId" clId="{5A3C6187-7FEB-4DD1-88C8-2002D921B9B2}" dt="2023-11-22T18:36:50.479" v="171" actId="113"/>
        <pc:sldMkLst>
          <pc:docMk/>
          <pc:sldMk cId="775166334" sldId="256"/>
        </pc:sldMkLst>
        <pc:spChg chg="mod">
          <ac:chgData name="Enrico Zacchiroli" userId="e44d0f3fc7670dbf" providerId="LiveId" clId="{5A3C6187-7FEB-4DD1-88C8-2002D921B9B2}" dt="2023-11-22T18:36:50.479" v="171" actId="113"/>
          <ac:spMkLst>
            <pc:docMk/>
            <pc:sldMk cId="775166334" sldId="256"/>
            <ac:spMk id="2" creationId="{73930114-8F8F-0DAE-869A-ED8FCD06556C}"/>
          </ac:spMkLst>
        </pc:spChg>
      </pc:sldChg>
      <pc:sldChg chg="addSp delSp modSp mod ord">
        <pc:chgData name="Enrico Zacchiroli" userId="e44d0f3fc7670dbf" providerId="LiveId" clId="{5A3C6187-7FEB-4DD1-88C8-2002D921B9B2}" dt="2023-11-22T18:47:00.298" v="425" actId="2711"/>
        <pc:sldMkLst>
          <pc:docMk/>
          <pc:sldMk cId="3443618889" sldId="257"/>
        </pc:sldMkLst>
        <pc:spChg chg="mod">
          <ac:chgData name="Enrico Zacchiroli" userId="e44d0f3fc7670dbf" providerId="LiveId" clId="{5A3C6187-7FEB-4DD1-88C8-2002D921B9B2}" dt="2023-11-22T18:46:46.726" v="424" actId="2711"/>
          <ac:spMkLst>
            <pc:docMk/>
            <pc:sldMk cId="3443618889" sldId="257"/>
            <ac:spMk id="2" creationId="{AF602FB3-1523-1CC3-1DC8-E9CFF247E8C0}"/>
          </ac:spMkLst>
        </pc:spChg>
        <pc:spChg chg="del mod">
          <ac:chgData name="Enrico Zacchiroli" userId="e44d0f3fc7670dbf" providerId="LiveId" clId="{5A3C6187-7FEB-4DD1-88C8-2002D921B9B2}" dt="2023-11-22T18:30:10.842" v="122" actId="26606"/>
          <ac:spMkLst>
            <pc:docMk/>
            <pc:sldMk cId="3443618889" sldId="257"/>
            <ac:spMk id="1030" creationId="{14C0DC79-55AC-FD2D-C5AE-8EF031AE54B6}"/>
          </ac:spMkLst>
        </pc:spChg>
        <pc:spChg chg="del">
          <ac:chgData name="Enrico Zacchiroli" userId="e44d0f3fc7670dbf" providerId="LiveId" clId="{5A3C6187-7FEB-4DD1-88C8-2002D921B9B2}" dt="2023-11-22T18:30:10.842" v="122" actId="26606"/>
          <ac:spMkLst>
            <pc:docMk/>
            <pc:sldMk cId="3443618889" sldId="257"/>
            <ac:spMk id="1033" creationId="{04812C46-200A-4DEB-A05E-3ED6C68C2387}"/>
          </ac:spMkLst>
        </pc:spChg>
        <pc:spChg chg="add del">
          <ac:chgData name="Enrico Zacchiroli" userId="e44d0f3fc7670dbf" providerId="LiveId" clId="{5A3C6187-7FEB-4DD1-88C8-2002D921B9B2}" dt="2023-11-22T18:30:36.852" v="128" actId="26606"/>
          <ac:spMkLst>
            <pc:docMk/>
            <pc:sldMk cId="3443618889" sldId="257"/>
            <ac:spMk id="1038" creationId="{A4AC5506-6312-4701-8D3C-40187889A947}"/>
          </ac:spMkLst>
        </pc:spChg>
        <pc:spChg chg="add del">
          <ac:chgData name="Enrico Zacchiroli" userId="e44d0f3fc7670dbf" providerId="LiveId" clId="{5A3C6187-7FEB-4DD1-88C8-2002D921B9B2}" dt="2023-11-22T18:30:36.848" v="127" actId="26606"/>
          <ac:spMkLst>
            <pc:docMk/>
            <pc:sldMk cId="3443618889" sldId="257"/>
            <ac:spMk id="1043" creationId="{A4AC5506-6312-4701-8D3C-40187889A947}"/>
          </ac:spMkLst>
        </pc:spChg>
        <pc:spChg chg="add del">
          <ac:chgData name="Enrico Zacchiroli" userId="e44d0f3fc7670dbf" providerId="LiveId" clId="{5A3C6187-7FEB-4DD1-88C8-2002D921B9B2}" dt="2023-11-22T18:30:59.920" v="134" actId="26606"/>
          <ac:spMkLst>
            <pc:docMk/>
            <pc:sldMk cId="3443618889" sldId="257"/>
            <ac:spMk id="1045" creationId="{D4771268-CB57-404A-9271-370EB28F6090}"/>
          </ac:spMkLst>
        </pc:spChg>
        <pc:spChg chg="add mod">
          <ac:chgData name="Enrico Zacchiroli" userId="e44d0f3fc7670dbf" providerId="LiveId" clId="{5A3C6187-7FEB-4DD1-88C8-2002D921B9B2}" dt="2023-11-22T18:47:00.298" v="425" actId="2711"/>
          <ac:spMkLst>
            <pc:docMk/>
            <pc:sldMk cId="3443618889" sldId="257"/>
            <ac:spMk id="1049" creationId="{13CFFE84-5B2A-A810-D860-E080E4CCB9F1}"/>
          </ac:spMkLst>
        </pc:spChg>
        <pc:spChg chg="add del">
          <ac:chgData name="Enrico Zacchiroli" userId="e44d0f3fc7670dbf" providerId="LiveId" clId="{5A3C6187-7FEB-4DD1-88C8-2002D921B9B2}" dt="2023-11-22T18:31:13.962" v="137" actId="26606"/>
          <ac:spMkLst>
            <pc:docMk/>
            <pc:sldMk cId="3443618889" sldId="257"/>
            <ac:spMk id="1052" creationId="{04812C46-200A-4DEB-A05E-3ED6C68C2387}"/>
          </ac:spMkLst>
        </pc:spChg>
        <pc:spChg chg="add del">
          <ac:chgData name="Enrico Zacchiroli" userId="e44d0f3fc7670dbf" providerId="LiveId" clId="{5A3C6187-7FEB-4DD1-88C8-2002D921B9B2}" dt="2023-11-22T18:46:23.316" v="420" actId="26606"/>
          <ac:spMkLst>
            <pc:docMk/>
            <pc:sldMk cId="3443618889" sldId="257"/>
            <ac:spMk id="1057" creationId="{80DF40B2-80F7-4E71-B46C-284163F3654A}"/>
          </ac:spMkLst>
        </pc:spChg>
        <pc:spChg chg="add del">
          <ac:chgData name="Enrico Zacchiroli" userId="e44d0f3fc7670dbf" providerId="LiveId" clId="{5A3C6187-7FEB-4DD1-88C8-2002D921B9B2}" dt="2023-11-22T18:46:16.986" v="410" actId="26606"/>
          <ac:spMkLst>
            <pc:docMk/>
            <pc:sldMk cId="3443618889" sldId="257"/>
            <ac:spMk id="1062" creationId="{80DF40B2-80F7-4E71-B46C-284163F3654A}"/>
          </ac:spMkLst>
        </pc:spChg>
        <pc:spChg chg="add del">
          <ac:chgData name="Enrico Zacchiroli" userId="e44d0f3fc7670dbf" providerId="LiveId" clId="{5A3C6187-7FEB-4DD1-88C8-2002D921B9B2}" dt="2023-11-22T18:46:17.801" v="412" actId="26606"/>
          <ac:spMkLst>
            <pc:docMk/>
            <pc:sldMk cId="3443618889" sldId="257"/>
            <ac:spMk id="1064" creationId="{60E9A6ED-B880-44EA-8D60-C9D3C82CCBD2}"/>
          </ac:spMkLst>
        </pc:spChg>
        <pc:spChg chg="add del">
          <ac:chgData name="Enrico Zacchiroli" userId="e44d0f3fc7670dbf" providerId="LiveId" clId="{5A3C6187-7FEB-4DD1-88C8-2002D921B9B2}" dt="2023-11-22T18:46:19.051" v="414" actId="26606"/>
          <ac:spMkLst>
            <pc:docMk/>
            <pc:sldMk cId="3443618889" sldId="257"/>
            <ac:spMk id="1066" creationId="{80DF40B2-80F7-4E71-B46C-284163F3654A}"/>
          </ac:spMkLst>
        </pc:spChg>
        <pc:spChg chg="add del">
          <ac:chgData name="Enrico Zacchiroli" userId="e44d0f3fc7670dbf" providerId="LiveId" clId="{5A3C6187-7FEB-4DD1-88C8-2002D921B9B2}" dt="2023-11-22T18:46:19.936" v="416" actId="26606"/>
          <ac:spMkLst>
            <pc:docMk/>
            <pc:sldMk cId="3443618889" sldId="257"/>
            <ac:spMk id="1068" creationId="{60E9A6ED-B880-44EA-8D60-C9D3C82CCBD2}"/>
          </ac:spMkLst>
        </pc:spChg>
        <pc:spChg chg="add del">
          <ac:chgData name="Enrico Zacchiroli" userId="e44d0f3fc7670dbf" providerId="LiveId" clId="{5A3C6187-7FEB-4DD1-88C8-2002D921B9B2}" dt="2023-11-22T18:46:20.956" v="418" actId="26606"/>
          <ac:spMkLst>
            <pc:docMk/>
            <pc:sldMk cId="3443618889" sldId="257"/>
            <ac:spMk id="1070" creationId="{80DF40B2-80F7-4E71-B46C-284163F3654A}"/>
          </ac:spMkLst>
        </pc:spChg>
        <pc:spChg chg="add del">
          <ac:chgData name="Enrico Zacchiroli" userId="e44d0f3fc7670dbf" providerId="LiveId" clId="{5A3C6187-7FEB-4DD1-88C8-2002D921B9B2}" dt="2023-11-22T18:46:23.316" v="420" actId="26606"/>
          <ac:spMkLst>
            <pc:docMk/>
            <pc:sldMk cId="3443618889" sldId="257"/>
            <ac:spMk id="1072" creationId="{04812C46-200A-4DEB-A05E-3ED6C68C2387}"/>
          </ac:spMkLst>
        </pc:spChg>
        <pc:spChg chg="add del">
          <ac:chgData name="Enrico Zacchiroli" userId="e44d0f3fc7670dbf" providerId="LiveId" clId="{5A3C6187-7FEB-4DD1-88C8-2002D921B9B2}" dt="2023-11-22T18:46:23.316" v="420" actId="26606"/>
          <ac:spMkLst>
            <pc:docMk/>
            <pc:sldMk cId="3443618889" sldId="257"/>
            <ac:spMk id="1073" creationId="{D1EA859B-E555-4109-94F3-6700E046E008}"/>
          </ac:spMkLst>
        </pc:spChg>
        <pc:picChg chg="mod ord">
          <ac:chgData name="Enrico Zacchiroli" userId="e44d0f3fc7670dbf" providerId="LiveId" clId="{5A3C6187-7FEB-4DD1-88C8-2002D921B9B2}" dt="2023-11-22T18:46:23.316" v="420" actId="26606"/>
          <ac:picMkLst>
            <pc:docMk/>
            <pc:sldMk cId="3443618889" sldId="257"/>
            <ac:picMk id="1026" creationId="{A618EBFA-5ACC-7ECE-C7EB-E5DB91800A0E}"/>
          </ac:picMkLst>
        </pc:picChg>
      </pc:sldChg>
      <pc:sldChg chg="addSp delSp modSp mod">
        <pc:chgData name="Enrico Zacchiroli" userId="e44d0f3fc7670dbf" providerId="LiveId" clId="{5A3C6187-7FEB-4DD1-88C8-2002D921B9B2}" dt="2023-11-22T18:36:36.225" v="170" actId="26606"/>
        <pc:sldMkLst>
          <pc:docMk/>
          <pc:sldMk cId="3078443865" sldId="258"/>
        </pc:sldMkLst>
        <pc:spChg chg="add del">
          <ac:chgData name="Enrico Zacchiroli" userId="e44d0f3fc7670dbf" providerId="LiveId" clId="{5A3C6187-7FEB-4DD1-88C8-2002D921B9B2}" dt="2023-11-22T18:36:22.971" v="161" actId="26606"/>
          <ac:spMkLst>
            <pc:docMk/>
            <pc:sldMk cId="3078443865" sldId="258"/>
            <ac:spMk id="9" creationId="{B9FF99BD-075F-4761-A995-6FC574BD25EA}"/>
          </ac:spMkLst>
        </pc:spChg>
        <pc:spChg chg="add del">
          <ac:chgData name="Enrico Zacchiroli" userId="e44d0f3fc7670dbf" providerId="LiveId" clId="{5A3C6187-7FEB-4DD1-88C8-2002D921B9B2}" dt="2023-11-22T18:36:22.971" v="161" actId="26606"/>
          <ac:spMkLst>
            <pc:docMk/>
            <pc:sldMk cId="3078443865" sldId="258"/>
            <ac:spMk id="11" creationId="{A7B21A54-9BA3-4EA9-B460-5A829ADD9051}"/>
          </ac:spMkLst>
        </pc:spChg>
        <pc:spChg chg="add del">
          <ac:chgData name="Enrico Zacchiroli" userId="e44d0f3fc7670dbf" providerId="LiveId" clId="{5A3C6187-7FEB-4DD1-88C8-2002D921B9B2}" dt="2023-11-22T18:36:22.971" v="161" actId="26606"/>
          <ac:spMkLst>
            <pc:docMk/>
            <pc:sldMk cId="3078443865" sldId="258"/>
            <ac:spMk id="13" creationId="{6FA8F714-B9D8-488A-8CCA-E9948FF913A9}"/>
          </ac:spMkLst>
        </pc:spChg>
        <pc:spChg chg="add del">
          <ac:chgData name="Enrico Zacchiroli" userId="e44d0f3fc7670dbf" providerId="LiveId" clId="{5A3C6187-7FEB-4DD1-88C8-2002D921B9B2}" dt="2023-11-22T18:36:24.805" v="163" actId="26606"/>
          <ac:spMkLst>
            <pc:docMk/>
            <pc:sldMk cId="3078443865" sldId="258"/>
            <ac:spMk id="15" creationId="{2D2B266D-3625-4584-A5C3-7D3F672CFF30}"/>
          </ac:spMkLst>
        </pc:spChg>
        <pc:spChg chg="add del">
          <ac:chgData name="Enrico Zacchiroli" userId="e44d0f3fc7670dbf" providerId="LiveId" clId="{5A3C6187-7FEB-4DD1-88C8-2002D921B9B2}" dt="2023-11-22T18:36:24.805" v="163" actId="26606"/>
          <ac:spMkLst>
            <pc:docMk/>
            <pc:sldMk cId="3078443865" sldId="258"/>
            <ac:spMk id="16" creationId="{C463B99A-73EE-4FBB-B7C4-F9F9BCC25C65}"/>
          </ac:spMkLst>
        </pc:spChg>
        <pc:spChg chg="add del">
          <ac:chgData name="Enrico Zacchiroli" userId="e44d0f3fc7670dbf" providerId="LiveId" clId="{5A3C6187-7FEB-4DD1-88C8-2002D921B9B2}" dt="2023-11-22T18:36:36.225" v="170" actId="26606"/>
          <ac:spMkLst>
            <pc:docMk/>
            <pc:sldMk cId="3078443865" sldId="258"/>
            <ac:spMk id="17" creationId="{CA815F2C-4E80-4019-8E59-FAD3F7F8473D}"/>
          </ac:spMkLst>
        </pc:spChg>
        <pc:spChg chg="add del">
          <ac:chgData name="Enrico Zacchiroli" userId="e44d0f3fc7670dbf" providerId="LiveId" clId="{5A3C6187-7FEB-4DD1-88C8-2002D921B9B2}" dt="2023-11-22T18:36:24.805" v="163" actId="26606"/>
          <ac:spMkLst>
            <pc:docMk/>
            <pc:sldMk cId="3078443865" sldId="258"/>
            <ac:spMk id="18" creationId="{A5D2A5D1-BA0D-47D3-B051-DA7743C46E28}"/>
          </ac:spMkLst>
        </pc:spChg>
        <pc:spChg chg="add del">
          <ac:chgData name="Enrico Zacchiroli" userId="e44d0f3fc7670dbf" providerId="LiveId" clId="{5A3C6187-7FEB-4DD1-88C8-2002D921B9B2}" dt="2023-11-22T18:35:42.863" v="154" actId="26606"/>
          <ac:spMkLst>
            <pc:docMk/>
            <pc:sldMk cId="3078443865" sldId="258"/>
            <ac:spMk id="22" creationId="{F3060C83-F051-4F0E-ABAD-AA0DFC48B218}"/>
          </ac:spMkLst>
        </pc:spChg>
        <pc:spChg chg="add del">
          <ac:chgData name="Enrico Zacchiroli" userId="e44d0f3fc7670dbf" providerId="LiveId" clId="{5A3C6187-7FEB-4DD1-88C8-2002D921B9B2}" dt="2023-11-22T18:35:42.863" v="154" actId="26606"/>
          <ac:spMkLst>
            <pc:docMk/>
            <pc:sldMk cId="3078443865" sldId="258"/>
            <ac:spMk id="24" creationId="{83C98ABE-055B-441F-B07E-44F97F083C39}"/>
          </ac:spMkLst>
        </pc:spChg>
        <pc:spChg chg="add del">
          <ac:chgData name="Enrico Zacchiroli" userId="e44d0f3fc7670dbf" providerId="LiveId" clId="{5A3C6187-7FEB-4DD1-88C8-2002D921B9B2}" dt="2023-11-22T18:35:42.863" v="154" actId="26606"/>
          <ac:spMkLst>
            <pc:docMk/>
            <pc:sldMk cId="3078443865" sldId="258"/>
            <ac:spMk id="26" creationId="{29FDB030-9B49-4CED-8CCD-4D99382388AC}"/>
          </ac:spMkLst>
        </pc:spChg>
        <pc:spChg chg="add del">
          <ac:chgData name="Enrico Zacchiroli" userId="e44d0f3fc7670dbf" providerId="LiveId" clId="{5A3C6187-7FEB-4DD1-88C8-2002D921B9B2}" dt="2023-11-22T18:35:42.863" v="154" actId="26606"/>
          <ac:spMkLst>
            <pc:docMk/>
            <pc:sldMk cId="3078443865" sldId="258"/>
            <ac:spMk id="28" creationId="{3783CA14-24A1-485C-8B30-D6A5D87987AD}"/>
          </ac:spMkLst>
        </pc:spChg>
        <pc:spChg chg="add del">
          <ac:chgData name="Enrico Zacchiroli" userId="e44d0f3fc7670dbf" providerId="LiveId" clId="{5A3C6187-7FEB-4DD1-88C8-2002D921B9B2}" dt="2023-11-22T18:35:42.863" v="154" actId="26606"/>
          <ac:spMkLst>
            <pc:docMk/>
            <pc:sldMk cId="3078443865" sldId="258"/>
            <ac:spMk id="30" creationId="{9A97C86A-04D6-40F7-AE84-31AB43E6A846}"/>
          </ac:spMkLst>
        </pc:spChg>
        <pc:spChg chg="add del">
          <ac:chgData name="Enrico Zacchiroli" userId="e44d0f3fc7670dbf" providerId="LiveId" clId="{5A3C6187-7FEB-4DD1-88C8-2002D921B9B2}" dt="2023-11-22T18:35:42.863" v="154" actId="26606"/>
          <ac:spMkLst>
            <pc:docMk/>
            <pc:sldMk cId="3078443865" sldId="258"/>
            <ac:spMk id="32" creationId="{FF9F2414-84E8-453E-B1F3-389FDE8192D9}"/>
          </ac:spMkLst>
        </pc:spChg>
        <pc:spChg chg="add del">
          <ac:chgData name="Enrico Zacchiroli" userId="e44d0f3fc7670dbf" providerId="LiveId" clId="{5A3C6187-7FEB-4DD1-88C8-2002D921B9B2}" dt="2023-11-22T18:35:42.863" v="154" actId="26606"/>
          <ac:spMkLst>
            <pc:docMk/>
            <pc:sldMk cId="3078443865" sldId="258"/>
            <ac:spMk id="34" creationId="{3ECA69A1-7536-43AC-85EF-C7106179F5ED}"/>
          </ac:spMkLst>
        </pc:spChg>
        <pc:spChg chg="add del">
          <ac:chgData name="Enrico Zacchiroli" userId="e44d0f3fc7670dbf" providerId="LiveId" clId="{5A3C6187-7FEB-4DD1-88C8-2002D921B9B2}" dt="2023-11-22T18:35:44.611" v="156" actId="26606"/>
          <ac:spMkLst>
            <pc:docMk/>
            <pc:sldMk cId="3078443865" sldId="258"/>
            <ac:spMk id="36" creationId="{F3060C83-F051-4F0E-ABAD-AA0DFC48B218}"/>
          </ac:spMkLst>
        </pc:spChg>
        <pc:spChg chg="add del">
          <ac:chgData name="Enrico Zacchiroli" userId="e44d0f3fc7670dbf" providerId="LiveId" clId="{5A3C6187-7FEB-4DD1-88C8-2002D921B9B2}" dt="2023-11-22T18:35:44.611" v="156" actId="26606"/>
          <ac:spMkLst>
            <pc:docMk/>
            <pc:sldMk cId="3078443865" sldId="258"/>
            <ac:spMk id="37" creationId="{83C98ABE-055B-441F-B07E-44F97F083C39}"/>
          </ac:spMkLst>
        </pc:spChg>
        <pc:spChg chg="add del">
          <ac:chgData name="Enrico Zacchiroli" userId="e44d0f3fc7670dbf" providerId="LiveId" clId="{5A3C6187-7FEB-4DD1-88C8-2002D921B9B2}" dt="2023-11-22T18:35:44.611" v="156" actId="26606"/>
          <ac:spMkLst>
            <pc:docMk/>
            <pc:sldMk cId="3078443865" sldId="258"/>
            <ac:spMk id="38" creationId="{29FDB030-9B49-4CED-8CCD-4D99382388AC}"/>
          </ac:spMkLst>
        </pc:spChg>
        <pc:spChg chg="add del">
          <ac:chgData name="Enrico Zacchiroli" userId="e44d0f3fc7670dbf" providerId="LiveId" clId="{5A3C6187-7FEB-4DD1-88C8-2002D921B9B2}" dt="2023-11-22T18:35:44.611" v="156" actId="26606"/>
          <ac:spMkLst>
            <pc:docMk/>
            <pc:sldMk cId="3078443865" sldId="258"/>
            <ac:spMk id="39" creationId="{3783CA14-24A1-485C-8B30-D6A5D87987AD}"/>
          </ac:spMkLst>
        </pc:spChg>
        <pc:spChg chg="add del">
          <ac:chgData name="Enrico Zacchiroli" userId="e44d0f3fc7670dbf" providerId="LiveId" clId="{5A3C6187-7FEB-4DD1-88C8-2002D921B9B2}" dt="2023-11-22T18:35:44.611" v="156" actId="26606"/>
          <ac:spMkLst>
            <pc:docMk/>
            <pc:sldMk cId="3078443865" sldId="258"/>
            <ac:spMk id="40" creationId="{9A97C86A-04D6-40F7-AE84-31AB43E6A846}"/>
          </ac:spMkLst>
        </pc:spChg>
        <pc:spChg chg="add del">
          <ac:chgData name="Enrico Zacchiroli" userId="e44d0f3fc7670dbf" providerId="LiveId" clId="{5A3C6187-7FEB-4DD1-88C8-2002D921B9B2}" dt="2023-11-22T18:35:44.611" v="156" actId="26606"/>
          <ac:spMkLst>
            <pc:docMk/>
            <pc:sldMk cId="3078443865" sldId="258"/>
            <ac:spMk id="41" creationId="{FF9F2414-84E8-453E-B1F3-389FDE8192D9}"/>
          </ac:spMkLst>
        </pc:spChg>
        <pc:spChg chg="add del">
          <ac:chgData name="Enrico Zacchiroli" userId="e44d0f3fc7670dbf" providerId="LiveId" clId="{5A3C6187-7FEB-4DD1-88C8-2002D921B9B2}" dt="2023-11-22T18:35:44.611" v="156" actId="26606"/>
          <ac:spMkLst>
            <pc:docMk/>
            <pc:sldMk cId="3078443865" sldId="258"/>
            <ac:spMk id="42" creationId="{3ECA69A1-7536-43AC-85EF-C7106179F5ED}"/>
          </ac:spMkLst>
        </pc:spChg>
        <pc:graphicFrameChg chg="add mod modGraphic">
          <ac:chgData name="Enrico Zacchiroli" userId="e44d0f3fc7670dbf" providerId="LiveId" clId="{5A3C6187-7FEB-4DD1-88C8-2002D921B9B2}" dt="2023-11-22T18:36:36.225" v="170" actId="26606"/>
          <ac:graphicFrameMkLst>
            <pc:docMk/>
            <pc:sldMk cId="3078443865" sldId="258"/>
            <ac:graphicFrameMk id="4" creationId="{02A832AF-DF3F-5BB9-1CFE-FFBEB6CFDF61}"/>
          </ac:graphicFrameMkLst>
        </pc:graphicFrameChg>
      </pc:sldChg>
      <pc:sldChg chg="addSp delSp modSp mod setBg">
        <pc:chgData name="Enrico Zacchiroli" userId="e44d0f3fc7670dbf" providerId="LiveId" clId="{5A3C6187-7FEB-4DD1-88C8-2002D921B9B2}" dt="2023-11-22T18:33:21.695" v="148" actId="113"/>
        <pc:sldMkLst>
          <pc:docMk/>
          <pc:sldMk cId="3273267208" sldId="259"/>
        </pc:sldMkLst>
        <pc:spChg chg="mod">
          <ac:chgData name="Enrico Zacchiroli" userId="e44d0f3fc7670dbf" providerId="LiveId" clId="{5A3C6187-7FEB-4DD1-88C8-2002D921B9B2}" dt="2023-11-22T18:33:21.695" v="148" actId="113"/>
          <ac:spMkLst>
            <pc:docMk/>
            <pc:sldMk cId="3273267208" sldId="259"/>
            <ac:spMk id="2" creationId="{484754E7-4AF5-FA3F-460A-654215CE4719}"/>
          </ac:spMkLst>
        </pc:spChg>
        <pc:spChg chg="del mod">
          <ac:chgData name="Enrico Zacchiroli" userId="e44d0f3fc7670dbf" providerId="LiveId" clId="{5A3C6187-7FEB-4DD1-88C8-2002D921B9B2}" dt="2023-11-22T18:21:19.595" v="1"/>
          <ac:spMkLst>
            <pc:docMk/>
            <pc:sldMk cId="3273267208" sldId="259"/>
            <ac:spMk id="3" creationId="{564ECB87-4B9A-41BC-D6CF-6E63C1645ED8}"/>
          </ac:spMkLst>
        </pc:spChg>
        <pc:spChg chg="add">
          <ac:chgData name="Enrico Zacchiroli" userId="e44d0f3fc7670dbf" providerId="LiveId" clId="{5A3C6187-7FEB-4DD1-88C8-2002D921B9B2}" dt="2023-11-22T18:24:30.904" v="75" actId="26606"/>
          <ac:spMkLst>
            <pc:docMk/>
            <pc:sldMk cId="3273267208" sldId="259"/>
            <ac:spMk id="9" creationId="{A4AC5506-6312-4701-8D3C-40187889A947}"/>
          </ac:spMkLst>
        </pc:spChg>
        <pc:picChg chg="add mod">
          <ac:chgData name="Enrico Zacchiroli" userId="e44d0f3fc7670dbf" providerId="LiveId" clId="{5A3C6187-7FEB-4DD1-88C8-2002D921B9B2}" dt="2023-11-22T18:24:30.904" v="75" actId="26606"/>
          <ac:picMkLst>
            <pc:docMk/>
            <pc:sldMk cId="3273267208" sldId="259"/>
            <ac:picMk id="4" creationId="{227DBE16-746F-EAFF-F961-AB18172210D3}"/>
          </ac:picMkLst>
        </pc:picChg>
      </pc:sldChg>
      <pc:sldChg chg="addSp delSp modSp mod setBg">
        <pc:chgData name="Enrico Zacchiroli" userId="e44d0f3fc7670dbf" providerId="LiveId" clId="{5A3C6187-7FEB-4DD1-88C8-2002D921B9B2}" dt="2023-11-22T18:33:26.614" v="149" actId="113"/>
        <pc:sldMkLst>
          <pc:docMk/>
          <pc:sldMk cId="42285629" sldId="260"/>
        </pc:sldMkLst>
        <pc:spChg chg="mod">
          <ac:chgData name="Enrico Zacchiroli" userId="e44d0f3fc7670dbf" providerId="LiveId" clId="{5A3C6187-7FEB-4DD1-88C8-2002D921B9B2}" dt="2023-11-22T18:33:26.614" v="149" actId="113"/>
          <ac:spMkLst>
            <pc:docMk/>
            <pc:sldMk cId="42285629" sldId="260"/>
            <ac:spMk id="2" creationId="{9A0BD201-6D37-1031-56F2-98181991D3B1}"/>
          </ac:spMkLst>
        </pc:spChg>
        <pc:spChg chg="del mod">
          <ac:chgData name="Enrico Zacchiroli" userId="e44d0f3fc7670dbf" providerId="LiveId" clId="{5A3C6187-7FEB-4DD1-88C8-2002D921B9B2}" dt="2023-11-22T18:24:15.971" v="71"/>
          <ac:spMkLst>
            <pc:docMk/>
            <pc:sldMk cId="42285629" sldId="260"/>
            <ac:spMk id="3" creationId="{1BD08EB8-0B75-FE91-8CFA-C22A55F8007F}"/>
          </ac:spMkLst>
        </pc:spChg>
        <pc:spChg chg="add">
          <ac:chgData name="Enrico Zacchiroli" userId="e44d0f3fc7670dbf" providerId="LiveId" clId="{5A3C6187-7FEB-4DD1-88C8-2002D921B9B2}" dt="2023-11-22T18:24:34.914" v="76" actId="26606"/>
          <ac:spMkLst>
            <pc:docMk/>
            <pc:sldMk cId="42285629" sldId="260"/>
            <ac:spMk id="9" creationId="{A4AC5506-6312-4701-8D3C-40187889A947}"/>
          </ac:spMkLst>
        </pc:spChg>
        <pc:picChg chg="add mod">
          <ac:chgData name="Enrico Zacchiroli" userId="e44d0f3fc7670dbf" providerId="LiveId" clId="{5A3C6187-7FEB-4DD1-88C8-2002D921B9B2}" dt="2023-11-22T18:24:34.914" v="76" actId="26606"/>
          <ac:picMkLst>
            <pc:docMk/>
            <pc:sldMk cId="42285629" sldId="260"/>
            <ac:picMk id="4" creationId="{80D52496-9798-8C1C-94C6-044543C73FB3}"/>
          </ac:picMkLst>
        </pc:picChg>
      </pc:sldChg>
      <pc:sldChg chg="del">
        <pc:chgData name="Enrico Zacchiroli" userId="e44d0f3fc7670dbf" providerId="LiveId" clId="{5A3C6187-7FEB-4DD1-88C8-2002D921B9B2}" dt="2023-11-22T18:25:01.604" v="78" actId="47"/>
        <pc:sldMkLst>
          <pc:docMk/>
          <pc:sldMk cId="1655000177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F02EF5-17DD-5806-8DF4-B29873491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3FBCE59-1E36-BF4A-7813-8BCC5283A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73A0B1-87A5-C216-C147-DEEF28EE6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2809-092E-4969-8453-2156C868365D}" type="datetimeFigureOut">
              <a:rPr lang="it-IT" smtClean="0"/>
              <a:t>22/11/2023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61B1A0-3EFD-D425-BDEC-794FD5F20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39FCD9-65EE-3B85-E01F-837BB018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72A3-B7DF-44D7-9838-77F86AA843C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879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879B58-8F70-6442-85D0-A004856B6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6420171-74DA-58F6-AA4F-C4EC332BB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F12A4D-A082-92DF-8404-5EAA0B439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2809-092E-4969-8453-2156C868365D}" type="datetimeFigureOut">
              <a:rPr lang="it-IT" smtClean="0"/>
              <a:t>22/11/2023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1AC136-E7EB-2A63-859F-D1F2E955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FD726C-1084-3A4D-1515-375F8AFC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72A3-B7DF-44D7-9838-77F86AA843C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885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2EADA8E-7B2C-2A6D-0509-7D947DC83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A392C41-116D-F721-EB98-D35596F00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4B4533-C1BD-74EC-BC39-D69998A3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2809-092E-4969-8453-2156C868365D}" type="datetimeFigureOut">
              <a:rPr lang="it-IT" smtClean="0"/>
              <a:t>22/11/2023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EFD7F7-ADB4-55A6-5249-6EA75C75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2A94C8-6932-1DC8-67F7-821DC7A9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72A3-B7DF-44D7-9838-77F86AA843C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439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AF3913-E258-4FE5-1233-2E1FF268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2607E5-D526-CF4C-3410-E48C9536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727DF5-84F6-7FF5-CBD6-19EC8174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2809-092E-4969-8453-2156C868365D}" type="datetimeFigureOut">
              <a:rPr lang="it-IT" smtClean="0"/>
              <a:t>22/11/2023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94551C-2488-BBAE-F44C-3EA5BFBC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0A6833-2F88-296F-B157-752C2F76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72A3-B7DF-44D7-9838-77F86AA843C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006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94A9AD-8481-15EF-CB88-7378D5CAB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7D6281D-7B28-E3C5-1C0F-1CFF7D1D0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DAF5AE-E77D-84FF-6797-56DF97FA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2809-092E-4969-8453-2156C868365D}" type="datetimeFigureOut">
              <a:rPr lang="it-IT" smtClean="0"/>
              <a:t>22/11/2023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9CB026-F373-2B6E-B64F-A2015F953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AAAFB8-8802-0944-2C14-E4FA3D72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72A3-B7DF-44D7-9838-77F86AA843C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708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78F21D-7E18-04E0-291B-8A29775B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22EAA3-E55C-9EE6-1F3C-FC6CE7A5F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D500CDA-D42D-4C26-D785-40258DA28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04BACD-0BC3-FF24-4671-B6398711B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2809-092E-4969-8453-2156C868365D}" type="datetimeFigureOut">
              <a:rPr lang="it-IT" smtClean="0"/>
              <a:t>22/11/2023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2EF8D04-01EC-7C3B-06CF-EEB8624C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D092DD0-DA48-02CC-C9A6-AEEC4802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72A3-B7DF-44D7-9838-77F86AA843C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004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BB1E16-C041-035F-2C2E-9DFB42FA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564F08-D4F1-ADCF-F053-1F6F6E5CE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36C93A8-BB54-EE3B-E55D-BC6240BAB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CA7CBE0-C3CD-6E16-C898-06D0CBD44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E55A233-15BB-D6A7-E45B-942C25E7B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E52E838-F90D-D711-3826-F5A9C956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2809-092E-4969-8453-2156C868365D}" type="datetimeFigureOut">
              <a:rPr lang="it-IT" smtClean="0"/>
              <a:t>22/11/2023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C854D77-CB6D-3E34-2132-3F739748B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2E13FC8-B0A4-54B6-E340-90DDB76B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72A3-B7DF-44D7-9838-77F86AA843C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260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3D5B02-26FC-45B2-F5C8-C3402688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BB9C31-D2CC-061E-6E6E-CD5381D6A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2809-092E-4969-8453-2156C868365D}" type="datetimeFigureOut">
              <a:rPr lang="it-IT" smtClean="0"/>
              <a:t>22/11/2023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B542D4-0C33-8B3F-F460-855C58F7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2FF4E1-E390-5808-7D1E-87C9829B9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72A3-B7DF-44D7-9838-77F86AA843C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514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14A3ED9-1B13-6D4C-19CA-295A6A74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2809-092E-4969-8453-2156C868365D}" type="datetimeFigureOut">
              <a:rPr lang="it-IT" smtClean="0"/>
              <a:t>22/11/2023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4BBB2BF-3101-C51A-BBC5-380C8286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0A93502-ADEB-1020-F39E-E836C9F8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72A3-B7DF-44D7-9838-77F86AA843C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519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AB8D36-B7F2-747E-17C8-C502332A5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A308CF-DE2A-E9C5-C2EC-4F4D60B56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90FC8F4-AB99-CDC0-F903-00235ACF1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3255F0C-CD0F-24FC-ECDF-2B0D8167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2809-092E-4969-8453-2156C868365D}" type="datetimeFigureOut">
              <a:rPr lang="it-IT" smtClean="0"/>
              <a:t>22/11/2023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382AC41-C773-C89E-0341-AF8600133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1B9391C-8879-0BC1-CDE0-D5D92583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72A3-B7DF-44D7-9838-77F86AA843C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669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AA650D-62F0-B5DF-6930-98F79C2B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8EEC6D0-08C4-4CA2-0EF8-BEBC463A0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17C5A32-8C28-909B-9A1C-C3E5BEC76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D3C664-873E-B96B-B1A7-434D7183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2809-092E-4969-8453-2156C868365D}" type="datetimeFigureOut">
              <a:rPr lang="it-IT" smtClean="0"/>
              <a:t>22/11/2023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F7A346-4D81-D907-559A-E5433126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28F249D-49C0-8A73-1D80-7581A475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72A3-B7DF-44D7-9838-77F86AA843C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393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088DFBA-DD31-6811-C18B-6F66D3A9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3B128C-2A52-1133-C111-59A78677C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7893C1-A9DD-DEF7-C044-3893C5FAA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C2809-092E-4969-8453-2156C868365D}" type="datetimeFigureOut">
              <a:rPr lang="it-IT" smtClean="0"/>
              <a:t>22/11/2023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0AA282-1251-A4DB-60DC-E6B6B2484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DABB2A-0F78-74BC-F248-04C61D471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572A3-B7DF-44D7-9838-77F86AA843C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6416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5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27">
            <a:extLst>
              <a:ext uri="{FF2B5EF4-FFF2-40B4-BE49-F238E27FC236}">
                <a16:creationId xmlns:a16="http://schemas.microsoft.com/office/drawing/2014/main" id="{F778EC6E-B783-44A8-9FF7-FEF1EE6DC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830098" y="-1"/>
            <a:ext cx="7361901" cy="6857999"/>
          </a:xfrm>
          <a:custGeom>
            <a:avLst/>
            <a:gdLst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90715 w 8733721"/>
              <a:gd name="connsiteY22" fmla="*/ 1742490 h 6857999"/>
              <a:gd name="connsiteX23" fmla="*/ 8415178 w 8733721"/>
              <a:gd name="connsiteY23" fmla="*/ 1818229 h 6857999"/>
              <a:gd name="connsiteX24" fmla="*/ 8409273 w 8733721"/>
              <a:gd name="connsiteY24" fmla="*/ 1862723 h 6857999"/>
              <a:gd name="connsiteX25" fmla="*/ 8414840 w 8733721"/>
              <a:gd name="connsiteY25" fmla="*/ 1917476 h 6857999"/>
              <a:gd name="connsiteX26" fmla="*/ 8410734 w 8733721"/>
              <a:gd name="connsiteY26" fmla="*/ 1972204 h 6857999"/>
              <a:gd name="connsiteX27" fmla="*/ 8416466 w 8733721"/>
              <a:gd name="connsiteY27" fmla="*/ 2054291 h 6857999"/>
              <a:gd name="connsiteX28" fmla="*/ 8409837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90715 w 8733721"/>
              <a:gd name="connsiteY22" fmla="*/ 1742490 h 6857999"/>
              <a:gd name="connsiteX23" fmla="*/ 8385393 w 8733721"/>
              <a:gd name="connsiteY23" fmla="*/ 1812272 h 6857999"/>
              <a:gd name="connsiteX24" fmla="*/ 8409273 w 8733721"/>
              <a:gd name="connsiteY24" fmla="*/ 1862723 h 6857999"/>
              <a:gd name="connsiteX25" fmla="*/ 8414840 w 8733721"/>
              <a:gd name="connsiteY25" fmla="*/ 1917476 h 6857999"/>
              <a:gd name="connsiteX26" fmla="*/ 8410734 w 8733721"/>
              <a:gd name="connsiteY26" fmla="*/ 1972204 h 6857999"/>
              <a:gd name="connsiteX27" fmla="*/ 8416466 w 8733721"/>
              <a:gd name="connsiteY27" fmla="*/ 2054291 h 6857999"/>
              <a:gd name="connsiteX28" fmla="*/ 8409837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85393 w 8733721"/>
              <a:gd name="connsiteY23" fmla="*/ 1812272 h 6857999"/>
              <a:gd name="connsiteX24" fmla="*/ 8409273 w 8733721"/>
              <a:gd name="connsiteY24" fmla="*/ 1862723 h 6857999"/>
              <a:gd name="connsiteX25" fmla="*/ 8414840 w 8733721"/>
              <a:gd name="connsiteY25" fmla="*/ 1917476 h 6857999"/>
              <a:gd name="connsiteX26" fmla="*/ 8410734 w 8733721"/>
              <a:gd name="connsiteY26" fmla="*/ 1972204 h 6857999"/>
              <a:gd name="connsiteX27" fmla="*/ 8416466 w 8733721"/>
              <a:gd name="connsiteY27" fmla="*/ 2054291 h 6857999"/>
              <a:gd name="connsiteX28" fmla="*/ 8409837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85393 w 8733721"/>
              <a:gd name="connsiteY23" fmla="*/ 1812272 h 6857999"/>
              <a:gd name="connsiteX24" fmla="*/ 8409273 w 8733721"/>
              <a:gd name="connsiteY24" fmla="*/ 1862723 h 6857999"/>
              <a:gd name="connsiteX25" fmla="*/ 8414840 w 8733721"/>
              <a:gd name="connsiteY25" fmla="*/ 1917476 h 6857999"/>
              <a:gd name="connsiteX26" fmla="*/ 8410734 w 8733721"/>
              <a:gd name="connsiteY26" fmla="*/ 1972204 h 6857999"/>
              <a:gd name="connsiteX27" fmla="*/ 8386681 w 8733721"/>
              <a:gd name="connsiteY27" fmla="*/ 2066205 h 6857999"/>
              <a:gd name="connsiteX28" fmla="*/ 8409837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85393 w 8733721"/>
              <a:gd name="connsiteY23" fmla="*/ 1812272 h 6857999"/>
              <a:gd name="connsiteX24" fmla="*/ 8409273 w 8733721"/>
              <a:gd name="connsiteY24" fmla="*/ 1862723 h 6857999"/>
              <a:gd name="connsiteX25" fmla="*/ 8414840 w 8733721"/>
              <a:gd name="connsiteY25" fmla="*/ 1917476 h 6857999"/>
              <a:gd name="connsiteX26" fmla="*/ 8410734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85393 w 8733721"/>
              <a:gd name="connsiteY23" fmla="*/ 1812272 h 6857999"/>
              <a:gd name="connsiteX24" fmla="*/ 8409273 w 8733721"/>
              <a:gd name="connsiteY24" fmla="*/ 1862723 h 6857999"/>
              <a:gd name="connsiteX25" fmla="*/ 8414840 w 8733721"/>
              <a:gd name="connsiteY25" fmla="*/ 1917476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85393 w 8733721"/>
              <a:gd name="connsiteY23" fmla="*/ 1812272 h 6857999"/>
              <a:gd name="connsiteX24" fmla="*/ 8409273 w 8733721"/>
              <a:gd name="connsiteY24" fmla="*/ 1862723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85393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72418 w 8733721"/>
              <a:gd name="connsiteY21" fmla="*/ 1638391 h 6857999"/>
              <a:gd name="connsiteX22" fmla="*/ 8360930 w 8733721"/>
              <a:gd name="connsiteY22" fmla="*/ 1742490 h 6857999"/>
              <a:gd name="connsiteX23" fmla="*/ 8343694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24762 w 8733721"/>
              <a:gd name="connsiteY21" fmla="*/ 1632434 h 6857999"/>
              <a:gd name="connsiteX22" fmla="*/ 8360930 w 8733721"/>
              <a:gd name="connsiteY22" fmla="*/ 1742490 h 6857999"/>
              <a:gd name="connsiteX23" fmla="*/ 8343694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24762 w 8733721"/>
              <a:gd name="connsiteY21" fmla="*/ 1632434 h 6857999"/>
              <a:gd name="connsiteX22" fmla="*/ 8319231 w 8733721"/>
              <a:gd name="connsiteY22" fmla="*/ 1742490 h 6857999"/>
              <a:gd name="connsiteX23" fmla="*/ 8343694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57071 w 8733721"/>
              <a:gd name="connsiteY46" fmla="*/ 3977138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24762 w 8733721"/>
              <a:gd name="connsiteY21" fmla="*/ 1632434 h 6857999"/>
              <a:gd name="connsiteX22" fmla="*/ 8319231 w 8733721"/>
              <a:gd name="connsiteY22" fmla="*/ 1742490 h 6857999"/>
              <a:gd name="connsiteX23" fmla="*/ 8343694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09415 w 8733721"/>
              <a:gd name="connsiteY46" fmla="*/ 4060536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45454 w 8733721"/>
              <a:gd name="connsiteY51" fmla="*/ 4667756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24762 w 8733721"/>
              <a:gd name="connsiteY21" fmla="*/ 1632434 h 6857999"/>
              <a:gd name="connsiteX22" fmla="*/ 8319231 w 8733721"/>
              <a:gd name="connsiteY22" fmla="*/ 1742490 h 6857999"/>
              <a:gd name="connsiteX23" fmla="*/ 8343694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09415 w 8733721"/>
              <a:gd name="connsiteY46" fmla="*/ 4060536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75156 w 8733721"/>
              <a:gd name="connsiteY50" fmla="*/ 4574052 h 6857999"/>
              <a:gd name="connsiteX51" fmla="*/ 8127583 w 8733721"/>
              <a:gd name="connsiteY51" fmla="*/ 4649885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733721 w 8733721"/>
              <a:gd name="connsiteY4" fmla="*/ 2 h 6857999"/>
              <a:gd name="connsiteX5" fmla="*/ 8236175 w 8733721"/>
              <a:gd name="connsiteY5" fmla="*/ 2 h 6857999"/>
              <a:gd name="connsiteX6" fmla="*/ 8231178 w 8733721"/>
              <a:gd name="connsiteY6" fmla="*/ 14562 h 6857999"/>
              <a:gd name="connsiteX7" fmla="*/ 8234773 w 8733721"/>
              <a:gd name="connsiteY7" fmla="*/ 59077 h 6857999"/>
              <a:gd name="connsiteX8" fmla="*/ 8227623 w 8733721"/>
              <a:gd name="connsiteY8" fmla="*/ 107668 h 6857999"/>
              <a:gd name="connsiteX9" fmla="*/ 8246150 w 8733721"/>
              <a:gd name="connsiteY9" fmla="*/ 246136 h 6857999"/>
              <a:gd name="connsiteX10" fmla="*/ 8224308 w 8733721"/>
              <a:gd name="connsiteY10" fmla="*/ 372908 h 6857999"/>
              <a:gd name="connsiteX11" fmla="*/ 8221687 w 8733721"/>
              <a:gd name="connsiteY11" fmla="*/ 450607 h 6857999"/>
              <a:gd name="connsiteX12" fmla="*/ 8232987 w 8733721"/>
              <a:gd name="connsiteY12" fmla="*/ 812800 h 6857999"/>
              <a:gd name="connsiteX13" fmla="*/ 8241364 w 8733721"/>
              <a:gd name="connsiteY13" fmla="*/ 912727 h 6857999"/>
              <a:gd name="connsiteX14" fmla="*/ 8240165 w 8733721"/>
              <a:gd name="connsiteY14" fmla="*/ 989950 h 6857999"/>
              <a:gd name="connsiteX15" fmla="*/ 8243561 w 8733721"/>
              <a:gd name="connsiteY15" fmla="*/ 1141745 h 6857999"/>
              <a:gd name="connsiteX16" fmla="*/ 8256144 w 8733721"/>
              <a:gd name="connsiteY16" fmla="*/ 1265454 h 6857999"/>
              <a:gd name="connsiteX17" fmla="*/ 8281494 w 8733721"/>
              <a:gd name="connsiteY17" fmla="*/ 1385480 h 6857999"/>
              <a:gd name="connsiteX18" fmla="*/ 8297877 w 8733721"/>
              <a:gd name="connsiteY18" fmla="*/ 1458060 h 6857999"/>
              <a:gd name="connsiteX19" fmla="*/ 8315502 w 8733721"/>
              <a:gd name="connsiteY19" fmla="*/ 1513175 h 6857999"/>
              <a:gd name="connsiteX20" fmla="*/ 8342335 w 8733721"/>
              <a:gd name="connsiteY20" fmla="*/ 1570809 h 6857999"/>
              <a:gd name="connsiteX21" fmla="*/ 8324762 w 8733721"/>
              <a:gd name="connsiteY21" fmla="*/ 1632434 h 6857999"/>
              <a:gd name="connsiteX22" fmla="*/ 8319231 w 8733721"/>
              <a:gd name="connsiteY22" fmla="*/ 1742490 h 6857999"/>
              <a:gd name="connsiteX23" fmla="*/ 8343694 w 8733721"/>
              <a:gd name="connsiteY23" fmla="*/ 1812272 h 6857999"/>
              <a:gd name="connsiteX24" fmla="*/ 8379488 w 8733721"/>
              <a:gd name="connsiteY24" fmla="*/ 1856766 h 6857999"/>
              <a:gd name="connsiteX25" fmla="*/ 8385055 w 8733721"/>
              <a:gd name="connsiteY25" fmla="*/ 1923433 h 6857999"/>
              <a:gd name="connsiteX26" fmla="*/ 8386906 w 8733721"/>
              <a:gd name="connsiteY26" fmla="*/ 1972204 h 6857999"/>
              <a:gd name="connsiteX27" fmla="*/ 8386681 w 8733721"/>
              <a:gd name="connsiteY27" fmla="*/ 2066205 h 6857999"/>
              <a:gd name="connsiteX28" fmla="*/ 8380052 w 8733721"/>
              <a:gd name="connsiteY28" fmla="*/ 2227417 h 6857999"/>
              <a:gd name="connsiteX29" fmla="*/ 8374483 w 8733721"/>
              <a:gd name="connsiteY29" fmla="*/ 2510933 h 6857999"/>
              <a:gd name="connsiteX30" fmla="*/ 8375191 w 8733721"/>
              <a:gd name="connsiteY30" fmla="*/ 2741866 h 6857999"/>
              <a:gd name="connsiteX31" fmla="*/ 8384389 w 8733721"/>
              <a:gd name="connsiteY31" fmla="*/ 2864935 h 6857999"/>
              <a:gd name="connsiteX32" fmla="*/ 8391822 w 8733721"/>
              <a:gd name="connsiteY32" fmla="*/ 2950807 h 6857999"/>
              <a:gd name="connsiteX33" fmla="*/ 8378111 w 8733721"/>
              <a:gd name="connsiteY33" fmla="*/ 2978246 h 6857999"/>
              <a:gd name="connsiteX34" fmla="*/ 8375025 w 8733721"/>
              <a:gd name="connsiteY34" fmla="*/ 2995916 h 6857999"/>
              <a:gd name="connsiteX35" fmla="*/ 8366764 w 8733721"/>
              <a:gd name="connsiteY35" fmla="*/ 2998648 h 6857999"/>
              <a:gd name="connsiteX36" fmla="*/ 8356827 w 8733721"/>
              <a:gd name="connsiteY36" fmla="*/ 3023630 h 6857999"/>
              <a:gd name="connsiteX37" fmla="*/ 8348883 w 8733721"/>
              <a:gd name="connsiteY37" fmla="*/ 3096975 h 6857999"/>
              <a:gd name="connsiteX38" fmla="*/ 8331320 w 8733721"/>
              <a:gd name="connsiteY38" fmla="*/ 3216657 h 6857999"/>
              <a:gd name="connsiteX39" fmla="*/ 8334250 w 8733721"/>
              <a:gd name="connsiteY39" fmla="*/ 3310980 h 6857999"/>
              <a:gd name="connsiteX40" fmla="*/ 8323018 w 8733721"/>
              <a:gd name="connsiteY40" fmla="*/ 3344725 h 6857999"/>
              <a:gd name="connsiteX41" fmla="*/ 8312317 w 8733721"/>
              <a:gd name="connsiteY41" fmla="*/ 3393250 h 6857999"/>
              <a:gd name="connsiteX42" fmla="*/ 8299110 w 8733721"/>
              <a:gd name="connsiteY42" fmla="*/ 3514536 h 6857999"/>
              <a:gd name="connsiteX43" fmla="*/ 8279421 w 8733721"/>
              <a:gd name="connsiteY43" fmla="*/ 3686149 h 6857999"/>
              <a:gd name="connsiteX44" fmla="*/ 8273021 w 8733721"/>
              <a:gd name="connsiteY44" fmla="*/ 3692208 h 6857999"/>
              <a:gd name="connsiteX45" fmla="*/ 8260968 w 8733721"/>
              <a:gd name="connsiteY45" fmla="*/ 3776022 h 6857999"/>
              <a:gd name="connsiteX46" fmla="*/ 8209415 w 8733721"/>
              <a:gd name="connsiteY46" fmla="*/ 4060536 h 6857999"/>
              <a:gd name="connsiteX47" fmla="*/ 8203359 w 8733721"/>
              <a:gd name="connsiteY47" fmla="*/ 4222149 h 6857999"/>
              <a:gd name="connsiteX48" fmla="*/ 8197502 w 8733721"/>
              <a:gd name="connsiteY48" fmla="*/ 4364683 h 6857999"/>
              <a:gd name="connsiteX49" fmla="*/ 8189960 w 8733721"/>
              <a:gd name="connsiteY49" fmla="*/ 4462471 h 6857999"/>
              <a:gd name="connsiteX50" fmla="*/ 8157285 w 8733721"/>
              <a:gd name="connsiteY50" fmla="*/ 4526395 h 6857999"/>
              <a:gd name="connsiteX51" fmla="*/ 8127583 w 8733721"/>
              <a:gd name="connsiteY51" fmla="*/ 4649885 h 6857999"/>
              <a:gd name="connsiteX52" fmla="*/ 8086875 w 8733721"/>
              <a:gd name="connsiteY52" fmla="*/ 4799019 h 6857999"/>
              <a:gd name="connsiteX53" fmla="*/ 8071779 w 8733721"/>
              <a:gd name="connsiteY53" fmla="*/ 4849614 h 6857999"/>
              <a:gd name="connsiteX54" fmla="*/ 8046521 w 8733721"/>
              <a:gd name="connsiteY54" fmla="*/ 4919971 h 6857999"/>
              <a:gd name="connsiteX55" fmla="*/ 7999171 w 8733721"/>
              <a:gd name="connsiteY55" fmla="*/ 5010766 h 6857999"/>
              <a:gd name="connsiteX56" fmla="*/ 7974494 w 8733721"/>
              <a:gd name="connsiteY56" fmla="*/ 5088190 h 6857999"/>
              <a:gd name="connsiteX57" fmla="*/ 7960017 w 8733721"/>
              <a:gd name="connsiteY57" fmla="*/ 5143922 h 6857999"/>
              <a:gd name="connsiteX58" fmla="*/ 7940570 w 8733721"/>
              <a:gd name="connsiteY58" fmla="*/ 5284346 h 6857999"/>
              <a:gd name="connsiteX59" fmla="*/ 7923844 w 8733721"/>
              <a:gd name="connsiteY59" fmla="*/ 5390948 h 6857999"/>
              <a:gd name="connsiteX60" fmla="*/ 7905061 w 8733721"/>
              <a:gd name="connsiteY60" fmla="*/ 5470854 h 6857999"/>
              <a:gd name="connsiteX61" fmla="*/ 7900574 w 8733721"/>
              <a:gd name="connsiteY61" fmla="*/ 5529643 h 6857999"/>
              <a:gd name="connsiteX62" fmla="*/ 7889879 w 8733721"/>
              <a:gd name="connsiteY62" fmla="*/ 5597292 h 6857999"/>
              <a:gd name="connsiteX63" fmla="*/ 7881533 w 8733721"/>
              <a:gd name="connsiteY63" fmla="*/ 5608899 h 6857999"/>
              <a:gd name="connsiteX64" fmla="*/ 7866845 w 8733721"/>
              <a:gd name="connsiteY64" fmla="*/ 5684911 h 6857999"/>
              <a:gd name="connsiteX65" fmla="*/ 7866707 w 8733721"/>
              <a:gd name="connsiteY65" fmla="*/ 5755776 h 6857999"/>
              <a:gd name="connsiteX66" fmla="*/ 7858630 w 8733721"/>
              <a:gd name="connsiteY66" fmla="*/ 5889599 h 6857999"/>
              <a:gd name="connsiteX67" fmla="*/ 7862852 w 8733721"/>
              <a:gd name="connsiteY67" fmla="*/ 5989744 h 6857999"/>
              <a:gd name="connsiteX68" fmla="*/ 7834617 w 8733721"/>
              <a:gd name="connsiteY68" fmla="*/ 6084926 h 6857999"/>
              <a:gd name="connsiteX69" fmla="*/ 7830440 w 8733721"/>
              <a:gd name="connsiteY69" fmla="*/ 6346549 h 6857999"/>
              <a:gd name="connsiteX70" fmla="*/ 7828988 w 8733721"/>
              <a:gd name="connsiteY70" fmla="*/ 6527527 h 6857999"/>
              <a:gd name="connsiteX71" fmla="*/ 7833220 w 8733721"/>
              <a:gd name="connsiteY71" fmla="*/ 6627129 h 6857999"/>
              <a:gd name="connsiteX72" fmla="*/ 7833451 w 8733721"/>
              <a:gd name="connsiteY72" fmla="*/ 6694819 h 6857999"/>
              <a:gd name="connsiteX73" fmla="*/ 7859394 w 8733721"/>
              <a:gd name="connsiteY73" fmla="*/ 6765445 h 6857999"/>
              <a:gd name="connsiteX74" fmla="*/ 7866873 w 8733721"/>
              <a:gd name="connsiteY74" fmla="*/ 6844697 h 6857999"/>
              <a:gd name="connsiteX75" fmla="*/ 7868076 w 8733721"/>
              <a:gd name="connsiteY75" fmla="*/ 6857999 h 6857999"/>
              <a:gd name="connsiteX76" fmla="*/ 2920621 w 8733721"/>
              <a:gd name="connsiteY76" fmla="*/ 6857999 h 6857999"/>
              <a:gd name="connsiteX77" fmla="*/ 961321 w 8733721"/>
              <a:gd name="connsiteY77" fmla="*/ 6857999 h 6857999"/>
              <a:gd name="connsiteX78" fmla="*/ 0 w 8733721"/>
              <a:gd name="connsiteY78" fmla="*/ 6857999 h 6857999"/>
              <a:gd name="connsiteX79" fmla="*/ 0 w 8733721"/>
              <a:gd name="connsiteY79" fmla="*/ 0 h 6857999"/>
              <a:gd name="connsiteX0" fmla="*/ 0 w 8733721"/>
              <a:gd name="connsiteY0" fmla="*/ 0 h 6857999"/>
              <a:gd name="connsiteX1" fmla="*/ 961321 w 8733721"/>
              <a:gd name="connsiteY1" fmla="*/ 0 h 6857999"/>
              <a:gd name="connsiteX2" fmla="*/ 2920621 w 8733721"/>
              <a:gd name="connsiteY2" fmla="*/ 0 h 6857999"/>
              <a:gd name="connsiteX3" fmla="*/ 8733721 w 8733721"/>
              <a:gd name="connsiteY3" fmla="*/ 0 h 6857999"/>
              <a:gd name="connsiteX4" fmla="*/ 8236175 w 8733721"/>
              <a:gd name="connsiteY4" fmla="*/ 2 h 6857999"/>
              <a:gd name="connsiteX5" fmla="*/ 8231178 w 8733721"/>
              <a:gd name="connsiteY5" fmla="*/ 14562 h 6857999"/>
              <a:gd name="connsiteX6" fmla="*/ 8234773 w 8733721"/>
              <a:gd name="connsiteY6" fmla="*/ 59077 h 6857999"/>
              <a:gd name="connsiteX7" fmla="*/ 8227623 w 8733721"/>
              <a:gd name="connsiteY7" fmla="*/ 107668 h 6857999"/>
              <a:gd name="connsiteX8" fmla="*/ 8246150 w 8733721"/>
              <a:gd name="connsiteY8" fmla="*/ 246136 h 6857999"/>
              <a:gd name="connsiteX9" fmla="*/ 8224308 w 8733721"/>
              <a:gd name="connsiteY9" fmla="*/ 372908 h 6857999"/>
              <a:gd name="connsiteX10" fmla="*/ 8221687 w 8733721"/>
              <a:gd name="connsiteY10" fmla="*/ 450607 h 6857999"/>
              <a:gd name="connsiteX11" fmla="*/ 8232987 w 8733721"/>
              <a:gd name="connsiteY11" fmla="*/ 812800 h 6857999"/>
              <a:gd name="connsiteX12" fmla="*/ 8241364 w 8733721"/>
              <a:gd name="connsiteY12" fmla="*/ 912727 h 6857999"/>
              <a:gd name="connsiteX13" fmla="*/ 8240165 w 8733721"/>
              <a:gd name="connsiteY13" fmla="*/ 989950 h 6857999"/>
              <a:gd name="connsiteX14" fmla="*/ 8243561 w 8733721"/>
              <a:gd name="connsiteY14" fmla="*/ 1141745 h 6857999"/>
              <a:gd name="connsiteX15" fmla="*/ 8256144 w 8733721"/>
              <a:gd name="connsiteY15" fmla="*/ 1265454 h 6857999"/>
              <a:gd name="connsiteX16" fmla="*/ 8281494 w 8733721"/>
              <a:gd name="connsiteY16" fmla="*/ 1385480 h 6857999"/>
              <a:gd name="connsiteX17" fmla="*/ 8297877 w 8733721"/>
              <a:gd name="connsiteY17" fmla="*/ 1458060 h 6857999"/>
              <a:gd name="connsiteX18" fmla="*/ 8315502 w 8733721"/>
              <a:gd name="connsiteY18" fmla="*/ 1513175 h 6857999"/>
              <a:gd name="connsiteX19" fmla="*/ 8342335 w 8733721"/>
              <a:gd name="connsiteY19" fmla="*/ 1570809 h 6857999"/>
              <a:gd name="connsiteX20" fmla="*/ 8324762 w 8733721"/>
              <a:gd name="connsiteY20" fmla="*/ 1632434 h 6857999"/>
              <a:gd name="connsiteX21" fmla="*/ 8319231 w 8733721"/>
              <a:gd name="connsiteY21" fmla="*/ 1742490 h 6857999"/>
              <a:gd name="connsiteX22" fmla="*/ 8343694 w 8733721"/>
              <a:gd name="connsiteY22" fmla="*/ 1812272 h 6857999"/>
              <a:gd name="connsiteX23" fmla="*/ 8379488 w 8733721"/>
              <a:gd name="connsiteY23" fmla="*/ 1856766 h 6857999"/>
              <a:gd name="connsiteX24" fmla="*/ 8385055 w 8733721"/>
              <a:gd name="connsiteY24" fmla="*/ 1923433 h 6857999"/>
              <a:gd name="connsiteX25" fmla="*/ 8386906 w 8733721"/>
              <a:gd name="connsiteY25" fmla="*/ 1972204 h 6857999"/>
              <a:gd name="connsiteX26" fmla="*/ 8386681 w 8733721"/>
              <a:gd name="connsiteY26" fmla="*/ 2066205 h 6857999"/>
              <a:gd name="connsiteX27" fmla="*/ 8380052 w 8733721"/>
              <a:gd name="connsiteY27" fmla="*/ 2227417 h 6857999"/>
              <a:gd name="connsiteX28" fmla="*/ 8374483 w 8733721"/>
              <a:gd name="connsiteY28" fmla="*/ 2510933 h 6857999"/>
              <a:gd name="connsiteX29" fmla="*/ 8375191 w 8733721"/>
              <a:gd name="connsiteY29" fmla="*/ 2741866 h 6857999"/>
              <a:gd name="connsiteX30" fmla="*/ 8384389 w 8733721"/>
              <a:gd name="connsiteY30" fmla="*/ 2864935 h 6857999"/>
              <a:gd name="connsiteX31" fmla="*/ 8391822 w 8733721"/>
              <a:gd name="connsiteY31" fmla="*/ 2950807 h 6857999"/>
              <a:gd name="connsiteX32" fmla="*/ 8378111 w 8733721"/>
              <a:gd name="connsiteY32" fmla="*/ 2978246 h 6857999"/>
              <a:gd name="connsiteX33" fmla="*/ 8375025 w 8733721"/>
              <a:gd name="connsiteY33" fmla="*/ 2995916 h 6857999"/>
              <a:gd name="connsiteX34" fmla="*/ 8366764 w 8733721"/>
              <a:gd name="connsiteY34" fmla="*/ 2998648 h 6857999"/>
              <a:gd name="connsiteX35" fmla="*/ 8356827 w 8733721"/>
              <a:gd name="connsiteY35" fmla="*/ 3023630 h 6857999"/>
              <a:gd name="connsiteX36" fmla="*/ 8348883 w 8733721"/>
              <a:gd name="connsiteY36" fmla="*/ 3096975 h 6857999"/>
              <a:gd name="connsiteX37" fmla="*/ 8331320 w 8733721"/>
              <a:gd name="connsiteY37" fmla="*/ 3216657 h 6857999"/>
              <a:gd name="connsiteX38" fmla="*/ 8334250 w 8733721"/>
              <a:gd name="connsiteY38" fmla="*/ 3310980 h 6857999"/>
              <a:gd name="connsiteX39" fmla="*/ 8323018 w 8733721"/>
              <a:gd name="connsiteY39" fmla="*/ 3344725 h 6857999"/>
              <a:gd name="connsiteX40" fmla="*/ 8312317 w 8733721"/>
              <a:gd name="connsiteY40" fmla="*/ 3393250 h 6857999"/>
              <a:gd name="connsiteX41" fmla="*/ 8299110 w 8733721"/>
              <a:gd name="connsiteY41" fmla="*/ 3514536 h 6857999"/>
              <a:gd name="connsiteX42" fmla="*/ 8279421 w 8733721"/>
              <a:gd name="connsiteY42" fmla="*/ 3686149 h 6857999"/>
              <a:gd name="connsiteX43" fmla="*/ 8273021 w 8733721"/>
              <a:gd name="connsiteY43" fmla="*/ 3692208 h 6857999"/>
              <a:gd name="connsiteX44" fmla="*/ 8260968 w 8733721"/>
              <a:gd name="connsiteY44" fmla="*/ 3776022 h 6857999"/>
              <a:gd name="connsiteX45" fmla="*/ 8209415 w 8733721"/>
              <a:gd name="connsiteY45" fmla="*/ 4060536 h 6857999"/>
              <a:gd name="connsiteX46" fmla="*/ 8203359 w 8733721"/>
              <a:gd name="connsiteY46" fmla="*/ 4222149 h 6857999"/>
              <a:gd name="connsiteX47" fmla="*/ 8197502 w 8733721"/>
              <a:gd name="connsiteY47" fmla="*/ 4364683 h 6857999"/>
              <a:gd name="connsiteX48" fmla="*/ 8189960 w 8733721"/>
              <a:gd name="connsiteY48" fmla="*/ 4462471 h 6857999"/>
              <a:gd name="connsiteX49" fmla="*/ 8157285 w 8733721"/>
              <a:gd name="connsiteY49" fmla="*/ 4526395 h 6857999"/>
              <a:gd name="connsiteX50" fmla="*/ 8127583 w 8733721"/>
              <a:gd name="connsiteY50" fmla="*/ 4649885 h 6857999"/>
              <a:gd name="connsiteX51" fmla="*/ 8086875 w 8733721"/>
              <a:gd name="connsiteY51" fmla="*/ 4799019 h 6857999"/>
              <a:gd name="connsiteX52" fmla="*/ 8071779 w 8733721"/>
              <a:gd name="connsiteY52" fmla="*/ 4849614 h 6857999"/>
              <a:gd name="connsiteX53" fmla="*/ 8046521 w 8733721"/>
              <a:gd name="connsiteY53" fmla="*/ 4919971 h 6857999"/>
              <a:gd name="connsiteX54" fmla="*/ 7999171 w 8733721"/>
              <a:gd name="connsiteY54" fmla="*/ 5010766 h 6857999"/>
              <a:gd name="connsiteX55" fmla="*/ 7974494 w 8733721"/>
              <a:gd name="connsiteY55" fmla="*/ 5088190 h 6857999"/>
              <a:gd name="connsiteX56" fmla="*/ 7960017 w 8733721"/>
              <a:gd name="connsiteY56" fmla="*/ 5143922 h 6857999"/>
              <a:gd name="connsiteX57" fmla="*/ 7940570 w 8733721"/>
              <a:gd name="connsiteY57" fmla="*/ 5284346 h 6857999"/>
              <a:gd name="connsiteX58" fmla="*/ 7923844 w 8733721"/>
              <a:gd name="connsiteY58" fmla="*/ 5390948 h 6857999"/>
              <a:gd name="connsiteX59" fmla="*/ 7905061 w 8733721"/>
              <a:gd name="connsiteY59" fmla="*/ 5470854 h 6857999"/>
              <a:gd name="connsiteX60" fmla="*/ 7900574 w 8733721"/>
              <a:gd name="connsiteY60" fmla="*/ 5529643 h 6857999"/>
              <a:gd name="connsiteX61" fmla="*/ 7889879 w 8733721"/>
              <a:gd name="connsiteY61" fmla="*/ 5597292 h 6857999"/>
              <a:gd name="connsiteX62" fmla="*/ 7881533 w 8733721"/>
              <a:gd name="connsiteY62" fmla="*/ 5608899 h 6857999"/>
              <a:gd name="connsiteX63" fmla="*/ 7866845 w 8733721"/>
              <a:gd name="connsiteY63" fmla="*/ 5684911 h 6857999"/>
              <a:gd name="connsiteX64" fmla="*/ 7866707 w 8733721"/>
              <a:gd name="connsiteY64" fmla="*/ 5755776 h 6857999"/>
              <a:gd name="connsiteX65" fmla="*/ 7858630 w 8733721"/>
              <a:gd name="connsiteY65" fmla="*/ 5889599 h 6857999"/>
              <a:gd name="connsiteX66" fmla="*/ 7862852 w 8733721"/>
              <a:gd name="connsiteY66" fmla="*/ 5989744 h 6857999"/>
              <a:gd name="connsiteX67" fmla="*/ 7834617 w 8733721"/>
              <a:gd name="connsiteY67" fmla="*/ 6084926 h 6857999"/>
              <a:gd name="connsiteX68" fmla="*/ 7830440 w 8733721"/>
              <a:gd name="connsiteY68" fmla="*/ 6346549 h 6857999"/>
              <a:gd name="connsiteX69" fmla="*/ 7828988 w 8733721"/>
              <a:gd name="connsiteY69" fmla="*/ 6527527 h 6857999"/>
              <a:gd name="connsiteX70" fmla="*/ 7833220 w 8733721"/>
              <a:gd name="connsiteY70" fmla="*/ 6627129 h 6857999"/>
              <a:gd name="connsiteX71" fmla="*/ 7833451 w 8733721"/>
              <a:gd name="connsiteY71" fmla="*/ 6694819 h 6857999"/>
              <a:gd name="connsiteX72" fmla="*/ 7859394 w 8733721"/>
              <a:gd name="connsiteY72" fmla="*/ 6765445 h 6857999"/>
              <a:gd name="connsiteX73" fmla="*/ 7866873 w 8733721"/>
              <a:gd name="connsiteY73" fmla="*/ 6844697 h 6857999"/>
              <a:gd name="connsiteX74" fmla="*/ 7868076 w 8733721"/>
              <a:gd name="connsiteY74" fmla="*/ 6857999 h 6857999"/>
              <a:gd name="connsiteX75" fmla="*/ 2920621 w 8733721"/>
              <a:gd name="connsiteY75" fmla="*/ 6857999 h 6857999"/>
              <a:gd name="connsiteX76" fmla="*/ 961321 w 8733721"/>
              <a:gd name="connsiteY76" fmla="*/ 6857999 h 6857999"/>
              <a:gd name="connsiteX77" fmla="*/ 0 w 8733721"/>
              <a:gd name="connsiteY77" fmla="*/ 6857999 h 6857999"/>
              <a:gd name="connsiteX78" fmla="*/ 0 w 8733721"/>
              <a:gd name="connsiteY78" fmla="*/ 0 h 6857999"/>
              <a:gd name="connsiteX0" fmla="*/ 0 w 8394178"/>
              <a:gd name="connsiteY0" fmla="*/ 0 h 6857999"/>
              <a:gd name="connsiteX1" fmla="*/ 961321 w 8394178"/>
              <a:gd name="connsiteY1" fmla="*/ 0 h 6857999"/>
              <a:gd name="connsiteX2" fmla="*/ 2920621 w 8394178"/>
              <a:gd name="connsiteY2" fmla="*/ 0 h 6857999"/>
              <a:gd name="connsiteX3" fmla="*/ 8236175 w 8394178"/>
              <a:gd name="connsiteY3" fmla="*/ 2 h 6857999"/>
              <a:gd name="connsiteX4" fmla="*/ 8231178 w 8394178"/>
              <a:gd name="connsiteY4" fmla="*/ 14562 h 6857999"/>
              <a:gd name="connsiteX5" fmla="*/ 8234773 w 8394178"/>
              <a:gd name="connsiteY5" fmla="*/ 59077 h 6857999"/>
              <a:gd name="connsiteX6" fmla="*/ 8227623 w 8394178"/>
              <a:gd name="connsiteY6" fmla="*/ 107668 h 6857999"/>
              <a:gd name="connsiteX7" fmla="*/ 8246150 w 8394178"/>
              <a:gd name="connsiteY7" fmla="*/ 246136 h 6857999"/>
              <a:gd name="connsiteX8" fmla="*/ 8224308 w 8394178"/>
              <a:gd name="connsiteY8" fmla="*/ 372908 h 6857999"/>
              <a:gd name="connsiteX9" fmla="*/ 8221687 w 8394178"/>
              <a:gd name="connsiteY9" fmla="*/ 450607 h 6857999"/>
              <a:gd name="connsiteX10" fmla="*/ 8232987 w 8394178"/>
              <a:gd name="connsiteY10" fmla="*/ 812800 h 6857999"/>
              <a:gd name="connsiteX11" fmla="*/ 8241364 w 8394178"/>
              <a:gd name="connsiteY11" fmla="*/ 912727 h 6857999"/>
              <a:gd name="connsiteX12" fmla="*/ 8240165 w 8394178"/>
              <a:gd name="connsiteY12" fmla="*/ 989950 h 6857999"/>
              <a:gd name="connsiteX13" fmla="*/ 8243561 w 8394178"/>
              <a:gd name="connsiteY13" fmla="*/ 1141745 h 6857999"/>
              <a:gd name="connsiteX14" fmla="*/ 8256144 w 8394178"/>
              <a:gd name="connsiteY14" fmla="*/ 1265454 h 6857999"/>
              <a:gd name="connsiteX15" fmla="*/ 8281494 w 8394178"/>
              <a:gd name="connsiteY15" fmla="*/ 1385480 h 6857999"/>
              <a:gd name="connsiteX16" fmla="*/ 8297877 w 8394178"/>
              <a:gd name="connsiteY16" fmla="*/ 1458060 h 6857999"/>
              <a:gd name="connsiteX17" fmla="*/ 8315502 w 8394178"/>
              <a:gd name="connsiteY17" fmla="*/ 1513175 h 6857999"/>
              <a:gd name="connsiteX18" fmla="*/ 8342335 w 8394178"/>
              <a:gd name="connsiteY18" fmla="*/ 1570809 h 6857999"/>
              <a:gd name="connsiteX19" fmla="*/ 8324762 w 8394178"/>
              <a:gd name="connsiteY19" fmla="*/ 1632434 h 6857999"/>
              <a:gd name="connsiteX20" fmla="*/ 8319231 w 8394178"/>
              <a:gd name="connsiteY20" fmla="*/ 1742490 h 6857999"/>
              <a:gd name="connsiteX21" fmla="*/ 8343694 w 8394178"/>
              <a:gd name="connsiteY21" fmla="*/ 1812272 h 6857999"/>
              <a:gd name="connsiteX22" fmla="*/ 8379488 w 8394178"/>
              <a:gd name="connsiteY22" fmla="*/ 1856766 h 6857999"/>
              <a:gd name="connsiteX23" fmla="*/ 8385055 w 8394178"/>
              <a:gd name="connsiteY23" fmla="*/ 1923433 h 6857999"/>
              <a:gd name="connsiteX24" fmla="*/ 8386906 w 8394178"/>
              <a:gd name="connsiteY24" fmla="*/ 1972204 h 6857999"/>
              <a:gd name="connsiteX25" fmla="*/ 8386681 w 8394178"/>
              <a:gd name="connsiteY25" fmla="*/ 2066205 h 6857999"/>
              <a:gd name="connsiteX26" fmla="*/ 8380052 w 8394178"/>
              <a:gd name="connsiteY26" fmla="*/ 2227417 h 6857999"/>
              <a:gd name="connsiteX27" fmla="*/ 8374483 w 8394178"/>
              <a:gd name="connsiteY27" fmla="*/ 2510933 h 6857999"/>
              <a:gd name="connsiteX28" fmla="*/ 8375191 w 8394178"/>
              <a:gd name="connsiteY28" fmla="*/ 2741866 h 6857999"/>
              <a:gd name="connsiteX29" fmla="*/ 8384389 w 8394178"/>
              <a:gd name="connsiteY29" fmla="*/ 2864935 h 6857999"/>
              <a:gd name="connsiteX30" fmla="*/ 8391822 w 8394178"/>
              <a:gd name="connsiteY30" fmla="*/ 2950807 h 6857999"/>
              <a:gd name="connsiteX31" fmla="*/ 8378111 w 8394178"/>
              <a:gd name="connsiteY31" fmla="*/ 2978246 h 6857999"/>
              <a:gd name="connsiteX32" fmla="*/ 8375025 w 8394178"/>
              <a:gd name="connsiteY32" fmla="*/ 2995916 h 6857999"/>
              <a:gd name="connsiteX33" fmla="*/ 8366764 w 8394178"/>
              <a:gd name="connsiteY33" fmla="*/ 2998648 h 6857999"/>
              <a:gd name="connsiteX34" fmla="*/ 8356827 w 8394178"/>
              <a:gd name="connsiteY34" fmla="*/ 3023630 h 6857999"/>
              <a:gd name="connsiteX35" fmla="*/ 8348883 w 8394178"/>
              <a:gd name="connsiteY35" fmla="*/ 3096975 h 6857999"/>
              <a:gd name="connsiteX36" fmla="*/ 8331320 w 8394178"/>
              <a:gd name="connsiteY36" fmla="*/ 3216657 h 6857999"/>
              <a:gd name="connsiteX37" fmla="*/ 8334250 w 8394178"/>
              <a:gd name="connsiteY37" fmla="*/ 3310980 h 6857999"/>
              <a:gd name="connsiteX38" fmla="*/ 8323018 w 8394178"/>
              <a:gd name="connsiteY38" fmla="*/ 3344725 h 6857999"/>
              <a:gd name="connsiteX39" fmla="*/ 8312317 w 8394178"/>
              <a:gd name="connsiteY39" fmla="*/ 3393250 h 6857999"/>
              <a:gd name="connsiteX40" fmla="*/ 8299110 w 8394178"/>
              <a:gd name="connsiteY40" fmla="*/ 3514536 h 6857999"/>
              <a:gd name="connsiteX41" fmla="*/ 8279421 w 8394178"/>
              <a:gd name="connsiteY41" fmla="*/ 3686149 h 6857999"/>
              <a:gd name="connsiteX42" fmla="*/ 8273021 w 8394178"/>
              <a:gd name="connsiteY42" fmla="*/ 3692208 h 6857999"/>
              <a:gd name="connsiteX43" fmla="*/ 8260968 w 8394178"/>
              <a:gd name="connsiteY43" fmla="*/ 3776022 h 6857999"/>
              <a:gd name="connsiteX44" fmla="*/ 8209415 w 8394178"/>
              <a:gd name="connsiteY44" fmla="*/ 4060536 h 6857999"/>
              <a:gd name="connsiteX45" fmla="*/ 8203359 w 8394178"/>
              <a:gd name="connsiteY45" fmla="*/ 4222149 h 6857999"/>
              <a:gd name="connsiteX46" fmla="*/ 8197502 w 8394178"/>
              <a:gd name="connsiteY46" fmla="*/ 4364683 h 6857999"/>
              <a:gd name="connsiteX47" fmla="*/ 8189960 w 8394178"/>
              <a:gd name="connsiteY47" fmla="*/ 4462471 h 6857999"/>
              <a:gd name="connsiteX48" fmla="*/ 8157285 w 8394178"/>
              <a:gd name="connsiteY48" fmla="*/ 4526395 h 6857999"/>
              <a:gd name="connsiteX49" fmla="*/ 8127583 w 8394178"/>
              <a:gd name="connsiteY49" fmla="*/ 4649885 h 6857999"/>
              <a:gd name="connsiteX50" fmla="*/ 8086875 w 8394178"/>
              <a:gd name="connsiteY50" fmla="*/ 4799019 h 6857999"/>
              <a:gd name="connsiteX51" fmla="*/ 8071779 w 8394178"/>
              <a:gd name="connsiteY51" fmla="*/ 4849614 h 6857999"/>
              <a:gd name="connsiteX52" fmla="*/ 8046521 w 8394178"/>
              <a:gd name="connsiteY52" fmla="*/ 4919971 h 6857999"/>
              <a:gd name="connsiteX53" fmla="*/ 7999171 w 8394178"/>
              <a:gd name="connsiteY53" fmla="*/ 5010766 h 6857999"/>
              <a:gd name="connsiteX54" fmla="*/ 7974494 w 8394178"/>
              <a:gd name="connsiteY54" fmla="*/ 5088190 h 6857999"/>
              <a:gd name="connsiteX55" fmla="*/ 7960017 w 8394178"/>
              <a:gd name="connsiteY55" fmla="*/ 5143922 h 6857999"/>
              <a:gd name="connsiteX56" fmla="*/ 7940570 w 8394178"/>
              <a:gd name="connsiteY56" fmla="*/ 5284346 h 6857999"/>
              <a:gd name="connsiteX57" fmla="*/ 7923844 w 8394178"/>
              <a:gd name="connsiteY57" fmla="*/ 5390948 h 6857999"/>
              <a:gd name="connsiteX58" fmla="*/ 7905061 w 8394178"/>
              <a:gd name="connsiteY58" fmla="*/ 5470854 h 6857999"/>
              <a:gd name="connsiteX59" fmla="*/ 7900574 w 8394178"/>
              <a:gd name="connsiteY59" fmla="*/ 5529643 h 6857999"/>
              <a:gd name="connsiteX60" fmla="*/ 7889879 w 8394178"/>
              <a:gd name="connsiteY60" fmla="*/ 5597292 h 6857999"/>
              <a:gd name="connsiteX61" fmla="*/ 7881533 w 8394178"/>
              <a:gd name="connsiteY61" fmla="*/ 5608899 h 6857999"/>
              <a:gd name="connsiteX62" fmla="*/ 7866845 w 8394178"/>
              <a:gd name="connsiteY62" fmla="*/ 5684911 h 6857999"/>
              <a:gd name="connsiteX63" fmla="*/ 7866707 w 8394178"/>
              <a:gd name="connsiteY63" fmla="*/ 5755776 h 6857999"/>
              <a:gd name="connsiteX64" fmla="*/ 7858630 w 8394178"/>
              <a:gd name="connsiteY64" fmla="*/ 5889599 h 6857999"/>
              <a:gd name="connsiteX65" fmla="*/ 7862852 w 8394178"/>
              <a:gd name="connsiteY65" fmla="*/ 5989744 h 6857999"/>
              <a:gd name="connsiteX66" fmla="*/ 7834617 w 8394178"/>
              <a:gd name="connsiteY66" fmla="*/ 6084926 h 6857999"/>
              <a:gd name="connsiteX67" fmla="*/ 7830440 w 8394178"/>
              <a:gd name="connsiteY67" fmla="*/ 6346549 h 6857999"/>
              <a:gd name="connsiteX68" fmla="*/ 7828988 w 8394178"/>
              <a:gd name="connsiteY68" fmla="*/ 6527527 h 6857999"/>
              <a:gd name="connsiteX69" fmla="*/ 7833220 w 8394178"/>
              <a:gd name="connsiteY69" fmla="*/ 6627129 h 6857999"/>
              <a:gd name="connsiteX70" fmla="*/ 7833451 w 8394178"/>
              <a:gd name="connsiteY70" fmla="*/ 6694819 h 6857999"/>
              <a:gd name="connsiteX71" fmla="*/ 7859394 w 8394178"/>
              <a:gd name="connsiteY71" fmla="*/ 6765445 h 6857999"/>
              <a:gd name="connsiteX72" fmla="*/ 7866873 w 8394178"/>
              <a:gd name="connsiteY72" fmla="*/ 6844697 h 6857999"/>
              <a:gd name="connsiteX73" fmla="*/ 7868076 w 8394178"/>
              <a:gd name="connsiteY73" fmla="*/ 6857999 h 6857999"/>
              <a:gd name="connsiteX74" fmla="*/ 2920621 w 8394178"/>
              <a:gd name="connsiteY74" fmla="*/ 6857999 h 6857999"/>
              <a:gd name="connsiteX75" fmla="*/ 961321 w 8394178"/>
              <a:gd name="connsiteY75" fmla="*/ 6857999 h 6857999"/>
              <a:gd name="connsiteX76" fmla="*/ 0 w 8394178"/>
              <a:gd name="connsiteY76" fmla="*/ 6857999 h 6857999"/>
              <a:gd name="connsiteX77" fmla="*/ 0 w 8394178"/>
              <a:gd name="connsiteY77" fmla="*/ 0 h 6857999"/>
              <a:gd name="connsiteX0" fmla="*/ 0 w 8394178"/>
              <a:gd name="connsiteY0" fmla="*/ 0 h 6857999"/>
              <a:gd name="connsiteX1" fmla="*/ 961321 w 8394178"/>
              <a:gd name="connsiteY1" fmla="*/ 0 h 6857999"/>
              <a:gd name="connsiteX2" fmla="*/ 8236175 w 8394178"/>
              <a:gd name="connsiteY2" fmla="*/ 2 h 6857999"/>
              <a:gd name="connsiteX3" fmla="*/ 8231178 w 8394178"/>
              <a:gd name="connsiteY3" fmla="*/ 14562 h 6857999"/>
              <a:gd name="connsiteX4" fmla="*/ 8234773 w 8394178"/>
              <a:gd name="connsiteY4" fmla="*/ 59077 h 6857999"/>
              <a:gd name="connsiteX5" fmla="*/ 8227623 w 8394178"/>
              <a:gd name="connsiteY5" fmla="*/ 107668 h 6857999"/>
              <a:gd name="connsiteX6" fmla="*/ 8246150 w 8394178"/>
              <a:gd name="connsiteY6" fmla="*/ 246136 h 6857999"/>
              <a:gd name="connsiteX7" fmla="*/ 8224308 w 8394178"/>
              <a:gd name="connsiteY7" fmla="*/ 372908 h 6857999"/>
              <a:gd name="connsiteX8" fmla="*/ 8221687 w 8394178"/>
              <a:gd name="connsiteY8" fmla="*/ 450607 h 6857999"/>
              <a:gd name="connsiteX9" fmla="*/ 8232987 w 8394178"/>
              <a:gd name="connsiteY9" fmla="*/ 812800 h 6857999"/>
              <a:gd name="connsiteX10" fmla="*/ 8241364 w 8394178"/>
              <a:gd name="connsiteY10" fmla="*/ 912727 h 6857999"/>
              <a:gd name="connsiteX11" fmla="*/ 8240165 w 8394178"/>
              <a:gd name="connsiteY11" fmla="*/ 989950 h 6857999"/>
              <a:gd name="connsiteX12" fmla="*/ 8243561 w 8394178"/>
              <a:gd name="connsiteY12" fmla="*/ 1141745 h 6857999"/>
              <a:gd name="connsiteX13" fmla="*/ 8256144 w 8394178"/>
              <a:gd name="connsiteY13" fmla="*/ 1265454 h 6857999"/>
              <a:gd name="connsiteX14" fmla="*/ 8281494 w 8394178"/>
              <a:gd name="connsiteY14" fmla="*/ 1385480 h 6857999"/>
              <a:gd name="connsiteX15" fmla="*/ 8297877 w 8394178"/>
              <a:gd name="connsiteY15" fmla="*/ 1458060 h 6857999"/>
              <a:gd name="connsiteX16" fmla="*/ 8315502 w 8394178"/>
              <a:gd name="connsiteY16" fmla="*/ 1513175 h 6857999"/>
              <a:gd name="connsiteX17" fmla="*/ 8342335 w 8394178"/>
              <a:gd name="connsiteY17" fmla="*/ 1570809 h 6857999"/>
              <a:gd name="connsiteX18" fmla="*/ 8324762 w 8394178"/>
              <a:gd name="connsiteY18" fmla="*/ 1632434 h 6857999"/>
              <a:gd name="connsiteX19" fmla="*/ 8319231 w 8394178"/>
              <a:gd name="connsiteY19" fmla="*/ 1742490 h 6857999"/>
              <a:gd name="connsiteX20" fmla="*/ 8343694 w 8394178"/>
              <a:gd name="connsiteY20" fmla="*/ 1812272 h 6857999"/>
              <a:gd name="connsiteX21" fmla="*/ 8379488 w 8394178"/>
              <a:gd name="connsiteY21" fmla="*/ 1856766 h 6857999"/>
              <a:gd name="connsiteX22" fmla="*/ 8385055 w 8394178"/>
              <a:gd name="connsiteY22" fmla="*/ 1923433 h 6857999"/>
              <a:gd name="connsiteX23" fmla="*/ 8386906 w 8394178"/>
              <a:gd name="connsiteY23" fmla="*/ 1972204 h 6857999"/>
              <a:gd name="connsiteX24" fmla="*/ 8386681 w 8394178"/>
              <a:gd name="connsiteY24" fmla="*/ 2066205 h 6857999"/>
              <a:gd name="connsiteX25" fmla="*/ 8380052 w 8394178"/>
              <a:gd name="connsiteY25" fmla="*/ 2227417 h 6857999"/>
              <a:gd name="connsiteX26" fmla="*/ 8374483 w 8394178"/>
              <a:gd name="connsiteY26" fmla="*/ 2510933 h 6857999"/>
              <a:gd name="connsiteX27" fmla="*/ 8375191 w 8394178"/>
              <a:gd name="connsiteY27" fmla="*/ 2741866 h 6857999"/>
              <a:gd name="connsiteX28" fmla="*/ 8384389 w 8394178"/>
              <a:gd name="connsiteY28" fmla="*/ 2864935 h 6857999"/>
              <a:gd name="connsiteX29" fmla="*/ 8391822 w 8394178"/>
              <a:gd name="connsiteY29" fmla="*/ 2950807 h 6857999"/>
              <a:gd name="connsiteX30" fmla="*/ 8378111 w 8394178"/>
              <a:gd name="connsiteY30" fmla="*/ 2978246 h 6857999"/>
              <a:gd name="connsiteX31" fmla="*/ 8375025 w 8394178"/>
              <a:gd name="connsiteY31" fmla="*/ 2995916 h 6857999"/>
              <a:gd name="connsiteX32" fmla="*/ 8366764 w 8394178"/>
              <a:gd name="connsiteY32" fmla="*/ 2998648 h 6857999"/>
              <a:gd name="connsiteX33" fmla="*/ 8356827 w 8394178"/>
              <a:gd name="connsiteY33" fmla="*/ 3023630 h 6857999"/>
              <a:gd name="connsiteX34" fmla="*/ 8348883 w 8394178"/>
              <a:gd name="connsiteY34" fmla="*/ 3096975 h 6857999"/>
              <a:gd name="connsiteX35" fmla="*/ 8331320 w 8394178"/>
              <a:gd name="connsiteY35" fmla="*/ 3216657 h 6857999"/>
              <a:gd name="connsiteX36" fmla="*/ 8334250 w 8394178"/>
              <a:gd name="connsiteY36" fmla="*/ 3310980 h 6857999"/>
              <a:gd name="connsiteX37" fmla="*/ 8323018 w 8394178"/>
              <a:gd name="connsiteY37" fmla="*/ 3344725 h 6857999"/>
              <a:gd name="connsiteX38" fmla="*/ 8312317 w 8394178"/>
              <a:gd name="connsiteY38" fmla="*/ 3393250 h 6857999"/>
              <a:gd name="connsiteX39" fmla="*/ 8299110 w 8394178"/>
              <a:gd name="connsiteY39" fmla="*/ 3514536 h 6857999"/>
              <a:gd name="connsiteX40" fmla="*/ 8279421 w 8394178"/>
              <a:gd name="connsiteY40" fmla="*/ 3686149 h 6857999"/>
              <a:gd name="connsiteX41" fmla="*/ 8273021 w 8394178"/>
              <a:gd name="connsiteY41" fmla="*/ 3692208 h 6857999"/>
              <a:gd name="connsiteX42" fmla="*/ 8260968 w 8394178"/>
              <a:gd name="connsiteY42" fmla="*/ 3776022 h 6857999"/>
              <a:gd name="connsiteX43" fmla="*/ 8209415 w 8394178"/>
              <a:gd name="connsiteY43" fmla="*/ 4060536 h 6857999"/>
              <a:gd name="connsiteX44" fmla="*/ 8203359 w 8394178"/>
              <a:gd name="connsiteY44" fmla="*/ 4222149 h 6857999"/>
              <a:gd name="connsiteX45" fmla="*/ 8197502 w 8394178"/>
              <a:gd name="connsiteY45" fmla="*/ 4364683 h 6857999"/>
              <a:gd name="connsiteX46" fmla="*/ 8189960 w 8394178"/>
              <a:gd name="connsiteY46" fmla="*/ 4462471 h 6857999"/>
              <a:gd name="connsiteX47" fmla="*/ 8157285 w 8394178"/>
              <a:gd name="connsiteY47" fmla="*/ 4526395 h 6857999"/>
              <a:gd name="connsiteX48" fmla="*/ 8127583 w 8394178"/>
              <a:gd name="connsiteY48" fmla="*/ 4649885 h 6857999"/>
              <a:gd name="connsiteX49" fmla="*/ 8086875 w 8394178"/>
              <a:gd name="connsiteY49" fmla="*/ 4799019 h 6857999"/>
              <a:gd name="connsiteX50" fmla="*/ 8071779 w 8394178"/>
              <a:gd name="connsiteY50" fmla="*/ 4849614 h 6857999"/>
              <a:gd name="connsiteX51" fmla="*/ 8046521 w 8394178"/>
              <a:gd name="connsiteY51" fmla="*/ 4919971 h 6857999"/>
              <a:gd name="connsiteX52" fmla="*/ 7999171 w 8394178"/>
              <a:gd name="connsiteY52" fmla="*/ 5010766 h 6857999"/>
              <a:gd name="connsiteX53" fmla="*/ 7974494 w 8394178"/>
              <a:gd name="connsiteY53" fmla="*/ 5088190 h 6857999"/>
              <a:gd name="connsiteX54" fmla="*/ 7960017 w 8394178"/>
              <a:gd name="connsiteY54" fmla="*/ 5143922 h 6857999"/>
              <a:gd name="connsiteX55" fmla="*/ 7940570 w 8394178"/>
              <a:gd name="connsiteY55" fmla="*/ 5284346 h 6857999"/>
              <a:gd name="connsiteX56" fmla="*/ 7923844 w 8394178"/>
              <a:gd name="connsiteY56" fmla="*/ 5390948 h 6857999"/>
              <a:gd name="connsiteX57" fmla="*/ 7905061 w 8394178"/>
              <a:gd name="connsiteY57" fmla="*/ 5470854 h 6857999"/>
              <a:gd name="connsiteX58" fmla="*/ 7900574 w 8394178"/>
              <a:gd name="connsiteY58" fmla="*/ 5529643 h 6857999"/>
              <a:gd name="connsiteX59" fmla="*/ 7889879 w 8394178"/>
              <a:gd name="connsiteY59" fmla="*/ 5597292 h 6857999"/>
              <a:gd name="connsiteX60" fmla="*/ 7881533 w 8394178"/>
              <a:gd name="connsiteY60" fmla="*/ 5608899 h 6857999"/>
              <a:gd name="connsiteX61" fmla="*/ 7866845 w 8394178"/>
              <a:gd name="connsiteY61" fmla="*/ 5684911 h 6857999"/>
              <a:gd name="connsiteX62" fmla="*/ 7866707 w 8394178"/>
              <a:gd name="connsiteY62" fmla="*/ 5755776 h 6857999"/>
              <a:gd name="connsiteX63" fmla="*/ 7858630 w 8394178"/>
              <a:gd name="connsiteY63" fmla="*/ 5889599 h 6857999"/>
              <a:gd name="connsiteX64" fmla="*/ 7862852 w 8394178"/>
              <a:gd name="connsiteY64" fmla="*/ 5989744 h 6857999"/>
              <a:gd name="connsiteX65" fmla="*/ 7834617 w 8394178"/>
              <a:gd name="connsiteY65" fmla="*/ 6084926 h 6857999"/>
              <a:gd name="connsiteX66" fmla="*/ 7830440 w 8394178"/>
              <a:gd name="connsiteY66" fmla="*/ 6346549 h 6857999"/>
              <a:gd name="connsiteX67" fmla="*/ 7828988 w 8394178"/>
              <a:gd name="connsiteY67" fmla="*/ 6527527 h 6857999"/>
              <a:gd name="connsiteX68" fmla="*/ 7833220 w 8394178"/>
              <a:gd name="connsiteY68" fmla="*/ 6627129 h 6857999"/>
              <a:gd name="connsiteX69" fmla="*/ 7833451 w 8394178"/>
              <a:gd name="connsiteY69" fmla="*/ 6694819 h 6857999"/>
              <a:gd name="connsiteX70" fmla="*/ 7859394 w 8394178"/>
              <a:gd name="connsiteY70" fmla="*/ 6765445 h 6857999"/>
              <a:gd name="connsiteX71" fmla="*/ 7866873 w 8394178"/>
              <a:gd name="connsiteY71" fmla="*/ 6844697 h 6857999"/>
              <a:gd name="connsiteX72" fmla="*/ 7868076 w 8394178"/>
              <a:gd name="connsiteY72" fmla="*/ 6857999 h 6857999"/>
              <a:gd name="connsiteX73" fmla="*/ 2920621 w 8394178"/>
              <a:gd name="connsiteY73" fmla="*/ 6857999 h 6857999"/>
              <a:gd name="connsiteX74" fmla="*/ 961321 w 8394178"/>
              <a:gd name="connsiteY74" fmla="*/ 6857999 h 6857999"/>
              <a:gd name="connsiteX75" fmla="*/ 0 w 8394178"/>
              <a:gd name="connsiteY75" fmla="*/ 6857999 h 6857999"/>
              <a:gd name="connsiteX76" fmla="*/ 0 w 8394178"/>
              <a:gd name="connsiteY76" fmla="*/ 0 h 6857999"/>
              <a:gd name="connsiteX0" fmla="*/ 0 w 8394178"/>
              <a:gd name="connsiteY0" fmla="*/ 0 h 6857999"/>
              <a:gd name="connsiteX1" fmla="*/ 8236175 w 8394178"/>
              <a:gd name="connsiteY1" fmla="*/ 2 h 6857999"/>
              <a:gd name="connsiteX2" fmla="*/ 8231178 w 8394178"/>
              <a:gd name="connsiteY2" fmla="*/ 14562 h 6857999"/>
              <a:gd name="connsiteX3" fmla="*/ 8234773 w 8394178"/>
              <a:gd name="connsiteY3" fmla="*/ 59077 h 6857999"/>
              <a:gd name="connsiteX4" fmla="*/ 8227623 w 8394178"/>
              <a:gd name="connsiteY4" fmla="*/ 107668 h 6857999"/>
              <a:gd name="connsiteX5" fmla="*/ 8246150 w 8394178"/>
              <a:gd name="connsiteY5" fmla="*/ 246136 h 6857999"/>
              <a:gd name="connsiteX6" fmla="*/ 8224308 w 8394178"/>
              <a:gd name="connsiteY6" fmla="*/ 372908 h 6857999"/>
              <a:gd name="connsiteX7" fmla="*/ 8221687 w 8394178"/>
              <a:gd name="connsiteY7" fmla="*/ 450607 h 6857999"/>
              <a:gd name="connsiteX8" fmla="*/ 8232987 w 8394178"/>
              <a:gd name="connsiteY8" fmla="*/ 812800 h 6857999"/>
              <a:gd name="connsiteX9" fmla="*/ 8241364 w 8394178"/>
              <a:gd name="connsiteY9" fmla="*/ 912727 h 6857999"/>
              <a:gd name="connsiteX10" fmla="*/ 8240165 w 8394178"/>
              <a:gd name="connsiteY10" fmla="*/ 989950 h 6857999"/>
              <a:gd name="connsiteX11" fmla="*/ 8243561 w 8394178"/>
              <a:gd name="connsiteY11" fmla="*/ 1141745 h 6857999"/>
              <a:gd name="connsiteX12" fmla="*/ 8256144 w 8394178"/>
              <a:gd name="connsiteY12" fmla="*/ 1265454 h 6857999"/>
              <a:gd name="connsiteX13" fmla="*/ 8281494 w 8394178"/>
              <a:gd name="connsiteY13" fmla="*/ 1385480 h 6857999"/>
              <a:gd name="connsiteX14" fmla="*/ 8297877 w 8394178"/>
              <a:gd name="connsiteY14" fmla="*/ 1458060 h 6857999"/>
              <a:gd name="connsiteX15" fmla="*/ 8315502 w 8394178"/>
              <a:gd name="connsiteY15" fmla="*/ 1513175 h 6857999"/>
              <a:gd name="connsiteX16" fmla="*/ 8342335 w 8394178"/>
              <a:gd name="connsiteY16" fmla="*/ 1570809 h 6857999"/>
              <a:gd name="connsiteX17" fmla="*/ 8324762 w 8394178"/>
              <a:gd name="connsiteY17" fmla="*/ 1632434 h 6857999"/>
              <a:gd name="connsiteX18" fmla="*/ 8319231 w 8394178"/>
              <a:gd name="connsiteY18" fmla="*/ 1742490 h 6857999"/>
              <a:gd name="connsiteX19" fmla="*/ 8343694 w 8394178"/>
              <a:gd name="connsiteY19" fmla="*/ 1812272 h 6857999"/>
              <a:gd name="connsiteX20" fmla="*/ 8379488 w 8394178"/>
              <a:gd name="connsiteY20" fmla="*/ 1856766 h 6857999"/>
              <a:gd name="connsiteX21" fmla="*/ 8385055 w 8394178"/>
              <a:gd name="connsiteY21" fmla="*/ 1923433 h 6857999"/>
              <a:gd name="connsiteX22" fmla="*/ 8386906 w 8394178"/>
              <a:gd name="connsiteY22" fmla="*/ 1972204 h 6857999"/>
              <a:gd name="connsiteX23" fmla="*/ 8386681 w 8394178"/>
              <a:gd name="connsiteY23" fmla="*/ 2066205 h 6857999"/>
              <a:gd name="connsiteX24" fmla="*/ 8380052 w 8394178"/>
              <a:gd name="connsiteY24" fmla="*/ 2227417 h 6857999"/>
              <a:gd name="connsiteX25" fmla="*/ 8374483 w 8394178"/>
              <a:gd name="connsiteY25" fmla="*/ 2510933 h 6857999"/>
              <a:gd name="connsiteX26" fmla="*/ 8375191 w 8394178"/>
              <a:gd name="connsiteY26" fmla="*/ 2741866 h 6857999"/>
              <a:gd name="connsiteX27" fmla="*/ 8384389 w 8394178"/>
              <a:gd name="connsiteY27" fmla="*/ 2864935 h 6857999"/>
              <a:gd name="connsiteX28" fmla="*/ 8391822 w 8394178"/>
              <a:gd name="connsiteY28" fmla="*/ 2950807 h 6857999"/>
              <a:gd name="connsiteX29" fmla="*/ 8378111 w 8394178"/>
              <a:gd name="connsiteY29" fmla="*/ 2978246 h 6857999"/>
              <a:gd name="connsiteX30" fmla="*/ 8375025 w 8394178"/>
              <a:gd name="connsiteY30" fmla="*/ 2995916 h 6857999"/>
              <a:gd name="connsiteX31" fmla="*/ 8366764 w 8394178"/>
              <a:gd name="connsiteY31" fmla="*/ 2998648 h 6857999"/>
              <a:gd name="connsiteX32" fmla="*/ 8356827 w 8394178"/>
              <a:gd name="connsiteY32" fmla="*/ 3023630 h 6857999"/>
              <a:gd name="connsiteX33" fmla="*/ 8348883 w 8394178"/>
              <a:gd name="connsiteY33" fmla="*/ 3096975 h 6857999"/>
              <a:gd name="connsiteX34" fmla="*/ 8331320 w 8394178"/>
              <a:gd name="connsiteY34" fmla="*/ 3216657 h 6857999"/>
              <a:gd name="connsiteX35" fmla="*/ 8334250 w 8394178"/>
              <a:gd name="connsiteY35" fmla="*/ 3310980 h 6857999"/>
              <a:gd name="connsiteX36" fmla="*/ 8323018 w 8394178"/>
              <a:gd name="connsiteY36" fmla="*/ 3344725 h 6857999"/>
              <a:gd name="connsiteX37" fmla="*/ 8312317 w 8394178"/>
              <a:gd name="connsiteY37" fmla="*/ 3393250 h 6857999"/>
              <a:gd name="connsiteX38" fmla="*/ 8299110 w 8394178"/>
              <a:gd name="connsiteY38" fmla="*/ 3514536 h 6857999"/>
              <a:gd name="connsiteX39" fmla="*/ 8279421 w 8394178"/>
              <a:gd name="connsiteY39" fmla="*/ 3686149 h 6857999"/>
              <a:gd name="connsiteX40" fmla="*/ 8273021 w 8394178"/>
              <a:gd name="connsiteY40" fmla="*/ 3692208 h 6857999"/>
              <a:gd name="connsiteX41" fmla="*/ 8260968 w 8394178"/>
              <a:gd name="connsiteY41" fmla="*/ 3776022 h 6857999"/>
              <a:gd name="connsiteX42" fmla="*/ 8209415 w 8394178"/>
              <a:gd name="connsiteY42" fmla="*/ 4060536 h 6857999"/>
              <a:gd name="connsiteX43" fmla="*/ 8203359 w 8394178"/>
              <a:gd name="connsiteY43" fmla="*/ 4222149 h 6857999"/>
              <a:gd name="connsiteX44" fmla="*/ 8197502 w 8394178"/>
              <a:gd name="connsiteY44" fmla="*/ 4364683 h 6857999"/>
              <a:gd name="connsiteX45" fmla="*/ 8189960 w 8394178"/>
              <a:gd name="connsiteY45" fmla="*/ 4462471 h 6857999"/>
              <a:gd name="connsiteX46" fmla="*/ 8157285 w 8394178"/>
              <a:gd name="connsiteY46" fmla="*/ 4526395 h 6857999"/>
              <a:gd name="connsiteX47" fmla="*/ 8127583 w 8394178"/>
              <a:gd name="connsiteY47" fmla="*/ 4649885 h 6857999"/>
              <a:gd name="connsiteX48" fmla="*/ 8086875 w 8394178"/>
              <a:gd name="connsiteY48" fmla="*/ 4799019 h 6857999"/>
              <a:gd name="connsiteX49" fmla="*/ 8071779 w 8394178"/>
              <a:gd name="connsiteY49" fmla="*/ 4849614 h 6857999"/>
              <a:gd name="connsiteX50" fmla="*/ 8046521 w 8394178"/>
              <a:gd name="connsiteY50" fmla="*/ 4919971 h 6857999"/>
              <a:gd name="connsiteX51" fmla="*/ 7999171 w 8394178"/>
              <a:gd name="connsiteY51" fmla="*/ 5010766 h 6857999"/>
              <a:gd name="connsiteX52" fmla="*/ 7974494 w 8394178"/>
              <a:gd name="connsiteY52" fmla="*/ 5088190 h 6857999"/>
              <a:gd name="connsiteX53" fmla="*/ 7960017 w 8394178"/>
              <a:gd name="connsiteY53" fmla="*/ 5143922 h 6857999"/>
              <a:gd name="connsiteX54" fmla="*/ 7940570 w 8394178"/>
              <a:gd name="connsiteY54" fmla="*/ 5284346 h 6857999"/>
              <a:gd name="connsiteX55" fmla="*/ 7923844 w 8394178"/>
              <a:gd name="connsiteY55" fmla="*/ 5390948 h 6857999"/>
              <a:gd name="connsiteX56" fmla="*/ 7905061 w 8394178"/>
              <a:gd name="connsiteY56" fmla="*/ 5470854 h 6857999"/>
              <a:gd name="connsiteX57" fmla="*/ 7900574 w 8394178"/>
              <a:gd name="connsiteY57" fmla="*/ 5529643 h 6857999"/>
              <a:gd name="connsiteX58" fmla="*/ 7889879 w 8394178"/>
              <a:gd name="connsiteY58" fmla="*/ 5597292 h 6857999"/>
              <a:gd name="connsiteX59" fmla="*/ 7881533 w 8394178"/>
              <a:gd name="connsiteY59" fmla="*/ 5608899 h 6857999"/>
              <a:gd name="connsiteX60" fmla="*/ 7866845 w 8394178"/>
              <a:gd name="connsiteY60" fmla="*/ 5684911 h 6857999"/>
              <a:gd name="connsiteX61" fmla="*/ 7866707 w 8394178"/>
              <a:gd name="connsiteY61" fmla="*/ 5755776 h 6857999"/>
              <a:gd name="connsiteX62" fmla="*/ 7858630 w 8394178"/>
              <a:gd name="connsiteY62" fmla="*/ 5889599 h 6857999"/>
              <a:gd name="connsiteX63" fmla="*/ 7862852 w 8394178"/>
              <a:gd name="connsiteY63" fmla="*/ 5989744 h 6857999"/>
              <a:gd name="connsiteX64" fmla="*/ 7834617 w 8394178"/>
              <a:gd name="connsiteY64" fmla="*/ 6084926 h 6857999"/>
              <a:gd name="connsiteX65" fmla="*/ 7830440 w 8394178"/>
              <a:gd name="connsiteY65" fmla="*/ 6346549 h 6857999"/>
              <a:gd name="connsiteX66" fmla="*/ 7828988 w 8394178"/>
              <a:gd name="connsiteY66" fmla="*/ 6527527 h 6857999"/>
              <a:gd name="connsiteX67" fmla="*/ 7833220 w 8394178"/>
              <a:gd name="connsiteY67" fmla="*/ 6627129 h 6857999"/>
              <a:gd name="connsiteX68" fmla="*/ 7833451 w 8394178"/>
              <a:gd name="connsiteY68" fmla="*/ 6694819 h 6857999"/>
              <a:gd name="connsiteX69" fmla="*/ 7859394 w 8394178"/>
              <a:gd name="connsiteY69" fmla="*/ 6765445 h 6857999"/>
              <a:gd name="connsiteX70" fmla="*/ 7866873 w 8394178"/>
              <a:gd name="connsiteY70" fmla="*/ 6844697 h 6857999"/>
              <a:gd name="connsiteX71" fmla="*/ 7868076 w 8394178"/>
              <a:gd name="connsiteY71" fmla="*/ 6857999 h 6857999"/>
              <a:gd name="connsiteX72" fmla="*/ 2920621 w 8394178"/>
              <a:gd name="connsiteY72" fmla="*/ 6857999 h 6857999"/>
              <a:gd name="connsiteX73" fmla="*/ 961321 w 8394178"/>
              <a:gd name="connsiteY73" fmla="*/ 6857999 h 6857999"/>
              <a:gd name="connsiteX74" fmla="*/ 0 w 8394178"/>
              <a:gd name="connsiteY74" fmla="*/ 6857999 h 6857999"/>
              <a:gd name="connsiteX75" fmla="*/ 0 w 8394178"/>
              <a:gd name="connsiteY75" fmla="*/ 0 h 6857999"/>
              <a:gd name="connsiteX0" fmla="*/ 0 w 8394178"/>
              <a:gd name="connsiteY0" fmla="*/ 0 h 6857999"/>
              <a:gd name="connsiteX1" fmla="*/ 8236175 w 8394178"/>
              <a:gd name="connsiteY1" fmla="*/ 2 h 6857999"/>
              <a:gd name="connsiteX2" fmla="*/ 8231178 w 8394178"/>
              <a:gd name="connsiteY2" fmla="*/ 14562 h 6857999"/>
              <a:gd name="connsiteX3" fmla="*/ 8234773 w 8394178"/>
              <a:gd name="connsiteY3" fmla="*/ 59077 h 6857999"/>
              <a:gd name="connsiteX4" fmla="*/ 8227623 w 8394178"/>
              <a:gd name="connsiteY4" fmla="*/ 107668 h 6857999"/>
              <a:gd name="connsiteX5" fmla="*/ 8246150 w 8394178"/>
              <a:gd name="connsiteY5" fmla="*/ 246136 h 6857999"/>
              <a:gd name="connsiteX6" fmla="*/ 8224308 w 8394178"/>
              <a:gd name="connsiteY6" fmla="*/ 372908 h 6857999"/>
              <a:gd name="connsiteX7" fmla="*/ 8221687 w 8394178"/>
              <a:gd name="connsiteY7" fmla="*/ 450607 h 6857999"/>
              <a:gd name="connsiteX8" fmla="*/ 8232987 w 8394178"/>
              <a:gd name="connsiteY8" fmla="*/ 812800 h 6857999"/>
              <a:gd name="connsiteX9" fmla="*/ 8241364 w 8394178"/>
              <a:gd name="connsiteY9" fmla="*/ 912727 h 6857999"/>
              <a:gd name="connsiteX10" fmla="*/ 8240165 w 8394178"/>
              <a:gd name="connsiteY10" fmla="*/ 989950 h 6857999"/>
              <a:gd name="connsiteX11" fmla="*/ 8243561 w 8394178"/>
              <a:gd name="connsiteY11" fmla="*/ 1141745 h 6857999"/>
              <a:gd name="connsiteX12" fmla="*/ 8256144 w 8394178"/>
              <a:gd name="connsiteY12" fmla="*/ 1265454 h 6857999"/>
              <a:gd name="connsiteX13" fmla="*/ 8281494 w 8394178"/>
              <a:gd name="connsiteY13" fmla="*/ 1385480 h 6857999"/>
              <a:gd name="connsiteX14" fmla="*/ 8297877 w 8394178"/>
              <a:gd name="connsiteY14" fmla="*/ 1458060 h 6857999"/>
              <a:gd name="connsiteX15" fmla="*/ 8315502 w 8394178"/>
              <a:gd name="connsiteY15" fmla="*/ 1513175 h 6857999"/>
              <a:gd name="connsiteX16" fmla="*/ 8342335 w 8394178"/>
              <a:gd name="connsiteY16" fmla="*/ 1570809 h 6857999"/>
              <a:gd name="connsiteX17" fmla="*/ 8324762 w 8394178"/>
              <a:gd name="connsiteY17" fmla="*/ 1632434 h 6857999"/>
              <a:gd name="connsiteX18" fmla="*/ 8319231 w 8394178"/>
              <a:gd name="connsiteY18" fmla="*/ 1742490 h 6857999"/>
              <a:gd name="connsiteX19" fmla="*/ 8343694 w 8394178"/>
              <a:gd name="connsiteY19" fmla="*/ 1812272 h 6857999"/>
              <a:gd name="connsiteX20" fmla="*/ 8379488 w 8394178"/>
              <a:gd name="connsiteY20" fmla="*/ 1856766 h 6857999"/>
              <a:gd name="connsiteX21" fmla="*/ 8385055 w 8394178"/>
              <a:gd name="connsiteY21" fmla="*/ 1923433 h 6857999"/>
              <a:gd name="connsiteX22" fmla="*/ 8386906 w 8394178"/>
              <a:gd name="connsiteY22" fmla="*/ 1972204 h 6857999"/>
              <a:gd name="connsiteX23" fmla="*/ 8386681 w 8394178"/>
              <a:gd name="connsiteY23" fmla="*/ 2066205 h 6857999"/>
              <a:gd name="connsiteX24" fmla="*/ 8380052 w 8394178"/>
              <a:gd name="connsiteY24" fmla="*/ 2227417 h 6857999"/>
              <a:gd name="connsiteX25" fmla="*/ 8374483 w 8394178"/>
              <a:gd name="connsiteY25" fmla="*/ 2510933 h 6857999"/>
              <a:gd name="connsiteX26" fmla="*/ 8375191 w 8394178"/>
              <a:gd name="connsiteY26" fmla="*/ 2741866 h 6857999"/>
              <a:gd name="connsiteX27" fmla="*/ 8384389 w 8394178"/>
              <a:gd name="connsiteY27" fmla="*/ 2864935 h 6857999"/>
              <a:gd name="connsiteX28" fmla="*/ 8391822 w 8394178"/>
              <a:gd name="connsiteY28" fmla="*/ 2950807 h 6857999"/>
              <a:gd name="connsiteX29" fmla="*/ 8378111 w 8394178"/>
              <a:gd name="connsiteY29" fmla="*/ 2978246 h 6857999"/>
              <a:gd name="connsiteX30" fmla="*/ 8375025 w 8394178"/>
              <a:gd name="connsiteY30" fmla="*/ 2995916 h 6857999"/>
              <a:gd name="connsiteX31" fmla="*/ 8366764 w 8394178"/>
              <a:gd name="connsiteY31" fmla="*/ 2998648 h 6857999"/>
              <a:gd name="connsiteX32" fmla="*/ 8356827 w 8394178"/>
              <a:gd name="connsiteY32" fmla="*/ 3023630 h 6857999"/>
              <a:gd name="connsiteX33" fmla="*/ 8348883 w 8394178"/>
              <a:gd name="connsiteY33" fmla="*/ 3096975 h 6857999"/>
              <a:gd name="connsiteX34" fmla="*/ 8331320 w 8394178"/>
              <a:gd name="connsiteY34" fmla="*/ 3216657 h 6857999"/>
              <a:gd name="connsiteX35" fmla="*/ 8334250 w 8394178"/>
              <a:gd name="connsiteY35" fmla="*/ 3310980 h 6857999"/>
              <a:gd name="connsiteX36" fmla="*/ 8323018 w 8394178"/>
              <a:gd name="connsiteY36" fmla="*/ 3344725 h 6857999"/>
              <a:gd name="connsiteX37" fmla="*/ 8312317 w 8394178"/>
              <a:gd name="connsiteY37" fmla="*/ 3393250 h 6857999"/>
              <a:gd name="connsiteX38" fmla="*/ 8299110 w 8394178"/>
              <a:gd name="connsiteY38" fmla="*/ 3514536 h 6857999"/>
              <a:gd name="connsiteX39" fmla="*/ 8279421 w 8394178"/>
              <a:gd name="connsiteY39" fmla="*/ 3686149 h 6857999"/>
              <a:gd name="connsiteX40" fmla="*/ 8273021 w 8394178"/>
              <a:gd name="connsiteY40" fmla="*/ 3692208 h 6857999"/>
              <a:gd name="connsiteX41" fmla="*/ 8260968 w 8394178"/>
              <a:gd name="connsiteY41" fmla="*/ 3776022 h 6857999"/>
              <a:gd name="connsiteX42" fmla="*/ 8209415 w 8394178"/>
              <a:gd name="connsiteY42" fmla="*/ 4060536 h 6857999"/>
              <a:gd name="connsiteX43" fmla="*/ 8203359 w 8394178"/>
              <a:gd name="connsiteY43" fmla="*/ 4222149 h 6857999"/>
              <a:gd name="connsiteX44" fmla="*/ 8197502 w 8394178"/>
              <a:gd name="connsiteY44" fmla="*/ 4364683 h 6857999"/>
              <a:gd name="connsiteX45" fmla="*/ 8189960 w 8394178"/>
              <a:gd name="connsiteY45" fmla="*/ 4462471 h 6857999"/>
              <a:gd name="connsiteX46" fmla="*/ 8157285 w 8394178"/>
              <a:gd name="connsiteY46" fmla="*/ 4526395 h 6857999"/>
              <a:gd name="connsiteX47" fmla="*/ 8127583 w 8394178"/>
              <a:gd name="connsiteY47" fmla="*/ 4649885 h 6857999"/>
              <a:gd name="connsiteX48" fmla="*/ 8086875 w 8394178"/>
              <a:gd name="connsiteY48" fmla="*/ 4799019 h 6857999"/>
              <a:gd name="connsiteX49" fmla="*/ 8071779 w 8394178"/>
              <a:gd name="connsiteY49" fmla="*/ 4849614 h 6857999"/>
              <a:gd name="connsiteX50" fmla="*/ 8046521 w 8394178"/>
              <a:gd name="connsiteY50" fmla="*/ 4919971 h 6857999"/>
              <a:gd name="connsiteX51" fmla="*/ 7999171 w 8394178"/>
              <a:gd name="connsiteY51" fmla="*/ 5010766 h 6857999"/>
              <a:gd name="connsiteX52" fmla="*/ 7974494 w 8394178"/>
              <a:gd name="connsiteY52" fmla="*/ 5088190 h 6857999"/>
              <a:gd name="connsiteX53" fmla="*/ 7960017 w 8394178"/>
              <a:gd name="connsiteY53" fmla="*/ 5143922 h 6857999"/>
              <a:gd name="connsiteX54" fmla="*/ 7940570 w 8394178"/>
              <a:gd name="connsiteY54" fmla="*/ 5284346 h 6857999"/>
              <a:gd name="connsiteX55" fmla="*/ 7923844 w 8394178"/>
              <a:gd name="connsiteY55" fmla="*/ 5390948 h 6857999"/>
              <a:gd name="connsiteX56" fmla="*/ 7905061 w 8394178"/>
              <a:gd name="connsiteY56" fmla="*/ 5470854 h 6857999"/>
              <a:gd name="connsiteX57" fmla="*/ 7900574 w 8394178"/>
              <a:gd name="connsiteY57" fmla="*/ 5529643 h 6857999"/>
              <a:gd name="connsiteX58" fmla="*/ 7889879 w 8394178"/>
              <a:gd name="connsiteY58" fmla="*/ 5597292 h 6857999"/>
              <a:gd name="connsiteX59" fmla="*/ 7881533 w 8394178"/>
              <a:gd name="connsiteY59" fmla="*/ 5608899 h 6857999"/>
              <a:gd name="connsiteX60" fmla="*/ 7866845 w 8394178"/>
              <a:gd name="connsiteY60" fmla="*/ 5684911 h 6857999"/>
              <a:gd name="connsiteX61" fmla="*/ 7866707 w 8394178"/>
              <a:gd name="connsiteY61" fmla="*/ 5755776 h 6857999"/>
              <a:gd name="connsiteX62" fmla="*/ 7858630 w 8394178"/>
              <a:gd name="connsiteY62" fmla="*/ 5889599 h 6857999"/>
              <a:gd name="connsiteX63" fmla="*/ 7862852 w 8394178"/>
              <a:gd name="connsiteY63" fmla="*/ 5989744 h 6857999"/>
              <a:gd name="connsiteX64" fmla="*/ 7834617 w 8394178"/>
              <a:gd name="connsiteY64" fmla="*/ 6084926 h 6857999"/>
              <a:gd name="connsiteX65" fmla="*/ 7830440 w 8394178"/>
              <a:gd name="connsiteY65" fmla="*/ 6346549 h 6857999"/>
              <a:gd name="connsiteX66" fmla="*/ 7828988 w 8394178"/>
              <a:gd name="connsiteY66" fmla="*/ 6527527 h 6857999"/>
              <a:gd name="connsiteX67" fmla="*/ 7833220 w 8394178"/>
              <a:gd name="connsiteY67" fmla="*/ 6627129 h 6857999"/>
              <a:gd name="connsiteX68" fmla="*/ 7833451 w 8394178"/>
              <a:gd name="connsiteY68" fmla="*/ 6694819 h 6857999"/>
              <a:gd name="connsiteX69" fmla="*/ 7859394 w 8394178"/>
              <a:gd name="connsiteY69" fmla="*/ 6765445 h 6857999"/>
              <a:gd name="connsiteX70" fmla="*/ 7866873 w 8394178"/>
              <a:gd name="connsiteY70" fmla="*/ 6844697 h 6857999"/>
              <a:gd name="connsiteX71" fmla="*/ 7868076 w 8394178"/>
              <a:gd name="connsiteY71" fmla="*/ 6857999 h 6857999"/>
              <a:gd name="connsiteX72" fmla="*/ 2920621 w 8394178"/>
              <a:gd name="connsiteY72" fmla="*/ 6857999 h 6857999"/>
              <a:gd name="connsiteX73" fmla="*/ 0 w 8394178"/>
              <a:gd name="connsiteY73" fmla="*/ 6857999 h 6857999"/>
              <a:gd name="connsiteX74" fmla="*/ 0 w 8394178"/>
              <a:gd name="connsiteY74" fmla="*/ 0 h 6857999"/>
              <a:gd name="connsiteX0" fmla="*/ 0 w 8394178"/>
              <a:gd name="connsiteY0" fmla="*/ 0 h 6857999"/>
              <a:gd name="connsiteX1" fmla="*/ 8236175 w 8394178"/>
              <a:gd name="connsiteY1" fmla="*/ 2 h 6857999"/>
              <a:gd name="connsiteX2" fmla="*/ 8231178 w 8394178"/>
              <a:gd name="connsiteY2" fmla="*/ 14562 h 6857999"/>
              <a:gd name="connsiteX3" fmla="*/ 8234773 w 8394178"/>
              <a:gd name="connsiteY3" fmla="*/ 59077 h 6857999"/>
              <a:gd name="connsiteX4" fmla="*/ 8227623 w 8394178"/>
              <a:gd name="connsiteY4" fmla="*/ 107668 h 6857999"/>
              <a:gd name="connsiteX5" fmla="*/ 8246150 w 8394178"/>
              <a:gd name="connsiteY5" fmla="*/ 246136 h 6857999"/>
              <a:gd name="connsiteX6" fmla="*/ 8224308 w 8394178"/>
              <a:gd name="connsiteY6" fmla="*/ 372908 h 6857999"/>
              <a:gd name="connsiteX7" fmla="*/ 8221687 w 8394178"/>
              <a:gd name="connsiteY7" fmla="*/ 450607 h 6857999"/>
              <a:gd name="connsiteX8" fmla="*/ 8232987 w 8394178"/>
              <a:gd name="connsiteY8" fmla="*/ 812800 h 6857999"/>
              <a:gd name="connsiteX9" fmla="*/ 8241364 w 8394178"/>
              <a:gd name="connsiteY9" fmla="*/ 912727 h 6857999"/>
              <a:gd name="connsiteX10" fmla="*/ 8240165 w 8394178"/>
              <a:gd name="connsiteY10" fmla="*/ 989950 h 6857999"/>
              <a:gd name="connsiteX11" fmla="*/ 8243561 w 8394178"/>
              <a:gd name="connsiteY11" fmla="*/ 1141745 h 6857999"/>
              <a:gd name="connsiteX12" fmla="*/ 8256144 w 8394178"/>
              <a:gd name="connsiteY12" fmla="*/ 1265454 h 6857999"/>
              <a:gd name="connsiteX13" fmla="*/ 8281494 w 8394178"/>
              <a:gd name="connsiteY13" fmla="*/ 1385480 h 6857999"/>
              <a:gd name="connsiteX14" fmla="*/ 8297877 w 8394178"/>
              <a:gd name="connsiteY14" fmla="*/ 1458060 h 6857999"/>
              <a:gd name="connsiteX15" fmla="*/ 8315502 w 8394178"/>
              <a:gd name="connsiteY15" fmla="*/ 1513175 h 6857999"/>
              <a:gd name="connsiteX16" fmla="*/ 8342335 w 8394178"/>
              <a:gd name="connsiteY16" fmla="*/ 1570809 h 6857999"/>
              <a:gd name="connsiteX17" fmla="*/ 8324762 w 8394178"/>
              <a:gd name="connsiteY17" fmla="*/ 1632434 h 6857999"/>
              <a:gd name="connsiteX18" fmla="*/ 8319231 w 8394178"/>
              <a:gd name="connsiteY18" fmla="*/ 1742490 h 6857999"/>
              <a:gd name="connsiteX19" fmla="*/ 8343694 w 8394178"/>
              <a:gd name="connsiteY19" fmla="*/ 1812272 h 6857999"/>
              <a:gd name="connsiteX20" fmla="*/ 8379488 w 8394178"/>
              <a:gd name="connsiteY20" fmla="*/ 1856766 h 6857999"/>
              <a:gd name="connsiteX21" fmla="*/ 8385055 w 8394178"/>
              <a:gd name="connsiteY21" fmla="*/ 1923433 h 6857999"/>
              <a:gd name="connsiteX22" fmla="*/ 8386906 w 8394178"/>
              <a:gd name="connsiteY22" fmla="*/ 1972204 h 6857999"/>
              <a:gd name="connsiteX23" fmla="*/ 8386681 w 8394178"/>
              <a:gd name="connsiteY23" fmla="*/ 2066205 h 6857999"/>
              <a:gd name="connsiteX24" fmla="*/ 8380052 w 8394178"/>
              <a:gd name="connsiteY24" fmla="*/ 2227417 h 6857999"/>
              <a:gd name="connsiteX25" fmla="*/ 8374483 w 8394178"/>
              <a:gd name="connsiteY25" fmla="*/ 2510933 h 6857999"/>
              <a:gd name="connsiteX26" fmla="*/ 8375191 w 8394178"/>
              <a:gd name="connsiteY26" fmla="*/ 2741866 h 6857999"/>
              <a:gd name="connsiteX27" fmla="*/ 8384389 w 8394178"/>
              <a:gd name="connsiteY27" fmla="*/ 2864935 h 6857999"/>
              <a:gd name="connsiteX28" fmla="*/ 8391822 w 8394178"/>
              <a:gd name="connsiteY28" fmla="*/ 2950807 h 6857999"/>
              <a:gd name="connsiteX29" fmla="*/ 8378111 w 8394178"/>
              <a:gd name="connsiteY29" fmla="*/ 2978246 h 6857999"/>
              <a:gd name="connsiteX30" fmla="*/ 8375025 w 8394178"/>
              <a:gd name="connsiteY30" fmla="*/ 2995916 h 6857999"/>
              <a:gd name="connsiteX31" fmla="*/ 8366764 w 8394178"/>
              <a:gd name="connsiteY31" fmla="*/ 2998648 h 6857999"/>
              <a:gd name="connsiteX32" fmla="*/ 8356827 w 8394178"/>
              <a:gd name="connsiteY32" fmla="*/ 3023630 h 6857999"/>
              <a:gd name="connsiteX33" fmla="*/ 8348883 w 8394178"/>
              <a:gd name="connsiteY33" fmla="*/ 3096975 h 6857999"/>
              <a:gd name="connsiteX34" fmla="*/ 8331320 w 8394178"/>
              <a:gd name="connsiteY34" fmla="*/ 3216657 h 6857999"/>
              <a:gd name="connsiteX35" fmla="*/ 8334250 w 8394178"/>
              <a:gd name="connsiteY35" fmla="*/ 3310980 h 6857999"/>
              <a:gd name="connsiteX36" fmla="*/ 8323018 w 8394178"/>
              <a:gd name="connsiteY36" fmla="*/ 3344725 h 6857999"/>
              <a:gd name="connsiteX37" fmla="*/ 8312317 w 8394178"/>
              <a:gd name="connsiteY37" fmla="*/ 3393250 h 6857999"/>
              <a:gd name="connsiteX38" fmla="*/ 8299110 w 8394178"/>
              <a:gd name="connsiteY38" fmla="*/ 3514536 h 6857999"/>
              <a:gd name="connsiteX39" fmla="*/ 8279421 w 8394178"/>
              <a:gd name="connsiteY39" fmla="*/ 3686149 h 6857999"/>
              <a:gd name="connsiteX40" fmla="*/ 8273021 w 8394178"/>
              <a:gd name="connsiteY40" fmla="*/ 3692208 h 6857999"/>
              <a:gd name="connsiteX41" fmla="*/ 8260968 w 8394178"/>
              <a:gd name="connsiteY41" fmla="*/ 3776022 h 6857999"/>
              <a:gd name="connsiteX42" fmla="*/ 8209415 w 8394178"/>
              <a:gd name="connsiteY42" fmla="*/ 4060536 h 6857999"/>
              <a:gd name="connsiteX43" fmla="*/ 8203359 w 8394178"/>
              <a:gd name="connsiteY43" fmla="*/ 4222149 h 6857999"/>
              <a:gd name="connsiteX44" fmla="*/ 8197502 w 8394178"/>
              <a:gd name="connsiteY44" fmla="*/ 4364683 h 6857999"/>
              <a:gd name="connsiteX45" fmla="*/ 8189960 w 8394178"/>
              <a:gd name="connsiteY45" fmla="*/ 4462471 h 6857999"/>
              <a:gd name="connsiteX46" fmla="*/ 8157285 w 8394178"/>
              <a:gd name="connsiteY46" fmla="*/ 4526395 h 6857999"/>
              <a:gd name="connsiteX47" fmla="*/ 8127583 w 8394178"/>
              <a:gd name="connsiteY47" fmla="*/ 4649885 h 6857999"/>
              <a:gd name="connsiteX48" fmla="*/ 8086875 w 8394178"/>
              <a:gd name="connsiteY48" fmla="*/ 4799019 h 6857999"/>
              <a:gd name="connsiteX49" fmla="*/ 8071779 w 8394178"/>
              <a:gd name="connsiteY49" fmla="*/ 4849614 h 6857999"/>
              <a:gd name="connsiteX50" fmla="*/ 8046521 w 8394178"/>
              <a:gd name="connsiteY50" fmla="*/ 4919971 h 6857999"/>
              <a:gd name="connsiteX51" fmla="*/ 7999171 w 8394178"/>
              <a:gd name="connsiteY51" fmla="*/ 5010766 h 6857999"/>
              <a:gd name="connsiteX52" fmla="*/ 7974494 w 8394178"/>
              <a:gd name="connsiteY52" fmla="*/ 5088190 h 6857999"/>
              <a:gd name="connsiteX53" fmla="*/ 7960017 w 8394178"/>
              <a:gd name="connsiteY53" fmla="*/ 5143922 h 6857999"/>
              <a:gd name="connsiteX54" fmla="*/ 7940570 w 8394178"/>
              <a:gd name="connsiteY54" fmla="*/ 5284346 h 6857999"/>
              <a:gd name="connsiteX55" fmla="*/ 7923844 w 8394178"/>
              <a:gd name="connsiteY55" fmla="*/ 5390948 h 6857999"/>
              <a:gd name="connsiteX56" fmla="*/ 7905061 w 8394178"/>
              <a:gd name="connsiteY56" fmla="*/ 5470854 h 6857999"/>
              <a:gd name="connsiteX57" fmla="*/ 7900574 w 8394178"/>
              <a:gd name="connsiteY57" fmla="*/ 5529643 h 6857999"/>
              <a:gd name="connsiteX58" fmla="*/ 7889879 w 8394178"/>
              <a:gd name="connsiteY58" fmla="*/ 5597292 h 6857999"/>
              <a:gd name="connsiteX59" fmla="*/ 7881533 w 8394178"/>
              <a:gd name="connsiteY59" fmla="*/ 5608899 h 6857999"/>
              <a:gd name="connsiteX60" fmla="*/ 7866845 w 8394178"/>
              <a:gd name="connsiteY60" fmla="*/ 5684911 h 6857999"/>
              <a:gd name="connsiteX61" fmla="*/ 7866707 w 8394178"/>
              <a:gd name="connsiteY61" fmla="*/ 5755776 h 6857999"/>
              <a:gd name="connsiteX62" fmla="*/ 7858630 w 8394178"/>
              <a:gd name="connsiteY62" fmla="*/ 5889599 h 6857999"/>
              <a:gd name="connsiteX63" fmla="*/ 7862852 w 8394178"/>
              <a:gd name="connsiteY63" fmla="*/ 5989744 h 6857999"/>
              <a:gd name="connsiteX64" fmla="*/ 7834617 w 8394178"/>
              <a:gd name="connsiteY64" fmla="*/ 6084926 h 6857999"/>
              <a:gd name="connsiteX65" fmla="*/ 7830440 w 8394178"/>
              <a:gd name="connsiteY65" fmla="*/ 6346549 h 6857999"/>
              <a:gd name="connsiteX66" fmla="*/ 7828988 w 8394178"/>
              <a:gd name="connsiteY66" fmla="*/ 6527527 h 6857999"/>
              <a:gd name="connsiteX67" fmla="*/ 7833220 w 8394178"/>
              <a:gd name="connsiteY67" fmla="*/ 6627129 h 6857999"/>
              <a:gd name="connsiteX68" fmla="*/ 7833451 w 8394178"/>
              <a:gd name="connsiteY68" fmla="*/ 6694819 h 6857999"/>
              <a:gd name="connsiteX69" fmla="*/ 7859394 w 8394178"/>
              <a:gd name="connsiteY69" fmla="*/ 6765445 h 6857999"/>
              <a:gd name="connsiteX70" fmla="*/ 7866873 w 8394178"/>
              <a:gd name="connsiteY70" fmla="*/ 6844697 h 6857999"/>
              <a:gd name="connsiteX71" fmla="*/ 7868076 w 8394178"/>
              <a:gd name="connsiteY71" fmla="*/ 6857999 h 6857999"/>
              <a:gd name="connsiteX72" fmla="*/ 0 w 8394178"/>
              <a:gd name="connsiteY72" fmla="*/ 6857999 h 6857999"/>
              <a:gd name="connsiteX73" fmla="*/ 0 w 8394178"/>
              <a:gd name="connsiteY73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8394178" h="6857999">
                <a:moveTo>
                  <a:pt x="0" y="0"/>
                </a:moveTo>
                <a:lnTo>
                  <a:pt x="8236175" y="2"/>
                </a:lnTo>
                <a:lnTo>
                  <a:pt x="8231178" y="14562"/>
                </a:lnTo>
                <a:lnTo>
                  <a:pt x="8234773" y="59077"/>
                </a:lnTo>
                <a:cubicBezTo>
                  <a:pt x="8235275" y="76949"/>
                  <a:pt x="8227121" y="89796"/>
                  <a:pt x="8227623" y="107668"/>
                </a:cubicBezTo>
                <a:cubicBezTo>
                  <a:pt x="8211139" y="138162"/>
                  <a:pt x="8246703" y="201929"/>
                  <a:pt x="8246150" y="246136"/>
                </a:cubicBezTo>
                <a:cubicBezTo>
                  <a:pt x="8245598" y="290343"/>
                  <a:pt x="8257389" y="364179"/>
                  <a:pt x="8224308" y="372908"/>
                </a:cubicBezTo>
                <a:cubicBezTo>
                  <a:pt x="8218864" y="431308"/>
                  <a:pt x="8228745" y="357606"/>
                  <a:pt x="8221687" y="450607"/>
                </a:cubicBezTo>
                <a:cubicBezTo>
                  <a:pt x="8253150" y="551950"/>
                  <a:pt x="8221677" y="787036"/>
                  <a:pt x="8232987" y="812800"/>
                </a:cubicBezTo>
                <a:cubicBezTo>
                  <a:pt x="8263719" y="860799"/>
                  <a:pt x="8226505" y="854953"/>
                  <a:pt x="8241364" y="912727"/>
                </a:cubicBezTo>
                <a:cubicBezTo>
                  <a:pt x="8249854" y="945986"/>
                  <a:pt x="8239798" y="951781"/>
                  <a:pt x="8240165" y="989950"/>
                </a:cubicBezTo>
                <a:cubicBezTo>
                  <a:pt x="8240531" y="1028120"/>
                  <a:pt x="8240898" y="1095828"/>
                  <a:pt x="8243561" y="1141745"/>
                </a:cubicBezTo>
                <a:cubicBezTo>
                  <a:pt x="8246223" y="1187662"/>
                  <a:pt x="8256010" y="1234783"/>
                  <a:pt x="8256144" y="1265454"/>
                </a:cubicBezTo>
                <a:cubicBezTo>
                  <a:pt x="8246450" y="1304052"/>
                  <a:pt x="8278372" y="1370755"/>
                  <a:pt x="8281494" y="1385480"/>
                </a:cubicBezTo>
                <a:cubicBezTo>
                  <a:pt x="8294281" y="1422714"/>
                  <a:pt x="8303397" y="1428103"/>
                  <a:pt x="8297877" y="1458060"/>
                </a:cubicBezTo>
                <a:cubicBezTo>
                  <a:pt x="8297983" y="1468057"/>
                  <a:pt x="8315397" y="1503177"/>
                  <a:pt x="8315502" y="1513175"/>
                </a:cubicBezTo>
                <a:lnTo>
                  <a:pt x="8342335" y="1570809"/>
                </a:lnTo>
                <a:cubicBezTo>
                  <a:pt x="8365894" y="1617136"/>
                  <a:pt x="8315600" y="1595486"/>
                  <a:pt x="8324762" y="1632434"/>
                </a:cubicBezTo>
                <a:cubicBezTo>
                  <a:pt x="8345804" y="1713683"/>
                  <a:pt x="8308403" y="1715203"/>
                  <a:pt x="8319231" y="1742490"/>
                </a:cubicBezTo>
                <a:cubicBezTo>
                  <a:pt x="8327385" y="1767736"/>
                  <a:pt x="8335540" y="1787026"/>
                  <a:pt x="8343694" y="1812272"/>
                </a:cubicBezTo>
                <a:cubicBezTo>
                  <a:pt x="8345710" y="1818102"/>
                  <a:pt x="8382841" y="1845254"/>
                  <a:pt x="8379488" y="1856766"/>
                </a:cubicBezTo>
                <a:lnTo>
                  <a:pt x="8385055" y="1923433"/>
                </a:lnTo>
                <a:lnTo>
                  <a:pt x="8386906" y="1972204"/>
                </a:lnTo>
                <a:cubicBezTo>
                  <a:pt x="8389102" y="1979569"/>
                  <a:pt x="8382464" y="2060117"/>
                  <a:pt x="8386681" y="2066205"/>
                </a:cubicBezTo>
                <a:cubicBezTo>
                  <a:pt x="8400709" y="2153571"/>
                  <a:pt x="8366045" y="2189849"/>
                  <a:pt x="8380052" y="2227417"/>
                </a:cubicBezTo>
                <a:cubicBezTo>
                  <a:pt x="8372543" y="2317591"/>
                  <a:pt x="8379811" y="2407644"/>
                  <a:pt x="8374483" y="2510933"/>
                </a:cubicBezTo>
                <a:cubicBezTo>
                  <a:pt x="8396772" y="2597916"/>
                  <a:pt x="8370232" y="2649734"/>
                  <a:pt x="8375191" y="2741866"/>
                </a:cubicBezTo>
                <a:cubicBezTo>
                  <a:pt x="8394024" y="2779815"/>
                  <a:pt x="8395428" y="2817058"/>
                  <a:pt x="8384389" y="2864935"/>
                </a:cubicBezTo>
                <a:cubicBezTo>
                  <a:pt x="8416004" y="2860552"/>
                  <a:pt x="8357917" y="2937673"/>
                  <a:pt x="8391822" y="2950807"/>
                </a:cubicBezTo>
                <a:lnTo>
                  <a:pt x="8378111" y="2978246"/>
                </a:lnTo>
                <a:lnTo>
                  <a:pt x="8375025" y="2995916"/>
                </a:lnTo>
                <a:lnTo>
                  <a:pt x="8366764" y="2998648"/>
                </a:lnTo>
                <a:lnTo>
                  <a:pt x="8356827" y="3023630"/>
                </a:lnTo>
                <a:cubicBezTo>
                  <a:pt x="8354245" y="3033333"/>
                  <a:pt x="8348477" y="3084375"/>
                  <a:pt x="8348883" y="3096975"/>
                </a:cubicBezTo>
                <a:cubicBezTo>
                  <a:pt x="8363039" y="3142205"/>
                  <a:pt x="8312062" y="3160433"/>
                  <a:pt x="8331320" y="3216657"/>
                </a:cubicBezTo>
                <a:cubicBezTo>
                  <a:pt x="8335649" y="3237178"/>
                  <a:pt x="8345170" y="3299737"/>
                  <a:pt x="8334250" y="3310980"/>
                </a:cubicBezTo>
                <a:cubicBezTo>
                  <a:pt x="8331414" y="3323902"/>
                  <a:pt x="8334413" y="3339340"/>
                  <a:pt x="8323018" y="3344725"/>
                </a:cubicBezTo>
                <a:cubicBezTo>
                  <a:pt x="8309183" y="3353908"/>
                  <a:pt x="8327822" y="3400659"/>
                  <a:pt x="8312317" y="3393250"/>
                </a:cubicBezTo>
                <a:cubicBezTo>
                  <a:pt x="8325036" y="3426421"/>
                  <a:pt x="8307258" y="3487753"/>
                  <a:pt x="8299110" y="3514536"/>
                </a:cubicBezTo>
                <a:cubicBezTo>
                  <a:pt x="8293627" y="3563353"/>
                  <a:pt x="8281866" y="3650327"/>
                  <a:pt x="8279421" y="3686149"/>
                </a:cubicBezTo>
                <a:cubicBezTo>
                  <a:pt x="8277133" y="3687657"/>
                  <a:pt x="8276096" y="3677229"/>
                  <a:pt x="8273021" y="3692208"/>
                </a:cubicBezTo>
                <a:cubicBezTo>
                  <a:pt x="8269945" y="3707187"/>
                  <a:pt x="8252471" y="3757479"/>
                  <a:pt x="8260968" y="3776022"/>
                </a:cubicBezTo>
                <a:cubicBezTo>
                  <a:pt x="8231046" y="3875691"/>
                  <a:pt x="8223343" y="4023237"/>
                  <a:pt x="8209415" y="4060536"/>
                </a:cubicBezTo>
                <a:cubicBezTo>
                  <a:pt x="8204523" y="4150698"/>
                  <a:pt x="8212636" y="4164564"/>
                  <a:pt x="8203359" y="4222149"/>
                </a:cubicBezTo>
                <a:cubicBezTo>
                  <a:pt x="8198769" y="4287917"/>
                  <a:pt x="8194167" y="4339232"/>
                  <a:pt x="8197502" y="4364683"/>
                </a:cubicBezTo>
                <a:lnTo>
                  <a:pt x="8189960" y="4462471"/>
                </a:lnTo>
                <a:cubicBezTo>
                  <a:pt x="8192241" y="4503329"/>
                  <a:pt x="8157418" y="4500454"/>
                  <a:pt x="8157285" y="4526395"/>
                </a:cubicBezTo>
                <a:cubicBezTo>
                  <a:pt x="8151441" y="4623008"/>
                  <a:pt x="8136733" y="4632050"/>
                  <a:pt x="8127583" y="4649885"/>
                </a:cubicBezTo>
                <a:cubicBezTo>
                  <a:pt x="8109657" y="4687979"/>
                  <a:pt x="8101631" y="4758928"/>
                  <a:pt x="8086875" y="4799019"/>
                </a:cubicBezTo>
                <a:cubicBezTo>
                  <a:pt x="8070221" y="4834076"/>
                  <a:pt x="8077158" y="4811645"/>
                  <a:pt x="8071779" y="4849614"/>
                </a:cubicBezTo>
                <a:cubicBezTo>
                  <a:pt x="8057300" y="4853334"/>
                  <a:pt x="8029516" y="4883089"/>
                  <a:pt x="8046521" y="4919971"/>
                </a:cubicBezTo>
                <a:lnTo>
                  <a:pt x="7999171" y="5010766"/>
                </a:lnTo>
                <a:cubicBezTo>
                  <a:pt x="7980458" y="4983259"/>
                  <a:pt x="7994018" y="5107656"/>
                  <a:pt x="7974494" y="5088190"/>
                </a:cubicBezTo>
                <a:cubicBezTo>
                  <a:pt x="7961479" y="5102008"/>
                  <a:pt x="7970341" y="5118851"/>
                  <a:pt x="7960017" y="5143922"/>
                </a:cubicBezTo>
                <a:cubicBezTo>
                  <a:pt x="7951381" y="5192745"/>
                  <a:pt x="7947519" y="5226225"/>
                  <a:pt x="7940570" y="5284346"/>
                </a:cubicBezTo>
                <a:cubicBezTo>
                  <a:pt x="7938188" y="5338386"/>
                  <a:pt x="7933705" y="5337325"/>
                  <a:pt x="7923844" y="5390948"/>
                </a:cubicBezTo>
                <a:cubicBezTo>
                  <a:pt x="7922596" y="5429655"/>
                  <a:pt x="7906054" y="5449508"/>
                  <a:pt x="7905061" y="5470854"/>
                </a:cubicBezTo>
                <a:cubicBezTo>
                  <a:pt x="7925924" y="5526328"/>
                  <a:pt x="7883497" y="5496377"/>
                  <a:pt x="7900574" y="5529643"/>
                </a:cubicBezTo>
                <a:cubicBezTo>
                  <a:pt x="7894813" y="5550879"/>
                  <a:pt x="7899366" y="5587444"/>
                  <a:pt x="7889879" y="5597292"/>
                </a:cubicBezTo>
                <a:lnTo>
                  <a:pt x="7881533" y="5608899"/>
                </a:lnTo>
                <a:cubicBezTo>
                  <a:pt x="7877694" y="5623501"/>
                  <a:pt x="7869316" y="5660431"/>
                  <a:pt x="7866845" y="5684911"/>
                </a:cubicBezTo>
                <a:cubicBezTo>
                  <a:pt x="7856004" y="5692608"/>
                  <a:pt x="7861304" y="5734344"/>
                  <a:pt x="7866707" y="5755776"/>
                </a:cubicBezTo>
                <a:cubicBezTo>
                  <a:pt x="7867905" y="5792777"/>
                  <a:pt x="7841786" y="5848613"/>
                  <a:pt x="7858630" y="5889599"/>
                </a:cubicBezTo>
                <a:cubicBezTo>
                  <a:pt x="7861076" y="5932097"/>
                  <a:pt x="7859359" y="5940901"/>
                  <a:pt x="7862852" y="5989744"/>
                </a:cubicBezTo>
                <a:cubicBezTo>
                  <a:pt x="7870213" y="6020787"/>
                  <a:pt x="7836478" y="6024963"/>
                  <a:pt x="7834617" y="6084926"/>
                </a:cubicBezTo>
                <a:cubicBezTo>
                  <a:pt x="7828898" y="6134231"/>
                  <a:pt x="7850648" y="6240432"/>
                  <a:pt x="7830440" y="6346549"/>
                </a:cubicBezTo>
                <a:cubicBezTo>
                  <a:pt x="7840187" y="6409741"/>
                  <a:pt x="7834403" y="6468689"/>
                  <a:pt x="7828988" y="6527527"/>
                </a:cubicBezTo>
                <a:cubicBezTo>
                  <a:pt x="7812745" y="6585667"/>
                  <a:pt x="7840670" y="6579284"/>
                  <a:pt x="7833220" y="6627129"/>
                </a:cubicBezTo>
                <a:cubicBezTo>
                  <a:pt x="7836598" y="6635153"/>
                  <a:pt x="7838259" y="6697665"/>
                  <a:pt x="7833451" y="6694819"/>
                </a:cubicBezTo>
                <a:cubicBezTo>
                  <a:pt x="7835476" y="6716947"/>
                  <a:pt x="7854551" y="6732844"/>
                  <a:pt x="7859394" y="6765445"/>
                </a:cubicBezTo>
                <a:cubicBezTo>
                  <a:pt x="7860760" y="6776325"/>
                  <a:pt x="7863817" y="6810511"/>
                  <a:pt x="7866873" y="6844697"/>
                </a:cubicBezTo>
                <a:lnTo>
                  <a:pt x="7868076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3930114-8F8F-0DAE-869A-ED8FCD065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6976" y="1045174"/>
            <a:ext cx="4661092" cy="2795160"/>
          </a:xfrm>
        </p:spPr>
        <p:txBody>
          <a:bodyPr>
            <a:normAutofit/>
          </a:bodyPr>
          <a:lstStyle/>
          <a:p>
            <a:r>
              <a:rPr lang="it-IT" sz="4400" b="1" dirty="0"/>
              <a:t>INGEGNERIA DEI SISTEMI SOFTWARE M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D92AB74-BD69-F2D3-9EC5-41EC94D36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74250" y="5200567"/>
            <a:ext cx="1800500" cy="1224518"/>
          </a:xfrm>
        </p:spPr>
        <p:txBody>
          <a:bodyPr>
            <a:normAutofit/>
          </a:bodyPr>
          <a:lstStyle/>
          <a:p>
            <a:r>
              <a:rPr lang="it-IT" sz="1800" dirty="0"/>
              <a:t>Luca Dominici</a:t>
            </a:r>
          </a:p>
          <a:p>
            <a:r>
              <a:rPr lang="it-IT" sz="1800" dirty="0"/>
              <a:t>Enrico Zacchiroli</a:t>
            </a:r>
          </a:p>
          <a:p>
            <a:r>
              <a:rPr lang="it-IT" sz="1800" dirty="0"/>
              <a:t>Lorenzo </a:t>
            </a:r>
            <a:r>
              <a:rPr lang="it-IT" sz="1800" dirty="0" err="1"/>
              <a:t>Ziosi</a:t>
            </a:r>
            <a:endParaRPr lang="it-IT" sz="1800" dirty="0"/>
          </a:p>
        </p:txBody>
      </p:sp>
      <p:pic>
        <p:nvPicPr>
          <p:cNvPr id="7" name="Graphic 6" descr="Ingranaggi">
            <a:extLst>
              <a:ext uri="{FF2B5EF4-FFF2-40B4-BE49-F238E27FC236}">
                <a16:creationId xmlns:a16="http://schemas.microsoft.com/office/drawing/2014/main" id="{FD778A20-E900-4F9E-51CC-1FEA444D9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387" y="1635593"/>
            <a:ext cx="3647438" cy="364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6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8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2A832AF-DF3F-5BB9-1CFE-FFBEB6CFD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897101"/>
              </p:ext>
            </p:extLst>
          </p:nvPr>
        </p:nvGraphicFramePr>
        <p:xfrm>
          <a:off x="1188904" y="600075"/>
          <a:ext cx="9631496" cy="565785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49543">
                  <a:extLst>
                    <a:ext uri="{9D8B030D-6E8A-4147-A177-3AD203B41FA5}">
                      <a16:colId xmlns:a16="http://schemas.microsoft.com/office/drawing/2014/main" val="1458994761"/>
                    </a:ext>
                  </a:extLst>
                </a:gridCol>
                <a:gridCol w="6781953">
                  <a:extLst>
                    <a:ext uri="{9D8B030D-6E8A-4147-A177-3AD203B41FA5}">
                      <a16:colId xmlns:a16="http://schemas.microsoft.com/office/drawing/2014/main" val="1239780037"/>
                    </a:ext>
                  </a:extLst>
                </a:gridCol>
              </a:tblGrid>
              <a:tr h="429217">
                <a:tc>
                  <a:txBody>
                    <a:bodyPr/>
                    <a:lstStyle/>
                    <a:p>
                      <a:r>
                        <a:rPr lang="it-IT" sz="1500"/>
                        <a:t>SPRINT</a:t>
                      </a:r>
                    </a:p>
                  </a:txBody>
                  <a:tcPr marL="78334" marR="78334" marT="39167" marB="39167"/>
                </a:tc>
                <a:tc>
                  <a:txBody>
                    <a:bodyPr/>
                    <a:lstStyle/>
                    <a:p>
                      <a:r>
                        <a:rPr lang="it-IT" sz="1500"/>
                        <a:t>GOAL</a:t>
                      </a:r>
                      <a:endParaRPr lang="it-IT" sz="1500" dirty="0"/>
                    </a:p>
                  </a:txBody>
                  <a:tcPr marL="78334" marR="78334" marT="39167" marB="39167"/>
                </a:tc>
                <a:extLst>
                  <a:ext uri="{0D108BD9-81ED-4DB2-BD59-A6C34878D82A}">
                    <a16:rowId xmlns:a16="http://schemas.microsoft.com/office/drawing/2014/main" val="2105960554"/>
                  </a:ext>
                </a:extLst>
              </a:tr>
              <a:tr h="1892453">
                <a:tc>
                  <a:txBody>
                    <a:bodyPr/>
                    <a:lstStyle/>
                    <a:p>
                      <a:r>
                        <a:rPr lang="it-IT" sz="1500"/>
                        <a:t>Sprint 0</a:t>
                      </a:r>
                    </a:p>
                  </a:txBody>
                  <a:tcPr marL="78334" marR="78334" marT="39167" marB="39167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sz="1500" b="0" dirty="0">
                          <a:solidFill>
                            <a:srgbClr val="000000"/>
                          </a:solidFill>
                          <a:effectLst/>
                        </a:rPr>
                        <a:t>analisi dei requisiti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sz="1500" b="0" dirty="0">
                          <a:solidFill>
                            <a:srgbClr val="000000"/>
                          </a:solidFill>
                          <a:effectLst/>
                        </a:rPr>
                        <a:t>individuare un architettura logica iniziale che definisca le macro-entità del sistema e le loro interazioni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sz="1500" b="0" dirty="0">
                          <a:solidFill>
                            <a:srgbClr val="000000"/>
                          </a:solidFill>
                          <a:effectLst/>
                        </a:rPr>
                        <a:t>definire un piano di lavoro iniziale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sz="1500" dirty="0"/>
                    </a:p>
                  </a:txBody>
                  <a:tcPr marL="78334" marR="78334" marT="39167" marB="39167"/>
                </a:tc>
                <a:extLst>
                  <a:ext uri="{0D108BD9-81ED-4DB2-BD59-A6C34878D82A}">
                    <a16:rowId xmlns:a16="http://schemas.microsoft.com/office/drawing/2014/main" val="1827987640"/>
                  </a:ext>
                </a:extLst>
              </a:tr>
              <a:tr h="1307159">
                <a:tc>
                  <a:txBody>
                    <a:bodyPr/>
                    <a:lstStyle/>
                    <a:p>
                      <a:r>
                        <a:rPr lang="it-IT" sz="1500"/>
                        <a:t>Sprint 1</a:t>
                      </a:r>
                    </a:p>
                  </a:txBody>
                  <a:tcPr marL="78334" marR="78334" marT="39167" marB="39167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sz="1500" b="0" dirty="0">
                          <a:solidFill>
                            <a:srgbClr val="000000"/>
                          </a:solidFill>
                          <a:effectLst/>
                        </a:rPr>
                        <a:t>sviluppo del core business del sistema: </a:t>
                      </a:r>
                      <a:r>
                        <a:rPr lang="it-IT" sz="1500" b="0" dirty="0" err="1">
                          <a:solidFill>
                            <a:srgbClr val="000000"/>
                          </a:solidFill>
                          <a:effectLst/>
                        </a:rPr>
                        <a:t>coldstorageservice</a:t>
                      </a:r>
                      <a:r>
                        <a:rPr lang="it-IT" sz="1500" b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it-IT" sz="1500" b="0" dirty="0" err="1">
                          <a:solidFill>
                            <a:srgbClr val="000000"/>
                          </a:solidFill>
                          <a:effectLst/>
                        </a:rPr>
                        <a:t>transporttrolley</a:t>
                      </a:r>
                      <a:r>
                        <a:rPr lang="it-IT" sz="1500" b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it-IT" sz="1500" b="0" dirty="0" err="1">
                          <a:solidFill>
                            <a:srgbClr val="000000"/>
                          </a:solidFill>
                          <a:effectLst/>
                        </a:rPr>
                        <a:t>coldroom</a:t>
                      </a:r>
                      <a:endParaRPr lang="it-IT" sz="1500" b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500" b="0" dirty="0">
                          <a:solidFill>
                            <a:srgbClr val="000000"/>
                          </a:solidFill>
                          <a:effectLst/>
                        </a:rPr>
                        <a:t>testing dei componenti sviluppati</a:t>
                      </a:r>
                    </a:p>
                    <a:p>
                      <a:endParaRPr lang="it-IT" sz="1500" dirty="0"/>
                    </a:p>
                  </a:txBody>
                  <a:tcPr marL="78334" marR="78334" marT="39167" marB="39167"/>
                </a:tc>
                <a:extLst>
                  <a:ext uri="{0D108BD9-81ED-4DB2-BD59-A6C34878D82A}">
                    <a16:rowId xmlns:a16="http://schemas.microsoft.com/office/drawing/2014/main" val="1446781739"/>
                  </a:ext>
                </a:extLst>
              </a:tr>
              <a:tr h="1014511">
                <a:tc>
                  <a:txBody>
                    <a:bodyPr/>
                    <a:lstStyle/>
                    <a:p>
                      <a:r>
                        <a:rPr lang="it-IT" sz="1500"/>
                        <a:t>Sprint 2</a:t>
                      </a:r>
                    </a:p>
                  </a:txBody>
                  <a:tcPr marL="78334" marR="78334" marT="39167" marB="39167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500" b="0" dirty="0">
                          <a:solidFill>
                            <a:srgbClr val="000000"/>
                          </a:solidFill>
                          <a:effectLst/>
                        </a:rPr>
                        <a:t>realizzazione delle seguenti GUI: </a:t>
                      </a:r>
                      <a:r>
                        <a:rPr lang="it-IT" sz="1500" b="0" dirty="0" err="1">
                          <a:solidFill>
                            <a:srgbClr val="000000"/>
                          </a:solidFill>
                          <a:effectLst/>
                        </a:rPr>
                        <a:t>ServiceAcessGUI</a:t>
                      </a:r>
                      <a:r>
                        <a:rPr lang="it-IT" sz="1500" b="0" dirty="0">
                          <a:solidFill>
                            <a:srgbClr val="000000"/>
                          </a:solidFill>
                          <a:effectLst/>
                        </a:rPr>
                        <a:t> e </a:t>
                      </a:r>
                      <a:r>
                        <a:rPr lang="it-IT" sz="1500" b="0" dirty="0" err="1">
                          <a:solidFill>
                            <a:srgbClr val="000000"/>
                          </a:solidFill>
                          <a:effectLst/>
                        </a:rPr>
                        <a:t>ServiceStatusGUI</a:t>
                      </a:r>
                      <a:endParaRPr lang="it-IT" sz="1500" b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endParaRPr lang="it-IT" sz="1500" dirty="0"/>
                    </a:p>
                  </a:txBody>
                  <a:tcPr marL="78334" marR="78334" marT="39167" marB="39167"/>
                </a:tc>
                <a:extLst>
                  <a:ext uri="{0D108BD9-81ED-4DB2-BD59-A6C34878D82A}">
                    <a16:rowId xmlns:a16="http://schemas.microsoft.com/office/drawing/2014/main" val="2343135230"/>
                  </a:ext>
                </a:extLst>
              </a:tr>
              <a:tr h="1014511">
                <a:tc>
                  <a:txBody>
                    <a:bodyPr/>
                    <a:lstStyle/>
                    <a:p>
                      <a:r>
                        <a:rPr lang="it-IT" sz="1500"/>
                        <a:t>Sprint 3</a:t>
                      </a:r>
                    </a:p>
                  </a:txBody>
                  <a:tcPr marL="78334" marR="78334" marT="39167" marB="39167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it-IT" sz="1500" b="0" dirty="0">
                          <a:solidFill>
                            <a:srgbClr val="000000"/>
                          </a:solidFill>
                          <a:effectLst/>
                        </a:rPr>
                        <a:t>realizzazione degli </a:t>
                      </a:r>
                      <a:r>
                        <a:rPr lang="it-IT" sz="1500" b="0" dirty="0" err="1">
                          <a:solidFill>
                            <a:srgbClr val="000000"/>
                          </a:solidFill>
                          <a:effectLst/>
                        </a:rPr>
                        <a:t>Alarm</a:t>
                      </a:r>
                      <a:r>
                        <a:rPr lang="it-IT" sz="15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it-IT" sz="1500" b="0" dirty="0" err="1">
                          <a:solidFill>
                            <a:srgbClr val="000000"/>
                          </a:solidFill>
                          <a:effectLst/>
                        </a:rPr>
                        <a:t>Requirements</a:t>
                      </a:r>
                      <a:r>
                        <a:rPr lang="it-IT" sz="1500" b="0" dirty="0">
                          <a:solidFill>
                            <a:srgbClr val="000000"/>
                          </a:solidFill>
                          <a:effectLst/>
                        </a:rPr>
                        <a:t> (componenti Sonar e Led)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15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8334" marR="78334" marT="39167" marB="39167"/>
                </a:tc>
                <a:extLst>
                  <a:ext uri="{0D108BD9-81ED-4DB2-BD59-A6C34878D82A}">
                    <a16:rowId xmlns:a16="http://schemas.microsoft.com/office/drawing/2014/main" val="1446121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44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7" name="Rectangle 1056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F602FB3-1523-1CC3-1DC8-E9CFF247E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4088364" cy="543218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4000" b="1" kern="1200" dirty="0" err="1">
                <a:latin typeface="+mn-lt"/>
                <a:ea typeface="+mj-ea"/>
                <a:cs typeface="+mj-cs"/>
              </a:rPr>
              <a:t>Archittettura</a:t>
            </a:r>
            <a:r>
              <a:rPr lang="en-US" sz="4000" b="1" kern="1200" dirty="0">
                <a:latin typeface="+mn-lt"/>
                <a:ea typeface="+mj-ea"/>
                <a:cs typeface="+mj-cs"/>
              </a:rPr>
              <a:t> Finale</a:t>
            </a:r>
          </a:p>
        </p:txBody>
      </p:sp>
      <p:sp>
        <p:nvSpPr>
          <p:cNvPr id="1049" name="Content Placeholder 1048">
            <a:extLst>
              <a:ext uri="{FF2B5EF4-FFF2-40B4-BE49-F238E27FC236}">
                <a16:creationId xmlns:a16="http://schemas.microsoft.com/office/drawing/2014/main" id="{13CFFE84-5B2A-A810-D860-E080E4CCB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40146"/>
            <a:ext cx="4622322" cy="427600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b="1" dirty="0"/>
              <a:t>CTXCOLDSTORAGESERVICE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Transporttrolley</a:t>
            </a:r>
            <a:endParaRPr lang="en-US" sz="2000" dirty="0"/>
          </a:p>
          <a:p>
            <a:r>
              <a:rPr lang="en-US" sz="2000" dirty="0" err="1"/>
              <a:t>Emptycoldroom</a:t>
            </a:r>
            <a:endParaRPr lang="en-US" sz="2000" dirty="0"/>
          </a:p>
          <a:p>
            <a:r>
              <a:rPr lang="en-US" sz="2000" dirty="0" err="1"/>
              <a:t>Statusservice</a:t>
            </a:r>
            <a:endParaRPr lang="en-US" sz="2000" dirty="0"/>
          </a:p>
          <a:p>
            <a:r>
              <a:rPr lang="en-US" sz="2000" dirty="0" err="1"/>
              <a:t>Ticketservice</a:t>
            </a:r>
            <a:endParaRPr lang="en-US" sz="2000" dirty="0"/>
          </a:p>
          <a:p>
            <a:r>
              <a:rPr lang="en-US" sz="2000" dirty="0" err="1"/>
              <a:t>Coldstorageservice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CTXRASPBERRY</a:t>
            </a:r>
            <a:r>
              <a:rPr lang="en-US" sz="2000" dirty="0"/>
              <a:t>:</a:t>
            </a:r>
          </a:p>
          <a:p>
            <a:r>
              <a:rPr lang="en-US" sz="2000" dirty="0"/>
              <a:t>Sonar</a:t>
            </a:r>
          </a:p>
          <a:p>
            <a:r>
              <a:rPr lang="en-US" sz="2000" dirty="0"/>
              <a:t>Led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CTXBASICROBOT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BasicRobot</a:t>
            </a:r>
            <a:endParaRPr lang="en-US" sz="2000" dirty="0"/>
          </a:p>
          <a:p>
            <a:r>
              <a:rPr lang="en-US" sz="2000" dirty="0" err="1"/>
              <a:t>Robotposendosimbiotico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18EBFA-5ACC-7ECE-C7EB-E5DB91800A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42" r="-2" b="-2"/>
          <a:stretch/>
        </p:blipFill>
        <p:spPr bwMode="auto">
          <a:xfrm>
            <a:off x="5208611" y="185633"/>
            <a:ext cx="6983390" cy="666869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61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84754E7-4AF5-FA3F-460A-654215CE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CREAZIONE TICKET E DEPOSIT ACTION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227DBE16-746F-EAFF-F961-AB1817221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1274" y="1675227"/>
            <a:ext cx="798945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6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A0BD201-6D37-1031-56F2-98181991D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ALARM REQUIREMENTS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80D52496-9798-8C1C-94C6-044543C73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4706" y="1675227"/>
            <a:ext cx="632258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8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B60370-37EC-52BE-16F6-A3199A1458B7}"/>
              </a:ext>
            </a:extLst>
          </p:cNvPr>
          <p:cNvSpPr txBox="1"/>
          <p:nvPr/>
        </p:nvSpPr>
        <p:spPr>
          <a:xfrm>
            <a:off x="838197" y="997898"/>
            <a:ext cx="10017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Implementare una gestione efficiente e consistente dell'ambiente di sviluppo, testing e produzione attraverso l'uso di Docker.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B08CFACB-B267-E0DF-D0E1-F7AC475E8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54680"/>
            <a:ext cx="7014031" cy="543218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4000" b="1" kern="1200" dirty="0" err="1">
                <a:latin typeface="+mn-lt"/>
                <a:ea typeface="+mj-ea"/>
                <a:cs typeface="+mj-cs"/>
              </a:rPr>
              <a:t>Dockerizzazione</a:t>
            </a:r>
            <a:r>
              <a:rPr lang="en-US" sz="4000" b="1" kern="1200" dirty="0">
                <a:latin typeface="+mn-lt"/>
                <a:ea typeface="+mj-ea"/>
                <a:cs typeface="+mj-cs"/>
              </a:rPr>
              <a:t> </a:t>
            </a:r>
            <a:r>
              <a:rPr lang="en-US" sz="4000" b="1" kern="1200" dirty="0" err="1">
                <a:latin typeface="+mn-lt"/>
                <a:ea typeface="+mj-ea"/>
                <a:cs typeface="+mj-cs"/>
              </a:rPr>
              <a:t>dei</a:t>
            </a:r>
            <a:r>
              <a:rPr lang="en-US" sz="4000" b="1" kern="1200" dirty="0">
                <a:latin typeface="+mn-lt"/>
                <a:ea typeface="+mj-ea"/>
                <a:cs typeface="+mj-cs"/>
              </a:rPr>
              <a:t> deliverable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64535-947D-805A-748C-681A67BCCE00}"/>
              </a:ext>
            </a:extLst>
          </p:cNvPr>
          <p:cNvSpPr txBox="1"/>
          <p:nvPr/>
        </p:nvSpPr>
        <p:spPr>
          <a:xfrm>
            <a:off x="838198" y="2250676"/>
            <a:ext cx="52578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Containerizzazione delle Applicazioni: </a:t>
            </a:r>
            <a:r>
              <a:rPr lang="it-IT" sz="1400" dirty="0"/>
              <a:t>Tutte le componenti principali del progetto sono state containerizzate per garantire la portabilità e la consistenza dell'esecuzione.</a:t>
            </a:r>
          </a:p>
          <a:p>
            <a:endParaRPr lang="it-IT" sz="1400" dirty="0"/>
          </a:p>
          <a:p>
            <a:r>
              <a:rPr lang="it-IT" sz="1400" b="1" dirty="0"/>
              <a:t>Compose File per l'Orchestrazione: </a:t>
            </a:r>
            <a:r>
              <a:rPr lang="it-IT" sz="1400" dirty="0"/>
              <a:t>L'utilizzo di Docker Compose ha semplificato la definizione e la gestione dei servizi, consentendo una configurazione rapida e la scalabilità delle risorse.</a:t>
            </a:r>
          </a:p>
          <a:p>
            <a:endParaRPr lang="it-IT" sz="1400" dirty="0"/>
          </a:p>
          <a:p>
            <a:r>
              <a:rPr lang="it-IT" sz="1400" b="1" dirty="0"/>
              <a:t>Immagini Docker Personalizzate: </a:t>
            </a:r>
            <a:r>
              <a:rPr lang="it-IT" sz="1400" dirty="0"/>
              <a:t>Sono state create immagini personalizzate per garantire che gli ambienti di sviluppo, test e produzione siano omogenei, riducendo così il rischio di problemi legati alle dipendenze.</a:t>
            </a:r>
          </a:p>
          <a:p>
            <a:endParaRPr lang="it-IT" sz="1400" dirty="0"/>
          </a:p>
          <a:p>
            <a:r>
              <a:rPr lang="it-IT" sz="1400" b="1" dirty="0"/>
              <a:t>Gestione delle Dipendenze: </a:t>
            </a:r>
            <a:r>
              <a:rPr lang="it-IT" sz="1400" dirty="0"/>
              <a:t>Utilizzo di Docker per isolare e gestire le dipendenze del progetto, migliorando la coerenza tra gli ambienti di sviluppo e produzione.</a:t>
            </a:r>
          </a:p>
          <a:p>
            <a:endParaRPr lang="it-IT" sz="1400" dirty="0"/>
          </a:p>
          <a:p>
            <a:r>
              <a:rPr lang="it-IT" sz="1400" b="1" dirty="0"/>
              <a:t>Monitoraggio e Logging: </a:t>
            </a:r>
            <a:r>
              <a:rPr lang="it-IT" sz="1400" dirty="0"/>
              <a:t>Integrazione di strumenti di monitoraggio e logging specifici per Docker per garantire la visibilità sulle prestazioni e semplificare la risoluzione dei problemi.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A93BBE-EBFD-6047-085F-D4883CF810E8}"/>
              </a:ext>
            </a:extLst>
          </p:cNvPr>
          <p:cNvSpPr txBox="1"/>
          <p:nvPr/>
        </p:nvSpPr>
        <p:spPr>
          <a:xfrm>
            <a:off x="6096000" y="2234152"/>
            <a:ext cx="525780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Portabilità: </a:t>
            </a:r>
            <a:r>
              <a:rPr lang="it-IT" sz="1400" dirty="0"/>
              <a:t>Gli ambienti Dockerizzati garantiscono la stessa esperienza di sviluppo, test e produzione su qualsiasi piattaforma.</a:t>
            </a:r>
          </a:p>
          <a:p>
            <a:endParaRPr lang="it-IT" sz="1400" dirty="0"/>
          </a:p>
          <a:p>
            <a:r>
              <a:rPr lang="it-IT" sz="1400" b="1" dirty="0"/>
              <a:t>Riproducibilità: </a:t>
            </a:r>
            <a:r>
              <a:rPr lang="it-IT" sz="1400" dirty="0"/>
              <a:t>La configurazione in Docker consente di replicare esattamente lo stesso ambiente, riducendo gli errori dovuti alle differenze di configurazione.</a:t>
            </a:r>
          </a:p>
          <a:p>
            <a:endParaRPr lang="it-IT" sz="1400" dirty="0"/>
          </a:p>
          <a:p>
            <a:r>
              <a:rPr lang="it-IT" sz="1400" b="1" dirty="0"/>
              <a:t>Scalabilità: </a:t>
            </a:r>
            <a:r>
              <a:rPr lang="it-IT" sz="1400" dirty="0"/>
              <a:t>La flessibilità di Docker Compose facilita la scalabilità orizzontale e verticale dei servizi, adeguandoli alle esigenze del progetto.</a:t>
            </a:r>
          </a:p>
          <a:p>
            <a:endParaRPr lang="it-IT" sz="1400" dirty="0"/>
          </a:p>
          <a:p>
            <a:r>
              <a:rPr lang="it-IT" sz="1400" b="1" dirty="0"/>
              <a:t>Gestione Semplificata: </a:t>
            </a:r>
            <a:r>
              <a:rPr lang="it-IT" sz="1400" dirty="0"/>
              <a:t>Docker semplifica notevolmente la gestione delle risorse, dei servizi e delle dipendenze, migliorando l'efficienza operativa.</a:t>
            </a:r>
          </a:p>
          <a:p>
            <a:endParaRPr lang="it-IT" sz="1400" dirty="0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A42F371F-2A83-1272-A761-045C18EDFF99}"/>
              </a:ext>
            </a:extLst>
          </p:cNvPr>
          <p:cNvSpPr txBox="1">
            <a:spLocks/>
          </p:cNvSpPr>
          <p:nvPr/>
        </p:nvSpPr>
        <p:spPr>
          <a:xfrm>
            <a:off x="838198" y="1708176"/>
            <a:ext cx="5257802" cy="543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+mn-lt"/>
              </a:rPr>
              <a:t>Implementazioni</a:t>
            </a:r>
            <a:r>
              <a:rPr lang="en-US" sz="2400" b="1" dirty="0">
                <a:latin typeface="+mn-lt"/>
              </a:rPr>
              <a:t> in Docker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32F5EB44-D534-A35A-A3D1-93BFE0D94B33}"/>
              </a:ext>
            </a:extLst>
          </p:cNvPr>
          <p:cNvSpPr txBox="1">
            <a:spLocks/>
          </p:cNvSpPr>
          <p:nvPr/>
        </p:nvSpPr>
        <p:spPr>
          <a:xfrm>
            <a:off x="6096000" y="1708176"/>
            <a:ext cx="5257802" cy="543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+mn-lt"/>
              </a:rPr>
              <a:t>Vantaggi</a:t>
            </a:r>
            <a:endParaRPr lang="en-US" sz="2400" b="1" dirty="0">
              <a:latin typeface="+mn-lt"/>
            </a:endParaRPr>
          </a:p>
        </p:txBody>
      </p:sp>
      <p:pic>
        <p:nvPicPr>
          <p:cNvPr id="1029" name="Picture 5" descr="Docker, logo, logos icon - Free download on Iconfinder">
            <a:extLst>
              <a:ext uri="{FF2B5EF4-FFF2-40B4-BE49-F238E27FC236}">
                <a16:creationId xmlns:a16="http://schemas.microsoft.com/office/drawing/2014/main" id="{9C1BABEE-2654-BC29-2ECB-593E8A317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640" y="5205346"/>
            <a:ext cx="1466350" cy="146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777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8">
            <a:extLst>
              <a:ext uri="{FF2B5EF4-FFF2-40B4-BE49-F238E27FC236}">
                <a16:creationId xmlns:a16="http://schemas.microsoft.com/office/drawing/2014/main" id="{CA815F2C-4E80-4019-8E59-FAD3F7F84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09304" cy="6858000"/>
          </a:xfrm>
          <a:custGeom>
            <a:avLst/>
            <a:gdLst>
              <a:gd name="connsiteX0" fmla="*/ 8239723 w 12009304"/>
              <a:gd name="connsiteY0" fmla="*/ 5083103 h 6858000"/>
              <a:gd name="connsiteX1" fmla="*/ 9505105 w 12009304"/>
              <a:gd name="connsiteY1" fmla="*/ 5083103 h 6858000"/>
              <a:gd name="connsiteX2" fmla="*/ 9564676 w 12009304"/>
              <a:gd name="connsiteY2" fmla="*/ 5091016 h 6858000"/>
              <a:gd name="connsiteX3" fmla="*/ 9605648 w 12009304"/>
              <a:gd name="connsiteY3" fmla="*/ 5108194 h 6858000"/>
              <a:gd name="connsiteX4" fmla="*/ 9580608 w 12009304"/>
              <a:gd name="connsiteY4" fmla="*/ 5151499 h 6858000"/>
              <a:gd name="connsiteX5" fmla="*/ 8693486 w 12009304"/>
              <a:gd name="connsiteY5" fmla="*/ 6685800 h 6858000"/>
              <a:gd name="connsiteX6" fmla="*/ 8595419 w 12009304"/>
              <a:gd name="connsiteY6" fmla="*/ 6814017 h 6858000"/>
              <a:gd name="connsiteX7" fmla="*/ 8545620 w 12009304"/>
              <a:gd name="connsiteY7" fmla="*/ 6858000 h 6858000"/>
              <a:gd name="connsiteX8" fmla="*/ 7612173 w 12009304"/>
              <a:gd name="connsiteY8" fmla="*/ 6858000 h 6858000"/>
              <a:gd name="connsiteX9" fmla="*/ 7591825 w 12009304"/>
              <a:gd name="connsiteY9" fmla="*/ 6822959 h 6858000"/>
              <a:gd name="connsiteX10" fmla="*/ 7411622 w 12009304"/>
              <a:gd name="connsiteY10" fmla="*/ 6512633 h 6858000"/>
              <a:gd name="connsiteX11" fmla="*/ 7411622 w 12009304"/>
              <a:gd name="connsiteY11" fmla="*/ 6289354 h 6858000"/>
              <a:gd name="connsiteX12" fmla="*/ 8045680 w 12009304"/>
              <a:gd name="connsiteY12" fmla="*/ 5197465 h 6858000"/>
              <a:gd name="connsiteX13" fmla="*/ 8239723 w 12009304"/>
              <a:gd name="connsiteY13" fmla="*/ 5083103 h 6858000"/>
              <a:gd name="connsiteX14" fmla="*/ 10622296 w 12009304"/>
              <a:gd name="connsiteY14" fmla="*/ 1326563 h 6858000"/>
              <a:gd name="connsiteX15" fmla="*/ 11448522 w 12009304"/>
              <a:gd name="connsiteY15" fmla="*/ 1326563 h 6858000"/>
              <a:gd name="connsiteX16" fmla="*/ 11577006 w 12009304"/>
              <a:gd name="connsiteY16" fmla="*/ 1401233 h 6858000"/>
              <a:gd name="connsiteX17" fmla="*/ 11989228 w 12009304"/>
              <a:gd name="connsiteY17" fmla="*/ 2114179 h 6858000"/>
              <a:gd name="connsiteX18" fmla="*/ 11989228 w 12009304"/>
              <a:gd name="connsiteY18" fmla="*/ 2259969 h 6858000"/>
              <a:gd name="connsiteX19" fmla="*/ 11577006 w 12009304"/>
              <a:gd name="connsiteY19" fmla="*/ 2972914 h 6858000"/>
              <a:gd name="connsiteX20" fmla="*/ 11448522 w 12009304"/>
              <a:gd name="connsiteY20" fmla="*/ 3047587 h 6858000"/>
              <a:gd name="connsiteX21" fmla="*/ 10622296 w 12009304"/>
              <a:gd name="connsiteY21" fmla="*/ 3047587 h 6858000"/>
              <a:gd name="connsiteX22" fmla="*/ 10495594 w 12009304"/>
              <a:gd name="connsiteY22" fmla="*/ 2972914 h 6858000"/>
              <a:gd name="connsiteX23" fmla="*/ 10081589 w 12009304"/>
              <a:gd name="connsiteY23" fmla="*/ 2259969 h 6858000"/>
              <a:gd name="connsiteX24" fmla="*/ 10081589 w 12009304"/>
              <a:gd name="connsiteY24" fmla="*/ 2114179 h 6858000"/>
              <a:gd name="connsiteX25" fmla="*/ 10495594 w 12009304"/>
              <a:gd name="connsiteY25" fmla="*/ 1401233 h 6858000"/>
              <a:gd name="connsiteX26" fmla="*/ 10622296 w 12009304"/>
              <a:gd name="connsiteY26" fmla="*/ 1326563 h 6858000"/>
              <a:gd name="connsiteX27" fmla="*/ 0 w 12009304"/>
              <a:gd name="connsiteY27" fmla="*/ 0 h 6858000"/>
              <a:gd name="connsiteX28" fmla="*/ 4457990 w 12009304"/>
              <a:gd name="connsiteY28" fmla="*/ 0 h 6858000"/>
              <a:gd name="connsiteX29" fmla="*/ 5902610 w 12009304"/>
              <a:gd name="connsiteY29" fmla="*/ 0 h 6858000"/>
              <a:gd name="connsiteX30" fmla="*/ 8476869 w 12009304"/>
              <a:gd name="connsiteY30" fmla="*/ 0 h 6858000"/>
              <a:gd name="connsiteX31" fmla="*/ 8535933 w 12009304"/>
              <a:gd name="connsiteY31" fmla="*/ 39849 h 6858000"/>
              <a:gd name="connsiteX32" fmla="*/ 8693486 w 12009304"/>
              <a:gd name="connsiteY32" fmla="*/ 220603 h 6858000"/>
              <a:gd name="connsiteX33" fmla="*/ 10389180 w 12009304"/>
              <a:gd name="connsiteY33" fmla="*/ 3153347 h 6858000"/>
              <a:gd name="connsiteX34" fmla="*/ 10389180 w 12009304"/>
              <a:gd name="connsiteY34" fmla="*/ 3753061 h 6858000"/>
              <a:gd name="connsiteX35" fmla="*/ 9759557 w 12009304"/>
              <a:gd name="connsiteY35" fmla="*/ 4842009 h 6858000"/>
              <a:gd name="connsiteX36" fmla="*/ 9706493 w 12009304"/>
              <a:gd name="connsiteY36" fmla="*/ 4933778 h 6858000"/>
              <a:gd name="connsiteX37" fmla="*/ 9708360 w 12009304"/>
              <a:gd name="connsiteY37" fmla="*/ 4934561 h 6858000"/>
              <a:gd name="connsiteX38" fmla="*/ 9802002 w 12009304"/>
              <a:gd name="connsiteY38" fmla="*/ 5029008 h 6858000"/>
              <a:gd name="connsiteX39" fmla="*/ 10514131 w 12009304"/>
              <a:gd name="connsiteY39" fmla="*/ 6260653 h 6858000"/>
              <a:gd name="connsiteX40" fmla="*/ 10514131 w 12009304"/>
              <a:gd name="connsiteY40" fmla="*/ 6512512 h 6858000"/>
              <a:gd name="connsiteX41" fmla="*/ 10340271 w 12009304"/>
              <a:gd name="connsiteY41" fmla="*/ 6813206 h 6858000"/>
              <a:gd name="connsiteX42" fmla="*/ 10314372 w 12009304"/>
              <a:gd name="connsiteY42" fmla="*/ 6858000 h 6858000"/>
              <a:gd name="connsiteX43" fmla="*/ 10119136 w 12009304"/>
              <a:gd name="connsiteY43" fmla="*/ 6858000 h 6858000"/>
              <a:gd name="connsiteX44" fmla="*/ 10122008 w 12009304"/>
              <a:gd name="connsiteY44" fmla="*/ 6853033 h 6858000"/>
              <a:gd name="connsiteX45" fmla="*/ 10327158 w 12009304"/>
              <a:gd name="connsiteY45" fmla="*/ 6498223 h 6858000"/>
              <a:gd name="connsiteX46" fmla="*/ 10327158 w 12009304"/>
              <a:gd name="connsiteY46" fmla="*/ 6274942 h 6858000"/>
              <a:gd name="connsiteX47" fmla="*/ 9695832 w 12009304"/>
              <a:gd name="connsiteY47" fmla="*/ 5183053 h 6858000"/>
              <a:gd name="connsiteX48" fmla="*/ 9612819 w 12009304"/>
              <a:gd name="connsiteY48" fmla="*/ 5099323 h 6858000"/>
              <a:gd name="connsiteX49" fmla="*/ 9603213 w 12009304"/>
              <a:gd name="connsiteY49" fmla="*/ 5095298 h 6858000"/>
              <a:gd name="connsiteX50" fmla="*/ 9654707 w 12009304"/>
              <a:gd name="connsiteY50" fmla="*/ 5006238 h 6858000"/>
              <a:gd name="connsiteX51" fmla="*/ 9693004 w 12009304"/>
              <a:gd name="connsiteY51" fmla="*/ 4940002 h 6858000"/>
              <a:gd name="connsiteX52" fmla="*/ 9653283 w 12009304"/>
              <a:gd name="connsiteY52" fmla="*/ 4923348 h 6858000"/>
              <a:gd name="connsiteX53" fmla="*/ 9586087 w 12009304"/>
              <a:gd name="connsiteY53" fmla="*/ 4914420 h 6858000"/>
              <a:gd name="connsiteX54" fmla="*/ 8158743 w 12009304"/>
              <a:gd name="connsiteY54" fmla="*/ 4914420 h 6858000"/>
              <a:gd name="connsiteX55" fmla="*/ 7939863 w 12009304"/>
              <a:gd name="connsiteY55" fmla="*/ 5043420 h 6858000"/>
              <a:gd name="connsiteX56" fmla="*/ 7224650 w 12009304"/>
              <a:gd name="connsiteY56" fmla="*/ 6275065 h 6858000"/>
              <a:gd name="connsiteX57" fmla="*/ 7224650 w 12009304"/>
              <a:gd name="connsiteY57" fmla="*/ 6526922 h 6858000"/>
              <a:gd name="connsiteX58" fmla="*/ 7350544 w 12009304"/>
              <a:gd name="connsiteY58" fmla="*/ 6743723 h 6858000"/>
              <a:gd name="connsiteX59" fmla="*/ 7416905 w 12009304"/>
              <a:gd name="connsiteY59" fmla="*/ 6858000 h 6858000"/>
              <a:gd name="connsiteX60" fmla="*/ 5902610 w 12009304"/>
              <a:gd name="connsiteY60" fmla="*/ 6858000 h 6858000"/>
              <a:gd name="connsiteX61" fmla="*/ 4389357 w 12009304"/>
              <a:gd name="connsiteY61" fmla="*/ 6858000 h 6858000"/>
              <a:gd name="connsiteX62" fmla="*/ 0 w 12009304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64535-947D-805A-748C-681A67BCCE00}"/>
              </a:ext>
            </a:extLst>
          </p:cNvPr>
          <p:cNvSpPr txBox="1"/>
          <p:nvPr/>
        </p:nvSpPr>
        <p:spPr>
          <a:xfrm>
            <a:off x="838198" y="2300919"/>
            <a:ext cx="313983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FROM debian:stable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RUN apt update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RUN apt -y full-upgrade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RUN apt purge ca-certificates-java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RUN apt -y install ca-certificates-java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EXPOSE 8022/tcp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EXPOSE 8022/udpADD ./build/distributions/unibo.coldstorageservice-1.0.tar /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WORKDIR /unibo.coldstorageservice-1.0/bin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COPY ./*.pl ./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COPY ./*.json ./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COPY ./*.bin ./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COPY ./*.txt ./</a:t>
            </a:r>
          </a:p>
          <a:p>
            <a:endParaRPr lang="it-IT" sz="1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it-IT" sz="1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CMD ["bash", "unibo.coldstorageservice"]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A42F371F-2A83-1272-A761-045C18EDFF99}"/>
              </a:ext>
            </a:extLst>
          </p:cNvPr>
          <p:cNvSpPr txBox="1">
            <a:spLocks/>
          </p:cNvSpPr>
          <p:nvPr/>
        </p:nvSpPr>
        <p:spPr>
          <a:xfrm>
            <a:off x="838198" y="1758419"/>
            <a:ext cx="5257802" cy="543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+mn-lt"/>
              </a:rPr>
              <a:t>coldstorageservice</a:t>
            </a:r>
            <a:endParaRPr lang="en-US" sz="2400" b="1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0DD1C-6F14-43B8-589D-782AE86844C0}"/>
              </a:ext>
            </a:extLst>
          </p:cNvPr>
          <p:cNvSpPr txBox="1"/>
          <p:nvPr/>
        </p:nvSpPr>
        <p:spPr>
          <a:xfrm>
            <a:off x="4584203" y="1067410"/>
            <a:ext cx="313983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FROM balenalib/raspberry-pi-debian:buster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RUN apt update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RUN apt -y full-upgrade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RUN apt -yq install pigpio python-pigpio python3-pigpio wget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RUN apt -y install python3-dev python3-rpi.gpio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RUN sudo apt update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RUN sudo apt purge ca-certificates-java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RUN sudo apt install ca-certificates-java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ENV LOG_LEVEL=debug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ENV TZ=Europe/Berlin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ENV DEMOMODE=false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EXPOSE 8023/tcp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EXPOSE 8023/udp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ADD ./unibo.raspberry-3.0.tar /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COPY ./*.pl ./unibo.raspberry-3.0/bin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COPY ./*.json ./unibo.raspberry-3.0/bin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COPY ./*.bin ./unibo.raspberry-3.0/bin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COPY ./*.txt ./unibo.raspberry-3.0/bin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COPY ./*.py ./unibo.raspberry-3.0/bin</a:t>
            </a:r>
          </a:p>
          <a:p>
            <a:endParaRPr lang="it-IT" sz="1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WORKDIR /unibo.raspberry-3.0/bin</a:t>
            </a:r>
          </a:p>
          <a:p>
            <a:endParaRPr lang="it-IT" sz="1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CMD ["bash", "unibo.raspberry"]</a:t>
            </a:r>
            <a:endParaRPr lang="it-IT" sz="1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B56FE221-9258-BA8F-4347-DCF207CB389F}"/>
              </a:ext>
            </a:extLst>
          </p:cNvPr>
          <p:cNvSpPr txBox="1">
            <a:spLocks/>
          </p:cNvSpPr>
          <p:nvPr/>
        </p:nvSpPr>
        <p:spPr>
          <a:xfrm>
            <a:off x="4584203" y="523338"/>
            <a:ext cx="3139833" cy="543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+mn-lt"/>
              </a:rPr>
              <a:t>raspberry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E19A68-3548-86E2-AA92-E2D685924A2D}"/>
              </a:ext>
            </a:extLst>
          </p:cNvPr>
          <p:cNvSpPr txBox="1"/>
          <p:nvPr/>
        </p:nvSpPr>
        <p:spPr>
          <a:xfrm>
            <a:off x="838198" y="5550168"/>
            <a:ext cx="31398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FROM eclipse-temurin:17-jdk-alpine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VOLUME /tmp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EXPOSE 8080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COPY build/libs/serviceaccessgui-0.0.1-SNAPSHOT.jar app.jar</a:t>
            </a:r>
          </a:p>
          <a:p>
            <a:endParaRPr lang="it-IT" sz="1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ENTRYPOINT ["java", "-jar", "/app.jar"]</a:t>
            </a: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98178AE3-54CE-7886-46FE-8E373E117D4F}"/>
              </a:ext>
            </a:extLst>
          </p:cNvPr>
          <p:cNvSpPr txBox="1">
            <a:spLocks/>
          </p:cNvSpPr>
          <p:nvPr/>
        </p:nvSpPr>
        <p:spPr>
          <a:xfrm>
            <a:off x="838198" y="5007668"/>
            <a:ext cx="3139833" cy="543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+mn-lt"/>
              </a:rPr>
              <a:t>serviceaccessgui</a:t>
            </a:r>
            <a:endParaRPr lang="en-US" sz="2400" b="1" dirty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2004B3-5C2A-0598-E652-1E7A4390F5D0}"/>
              </a:ext>
            </a:extLst>
          </p:cNvPr>
          <p:cNvSpPr txBox="1"/>
          <p:nvPr/>
        </p:nvSpPr>
        <p:spPr>
          <a:xfrm>
            <a:off x="4584203" y="5550168"/>
            <a:ext cx="31398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FROM eclipse-temurin:17-jdk-alpine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VOLUME /tmp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EXPOSE 8081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COPY build/libs/servicestatusgui-0.0.1-SNAPSHOT.jar app.jar</a:t>
            </a:r>
          </a:p>
          <a:p>
            <a:endParaRPr lang="it-IT" sz="1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ENTRYPOINT ["java", "-jar", "/app.jar"]</a:t>
            </a:r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40DDAC27-C5E2-D439-6C11-8A5B322E65E3}"/>
              </a:ext>
            </a:extLst>
          </p:cNvPr>
          <p:cNvSpPr txBox="1">
            <a:spLocks/>
          </p:cNvSpPr>
          <p:nvPr/>
        </p:nvSpPr>
        <p:spPr>
          <a:xfrm>
            <a:off x="4584203" y="5007668"/>
            <a:ext cx="3139833" cy="543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+mn-lt"/>
              </a:rPr>
              <a:t>servicestatusgui</a:t>
            </a:r>
            <a:endParaRPr lang="en-US" sz="2400" b="1" dirty="0">
              <a:latin typeface="+mn-lt"/>
            </a:endParaRP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38BF485F-6A5B-914E-3FDE-77B9F8BC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54680"/>
            <a:ext cx="2600571" cy="543218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4000" b="1" dirty="0" err="1">
                <a:latin typeface="+mn-lt"/>
              </a:rPr>
              <a:t>Dockerfiles</a:t>
            </a:r>
            <a:endParaRPr lang="en-US" sz="4000" b="1" kern="1200" dirty="0">
              <a:latin typeface="+mn-lt"/>
              <a:ea typeface="+mj-ea"/>
              <a:cs typeface="+mj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C804EE-1036-8931-A91E-579BEB7F6A79}"/>
              </a:ext>
            </a:extLst>
          </p:cNvPr>
          <p:cNvSpPr txBox="1"/>
          <p:nvPr/>
        </p:nvSpPr>
        <p:spPr>
          <a:xfrm>
            <a:off x="8106506" y="1540398"/>
            <a:ext cx="525780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version: '3'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services: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  coldstorage: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image: imgcxtcoldstorage3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ports: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- 8022:8022/tcp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- 8022:8022/udp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  serviceaccess: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image: imgserviceaccess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ports: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- 8080:8080/tcp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- 8080:8080/udp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depends_on: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- coldstorage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  servicestatus: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image: imgservicestatus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ports: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- 8081:8081/tcp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- 8081:8081/udp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depends_on:</a:t>
            </a:r>
          </a:p>
          <a:p>
            <a:r>
              <a:rPr lang="it-IT" sz="1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lang="it-IT" sz="1000" b="1">
                <a:latin typeface="Consolas" panose="020B0609020204030204" pitchFamily="49" charset="0"/>
                <a:cs typeface="Courier New" panose="02070309020205020404" pitchFamily="49" charset="0"/>
              </a:rPr>
              <a:t>- coldstorage</a:t>
            </a:r>
            <a:endParaRPr lang="it-IT" sz="1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itolo 1">
            <a:extLst>
              <a:ext uri="{FF2B5EF4-FFF2-40B4-BE49-F238E27FC236}">
                <a16:creationId xmlns:a16="http://schemas.microsoft.com/office/drawing/2014/main" id="{5E4A0192-CEFD-F0D4-AD10-A0A82958B294}"/>
              </a:ext>
            </a:extLst>
          </p:cNvPr>
          <p:cNvSpPr txBox="1">
            <a:spLocks/>
          </p:cNvSpPr>
          <p:nvPr/>
        </p:nvSpPr>
        <p:spPr>
          <a:xfrm>
            <a:off x="8106506" y="997898"/>
            <a:ext cx="5257802" cy="543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latin typeface="+mn-lt"/>
              </a:rPr>
              <a:t>coldstorageservice</a:t>
            </a:r>
            <a:endParaRPr lang="en-US" sz="2400" b="1" dirty="0">
              <a:latin typeface="+mn-lt"/>
            </a:endParaRPr>
          </a:p>
        </p:txBody>
      </p:sp>
      <p:sp>
        <p:nvSpPr>
          <p:cNvPr id="20" name="Titolo 1">
            <a:extLst>
              <a:ext uri="{FF2B5EF4-FFF2-40B4-BE49-F238E27FC236}">
                <a16:creationId xmlns:a16="http://schemas.microsoft.com/office/drawing/2014/main" id="{D00CE40B-AC48-3BB0-C257-CFA53A1F60F1}"/>
              </a:ext>
            </a:extLst>
          </p:cNvPr>
          <p:cNvSpPr txBox="1">
            <a:spLocks/>
          </p:cNvSpPr>
          <p:nvPr/>
        </p:nvSpPr>
        <p:spPr>
          <a:xfrm>
            <a:off x="8106506" y="454680"/>
            <a:ext cx="7014031" cy="543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+mn-lt"/>
              </a:rPr>
              <a:t>Docker-compose</a:t>
            </a:r>
            <a:endParaRPr lang="en-US" sz="4000" b="1" dirty="0"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4DCD64-438E-4D35-ED94-717BABC5EA2F}"/>
              </a:ext>
            </a:extLst>
          </p:cNvPr>
          <p:cNvCxnSpPr>
            <a:cxnSpLocks/>
          </p:cNvCxnSpPr>
          <p:nvPr/>
        </p:nvCxnSpPr>
        <p:spPr>
          <a:xfrm flipV="1">
            <a:off x="7934568" y="140677"/>
            <a:ext cx="0" cy="6579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4542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716</Words>
  <Application>Microsoft Office PowerPoint</Application>
  <PresentationFormat>Widescreen</PresentationFormat>
  <Paragraphs>132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Tema di Office</vt:lpstr>
      <vt:lpstr>INGEGNERIA DEI SISTEMI SOFTWARE M</vt:lpstr>
      <vt:lpstr>PowerPoint Presentation</vt:lpstr>
      <vt:lpstr>Archittettura Finale</vt:lpstr>
      <vt:lpstr>CREAZIONE TICKET E DEPOSIT ACTION</vt:lpstr>
      <vt:lpstr>ALARM REQUIREMENTS</vt:lpstr>
      <vt:lpstr>Dockerizzazione dei deliverable</vt:lpstr>
      <vt:lpstr>Dockerfiles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INGEGNERIA DEI SISTEMI SOFTWARE M</dc:title>
  <dc:creator>Enrico Zacchiroli</dc:creator>
  <cp:lastModifiedBy>Lorenzo Ziosi - lorenzo.ziosi3@studio.unibo.it</cp:lastModifiedBy>
  <cp:revision>9</cp:revision>
  <dcterms:created xsi:type="dcterms:W3CDTF">2023-11-21T14:31:29Z</dcterms:created>
  <dcterms:modified xsi:type="dcterms:W3CDTF">2023-11-23T10:21:34Z</dcterms:modified>
</cp:coreProperties>
</file>