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2"/>
    <p:restoredTop sz="94646"/>
  </p:normalViewPr>
  <p:slideViewPr>
    <p:cSldViewPr snapToGrid="0" snapToObjects="1">
      <p:cViewPr varScale="1">
        <p:scale>
          <a:sx n="105" d="100"/>
          <a:sy n="105" d="100"/>
        </p:scale>
        <p:origin x="11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A4BE-BCA3-8443-A7FB-30730ADF5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AEA7D-0AAA-634F-A3E4-7BD067124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1830-319A-ED48-B894-7485D107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0AFE-0E7D-904F-B292-FA0B064A7695}" type="datetimeFigureOut">
              <a:rPr lang="en-US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F7A4-BA60-AE4C-B009-1B43FC13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871A-BDAB-334A-8E8E-D34D527A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B1B6-E625-0C48-9809-921230E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8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1FF4-46D8-7F48-8F05-F8E7CF03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F4597-6BB5-8C4E-BE70-CDE2520D3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18E7-B91E-A34B-94D0-4684B848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0AFE-0E7D-904F-B292-FA0B064A7695}" type="datetimeFigureOut">
              <a:rPr lang="en-US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4CBD-4990-7F44-AEC1-1BBCB860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9CB7D-0308-4C46-A440-62DBFACC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B1B6-E625-0C48-9809-921230E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9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F43CD-8197-EA44-BF29-49A10CE3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BC1A0-E9B7-9F4D-915B-C1956103F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1490-8F97-E24A-B183-BFD5CDE9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0AFE-0E7D-904F-B292-FA0B064A7695}" type="datetimeFigureOut">
              <a:rPr lang="en-US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741B2-FBAB-E04C-9A77-5383627B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311AC-81B5-C44F-87E4-F343814A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B1B6-E625-0C48-9809-921230E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3079-612C-2342-A761-B73A7DE5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B2BC-3745-9C49-ACDD-341847542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19641-A89C-B54A-A63C-ABFF28C7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0AFE-0E7D-904F-B292-FA0B064A7695}" type="datetimeFigureOut">
              <a:rPr lang="en-US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6C55-9A5E-2844-A5B9-3CAB4753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A073E-B825-2A4A-9E2B-C01A2182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B1B6-E625-0C48-9809-921230E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08D2-E8A4-1947-A0A8-3FF1BC35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9B53-168D-444C-AFFD-918C95C0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7E665-AA28-1846-9D88-400AC1F5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0AFE-0E7D-904F-B292-FA0B064A7695}" type="datetimeFigureOut">
              <a:rPr lang="en-US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421C-84DA-C841-A7FA-ED398915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21F9E-8589-5346-BD85-11709471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B1B6-E625-0C48-9809-921230E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5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7D41-8D9C-A84C-9591-7FB1E7DE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C961-C76C-7F43-B84A-391037CBC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4FC05-2030-BC4B-BB3D-460753662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69EBE-07F7-574C-9FB3-B605EF54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0AFE-0E7D-904F-B292-FA0B064A7695}" type="datetimeFigureOut">
              <a:rPr lang="en-US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5D843-6A94-6146-9DCE-D657A286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67164-8632-A94C-87DE-8445C13A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B1B6-E625-0C48-9809-921230E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B6F5-4442-F541-9351-57419363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F9759-D6FC-6644-B1B3-06098DDE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CEE2F-2E95-FE48-B410-C4350210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B94F3-0D2F-AA4A-9340-E8325E4D0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60997-0A27-4448-8D02-E695AB34D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F2195-5B4C-8D4F-945A-465B2188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0AFE-0E7D-904F-B292-FA0B064A7695}" type="datetimeFigureOut">
              <a:rPr lang="en-US" smtClean="0"/>
              <a:t>2020-10-24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90AA0-E56D-B544-96D8-082A5710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8F804-52C9-DF4F-A671-00F35112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B1B6-E625-0C48-9809-921230E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2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149F-7CF7-A346-A308-0CFCCE03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8A712-A4E4-484F-89A5-782D1F58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0AFE-0E7D-904F-B292-FA0B064A7695}" type="datetimeFigureOut">
              <a:rPr lang="en-US" smtClean="0"/>
              <a:t>2020-10-24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57862-2A90-F442-904D-338C509C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56998-B0AD-5443-842A-87EE6EBF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B1B6-E625-0C48-9809-921230E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6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0998A-9F37-5348-BE3D-04053579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0AFE-0E7D-904F-B292-FA0B064A7695}" type="datetimeFigureOut">
              <a:rPr lang="en-US" smtClean="0"/>
              <a:t>2020-10-24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1ADAD-8B4A-C14D-BB4D-EE0632C0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2CF33-DF68-D240-BEFC-3E83C87D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B1B6-E625-0C48-9809-921230E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6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622E-9B6E-FD45-BE6E-2FCE2BB1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0A44-F2D3-CC45-BD72-2BA3A59F8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8A2B2-87D2-9645-AC95-E976B7C4E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F3115-0D76-0D47-A9E0-8D12A4EA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0AFE-0E7D-904F-B292-FA0B064A7695}" type="datetimeFigureOut">
              <a:rPr lang="en-US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2E27E-3591-0849-BB5F-68D4ADAD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59196-3FBF-E449-993E-24E4668E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B1B6-E625-0C48-9809-921230E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FC0A-D252-D448-BB2D-0CBA4E1D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428BF-A9B0-6C42-8E71-A58B2BBE3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CC680-B5D1-5143-9BD7-7593B524F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9C61-C7FF-F04D-822C-C00CF1C2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0AFE-0E7D-904F-B292-FA0B064A7695}" type="datetimeFigureOut">
              <a:rPr lang="en-US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F3263-6015-8A40-99EF-05097318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982A1-EE87-BA44-A880-75DDE1F6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1B1B6-E625-0C48-9809-921230E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9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0398A-45AF-9E42-A10D-54C8A8A8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67AAD-67F5-6244-9DB9-EE99E2F75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7338-34BB-8F41-BE58-462CB663B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10AFE-0E7D-904F-B292-FA0B064A7695}" type="datetimeFigureOut">
              <a:rPr lang="en-US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9C31-D6B5-8E43-84FA-0F3B108FE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7A98-428E-0A44-90EC-31620EEA5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B1B6-E625-0C48-9809-921230E5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0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262B2C-0BEA-7D45-9577-673F0F8EF993}"/>
              </a:ext>
            </a:extLst>
          </p:cNvPr>
          <p:cNvSpPr txBox="1"/>
          <p:nvPr/>
        </p:nvSpPr>
        <p:spPr>
          <a:xfrm>
            <a:off x="4021251" y="2056947"/>
            <a:ext cx="79816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Very few instruments are actually modern. Most of them have centuries-old user interfaces, constrained by the limits of woodworking and the need to produce sound. What if we were to </a:t>
            </a:r>
            <a:r>
              <a:rPr lang="en-US" sz="2000" dirty="0" smtClean="0"/>
              <a:t>design an instrument today? I want mine to fit in my pocket, be easy and fun to learn, and be expressive, cheap, open source, and easily hackable.</a:t>
            </a:r>
            <a:endParaRPr lang="en-US" sz="2000" dirty="0" smtClean="0"/>
          </a:p>
          <a:p>
            <a:endParaRPr lang="en-US" sz="2000" dirty="0"/>
          </a:p>
          <a:p>
            <a:r>
              <a:rPr lang="zh-CN" altLang="en-US" sz="2000" dirty="0"/>
              <a:t>实际上当下很少有乐器可以被认为是现代的，受限于几百年前的制作工艺和材料，大部分乐器的用户界面都有着数百年的历史。如果我们按现代的技术与人体工程设计一款乐器，它会是什么样的？我希望它能轻松地塞在衣服口袋里，易学好用，有充分的表现力，便宜，开源，并且有容易更改的设计代码。 </a:t>
            </a:r>
            <a:endParaRPr lang="en-US" altLang="zh-C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30AA3-F043-1345-B483-EA20CBB649A6}"/>
              </a:ext>
            </a:extLst>
          </p:cNvPr>
          <p:cNvSpPr txBox="1"/>
          <p:nvPr/>
        </p:nvSpPr>
        <p:spPr>
          <a:xfrm>
            <a:off x="4021251" y="793477"/>
            <a:ext cx="502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Pocket organ </a:t>
            </a:r>
            <a:r>
              <a:rPr lang="zh-CN" altLang="en-US" sz="3000" b="1" dirty="0" smtClean="0"/>
              <a:t>口袋琴</a:t>
            </a:r>
            <a:endParaRPr 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82766-5F4E-1245-8F76-44D0436419A6}"/>
              </a:ext>
            </a:extLst>
          </p:cNvPr>
          <p:cNvSpPr txBox="1"/>
          <p:nvPr/>
        </p:nvSpPr>
        <p:spPr>
          <a:xfrm>
            <a:off x="453635" y="2359694"/>
            <a:ext cx="29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200" b="1" baseline="-25000" dirty="0"/>
              <a:t> Maker Name: </a:t>
            </a:r>
            <a:r>
              <a:rPr lang="en-IE" sz="2200" b="1" baseline="-25000" dirty="0" smtClean="0"/>
              <a:t>Thomas </a:t>
            </a:r>
            <a:r>
              <a:rPr lang="en-US" sz="2200" b="1" baseline="-25000" dirty="0" smtClean="0"/>
              <a:t>TEMPE </a:t>
            </a:r>
            <a:r>
              <a:rPr lang="zh-CN" altLang="en-US" sz="2200" b="1" baseline="-25000" dirty="0" smtClean="0"/>
              <a:t>唐沛</a:t>
            </a:r>
            <a:r>
              <a:rPr lang="en-IE" sz="2200" b="1" dirty="0" smtClean="0"/>
              <a:t> 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813AF-CDB7-0442-B45A-CB1A9FE303C2}"/>
              </a:ext>
            </a:extLst>
          </p:cNvPr>
          <p:cNvSpPr txBox="1"/>
          <p:nvPr/>
        </p:nvSpPr>
        <p:spPr>
          <a:xfrm>
            <a:off x="577367" y="6242709"/>
            <a:ext cx="2687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200" b="1" baseline="-25000" dirty="0"/>
              <a:t>Project Picture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1" b="100000" l="1786" r="95153">
                        <a14:foregroundMark x1="22194" y1="90306" x2="1786" y2="99490"/>
                        <a14:foregroundMark x1="69388" y1="88010" x2="73469" y2="93878"/>
                        <a14:foregroundMark x1="92092" y1="98214" x2="95153" y2="994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93" y="0"/>
            <a:ext cx="2401061" cy="24010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" y="2461689"/>
            <a:ext cx="3297233" cy="43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8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216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Rao</dc:creator>
  <cp:lastModifiedBy>Tempe Thomas</cp:lastModifiedBy>
  <cp:revision>28</cp:revision>
  <dcterms:created xsi:type="dcterms:W3CDTF">2020-10-18T10:24:04Z</dcterms:created>
  <dcterms:modified xsi:type="dcterms:W3CDTF">2020-10-25T00:53:34Z</dcterms:modified>
</cp:coreProperties>
</file>