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CE5"/>
    <a:srgbClr val="33CC33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3F94B-FE41-89CF-A08D-A5D3884FF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C4053B-061A-11E3-AD9A-357321B9A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A54577-B885-CC8C-8244-EB8875CF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FAEA-F3A6-4C0E-AE1C-4B716D748179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1E4839-DF8C-32DA-E723-A3B7194B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07E350-7C54-82A2-70EF-11583D95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58CE-E906-448C-937B-356C3FF0E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87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E991B-FDAC-3DB7-BF51-A317ADE1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5A31D4-3B11-BDF1-AA30-4A93C6859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579457-8A70-9518-368D-A4D7E9220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FAEA-F3A6-4C0E-AE1C-4B716D748179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30E5F-1FFA-B441-475C-C9B0FBC6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3C446-B8E0-648E-D33F-6D53CA00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58CE-E906-448C-937B-356C3FF0E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20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A07AAE-B2AA-6C0E-0879-DE466B17F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10548D-4AC6-7D51-2E7F-8F622ECB7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790310-8D18-F69A-3E9E-843997B24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FAEA-F3A6-4C0E-AE1C-4B716D748179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D4BEF7-84E1-ACC2-7383-9AC1B545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601C19-67B1-853B-A87A-FC2B79E2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58CE-E906-448C-937B-356C3FF0E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9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C9C88-9C47-70F3-2BB7-930B3955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A5E255-CA8D-7975-98BA-CD3F20065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B5CFC4-D011-51F3-A730-8B6A4DB2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FAEA-F3A6-4C0E-AE1C-4B716D748179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58D06-63AF-2089-8636-D6BACD09C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CBB1D4-671E-3350-8AF2-75FDD079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58CE-E906-448C-937B-356C3FF0E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72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DC437-DF3E-F8E0-156B-E2BBC4FF6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40FEE7-7D7C-2B8F-9135-E27F6F4CC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8DF3ED-C846-265B-D46B-6987F3BE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FAEA-F3A6-4C0E-AE1C-4B716D748179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2CE97-0EA4-4E10-E5E0-CCFD5AED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E0E53-BF1B-721E-DFDC-CECAE000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58CE-E906-448C-937B-356C3FF0E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1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3125D-ACFE-5B13-9DCC-1B19472BF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D9E95-E0D2-A282-21E9-9AC6EA3C9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441917-6ABF-733E-E5CE-4449C13AD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8AD86A-A6C5-0E2E-CDDD-7DE733385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FAEA-F3A6-4C0E-AE1C-4B716D748179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6C06B0-3B71-0074-2DE7-9D87BF213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882E4F-0C08-2D89-F963-38CD0CD5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58CE-E906-448C-937B-356C3FF0E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17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AFF37-B6C1-A864-849A-48FB3AF0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412CE-DDFB-68FC-27FC-70EA8CC94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1DCFA6-1A10-4DC9-1474-8D9A903B5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19B1FB-2408-ECC4-22B8-9998AB31D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6F20BC-05BB-A20F-3030-C5C289B61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2650B1-7739-1540-E61E-E66E2209B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FAEA-F3A6-4C0E-AE1C-4B716D748179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9B2AD1-5C56-5B7F-0ABD-83DB3E63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6FD417-2DD2-6F00-0BCA-D85A135E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58CE-E906-448C-937B-356C3FF0E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62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6EFFC-EB69-8278-CAB5-12F92C1E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768195-1B98-75B5-DD96-C30D1B063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FAEA-F3A6-4C0E-AE1C-4B716D748179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FB8C5A-6284-C4DB-01C9-7CE948CE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2DC4D3-A23E-3BA3-02CF-6372430C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58CE-E906-448C-937B-356C3FF0E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12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E75D69-A224-3F7C-2E1E-56024003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FAEA-F3A6-4C0E-AE1C-4B716D748179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316C06-61A6-510B-F478-E8627CEA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2D8702-25F9-4F98-D6EA-5F1FEDCC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58CE-E906-448C-937B-356C3FF0E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07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E1C8B-BC5B-2E20-AA45-20B6498A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CDEB4D-6204-F6BB-CCCB-A4E2648C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723F4B-01C4-46BD-3EB4-26785CD1E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9FE55E-B361-8429-BF84-3C3AD1019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FAEA-F3A6-4C0E-AE1C-4B716D748179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3D1FAC-083A-FFE9-03D7-90BB1646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8104A4-38B7-A749-BD41-E565B75C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58CE-E906-448C-937B-356C3FF0E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94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1CD2B-490D-7DCD-A0F4-2E2667F7E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0D6F17-BE6F-2C1D-18FC-7E9D5D1CF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8783F9-0B1E-2646-E74B-DEC5048F9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A13A93-08EF-BE5B-4A98-BA707699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FAEA-F3A6-4C0E-AE1C-4B716D748179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C266BF-0930-E0B3-BE51-2DF472FE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E0949A-6120-39E9-E8CE-804BA864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58CE-E906-448C-937B-356C3FF0E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42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30AEFD-715B-BA8D-F8F9-E52E0AA85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D4E1F3-F76F-03A6-AFBF-B3D9534A4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A7FDF-9949-3F6B-E37D-8A810269C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43FAEA-F3A6-4C0E-AE1C-4B716D748179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6759A3-9A0B-9CD7-7B0D-39FC6AD66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05E1E-A419-315D-169F-AD103FAE8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2358CE-E906-448C-937B-356C3FF0E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51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.svg"/><Relationship Id="rId21" Type="http://schemas.openxmlformats.org/officeDocument/2006/relationships/image" Target="../media/image37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17" Type="http://schemas.openxmlformats.org/officeDocument/2006/relationships/image" Target="../media/image33.svg"/><Relationship Id="rId25" Type="http://schemas.openxmlformats.org/officeDocument/2006/relationships/image" Target="../media/image41.sv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24" Type="http://schemas.openxmlformats.org/officeDocument/2006/relationships/image" Target="../media/image40.png"/><Relationship Id="rId5" Type="http://schemas.openxmlformats.org/officeDocument/2006/relationships/image" Target="../media/image21.svg"/><Relationship Id="rId15" Type="http://schemas.openxmlformats.org/officeDocument/2006/relationships/image" Target="../media/image31.svg"/><Relationship Id="rId23" Type="http://schemas.openxmlformats.org/officeDocument/2006/relationships/image" Target="../media/image39.svg"/><Relationship Id="rId28" Type="http://schemas.openxmlformats.org/officeDocument/2006/relationships/image" Target="../media/image44.png"/><Relationship Id="rId10" Type="http://schemas.openxmlformats.org/officeDocument/2006/relationships/image" Target="../media/image26.png"/><Relationship Id="rId19" Type="http://schemas.openxmlformats.org/officeDocument/2006/relationships/image" Target="../media/image35.svg"/><Relationship Id="rId31" Type="http://schemas.openxmlformats.org/officeDocument/2006/relationships/image" Target="../media/image47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svg"/><Relationship Id="rId30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54">
            <a:extLst>
              <a:ext uri="{FF2B5EF4-FFF2-40B4-BE49-F238E27FC236}">
                <a16:creationId xmlns:a16="http://schemas.microsoft.com/office/drawing/2014/main" id="{0DF9DD7C-928D-96D0-8596-93A3DABF719C}"/>
              </a:ext>
            </a:extLst>
          </p:cNvPr>
          <p:cNvSpPr/>
          <p:nvPr/>
        </p:nvSpPr>
        <p:spPr>
          <a:xfrm>
            <a:off x="444500" y="315047"/>
            <a:ext cx="11303000" cy="622790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oscdev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35" name="Graphic 55" descr="AWS Cloud group icon with AWS logo.">
            <a:extLst>
              <a:ext uri="{FF2B5EF4-FFF2-40B4-BE49-F238E27FC236}">
                <a16:creationId xmlns:a16="http://schemas.microsoft.com/office/drawing/2014/main" id="{74EF2E72-24C1-C246-F177-D485B742D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44500" y="315047"/>
            <a:ext cx="381000" cy="381000"/>
          </a:xfrm>
          <a:prstGeom prst="rect">
            <a:avLst/>
          </a:prstGeom>
        </p:spPr>
      </p:pic>
      <p:sp>
        <p:nvSpPr>
          <p:cNvPr id="37" name="Rectangle 60" descr="Region group">
            <a:extLst>
              <a:ext uri="{FF2B5EF4-FFF2-40B4-BE49-F238E27FC236}">
                <a16:creationId xmlns:a16="http://schemas.microsoft.com/office/drawing/2014/main" id="{9F76CFCC-C840-44D3-85BC-6B606DD08541}"/>
              </a:ext>
            </a:extLst>
          </p:cNvPr>
          <p:cNvSpPr/>
          <p:nvPr/>
        </p:nvSpPr>
        <p:spPr>
          <a:xfrm>
            <a:off x="913197" y="904065"/>
            <a:ext cx="10365606" cy="5186132"/>
          </a:xfrm>
          <a:prstGeom prst="rect">
            <a:avLst/>
          </a:prstGeom>
          <a:noFill/>
          <a:ln w="15875">
            <a:solidFill>
              <a:srgbClr val="00A4A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39" name="Graphic 61" descr="Region group icon.">
            <a:extLst>
              <a:ext uri="{FF2B5EF4-FFF2-40B4-BE49-F238E27FC236}">
                <a16:creationId xmlns:a16="http://schemas.microsoft.com/office/drawing/2014/main" id="{FD1431B7-3C0D-8AEC-F044-9529047B2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3197" y="904065"/>
            <a:ext cx="381000" cy="381000"/>
          </a:xfrm>
          <a:prstGeom prst="rect">
            <a:avLst/>
          </a:prstGeom>
        </p:spPr>
      </p:pic>
      <p:sp>
        <p:nvSpPr>
          <p:cNvPr id="40" name="Rectangle 62" descr="Availability Zone group.">
            <a:extLst>
              <a:ext uri="{FF2B5EF4-FFF2-40B4-BE49-F238E27FC236}">
                <a16:creationId xmlns:a16="http://schemas.microsoft.com/office/drawing/2014/main" id="{9CC005A9-7A56-5121-7D93-1D81FF1BEE35}"/>
              </a:ext>
            </a:extLst>
          </p:cNvPr>
          <p:cNvSpPr/>
          <p:nvPr/>
        </p:nvSpPr>
        <p:spPr>
          <a:xfrm>
            <a:off x="1527945" y="1585770"/>
            <a:ext cx="2091626" cy="4114248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ap-northeast-2a</a:t>
            </a:r>
          </a:p>
        </p:txBody>
      </p:sp>
      <p:sp>
        <p:nvSpPr>
          <p:cNvPr id="43" name="Rectangle 62" descr="Availability Zone group.">
            <a:extLst>
              <a:ext uri="{FF2B5EF4-FFF2-40B4-BE49-F238E27FC236}">
                <a16:creationId xmlns:a16="http://schemas.microsoft.com/office/drawing/2014/main" id="{FF7C10EE-F9B9-E895-E01A-9465B2C3387F}"/>
              </a:ext>
            </a:extLst>
          </p:cNvPr>
          <p:cNvSpPr/>
          <p:nvPr/>
        </p:nvSpPr>
        <p:spPr>
          <a:xfrm>
            <a:off x="3871102" y="1585769"/>
            <a:ext cx="2091626" cy="4114249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ap-northeast-2b</a:t>
            </a:r>
          </a:p>
        </p:txBody>
      </p:sp>
      <p:sp>
        <p:nvSpPr>
          <p:cNvPr id="44" name="Rectangle 62" descr="Availability Zone group.">
            <a:extLst>
              <a:ext uri="{FF2B5EF4-FFF2-40B4-BE49-F238E27FC236}">
                <a16:creationId xmlns:a16="http://schemas.microsoft.com/office/drawing/2014/main" id="{8F728BB0-6472-257E-8626-636FE3308517}"/>
              </a:ext>
            </a:extLst>
          </p:cNvPr>
          <p:cNvSpPr/>
          <p:nvPr/>
        </p:nvSpPr>
        <p:spPr>
          <a:xfrm>
            <a:off x="6214259" y="1585770"/>
            <a:ext cx="2091626" cy="342819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ap-northeast-2c</a:t>
            </a:r>
          </a:p>
        </p:txBody>
      </p:sp>
      <p:sp>
        <p:nvSpPr>
          <p:cNvPr id="45" name="Rectangle 62" descr="Availability Zone group.">
            <a:extLst>
              <a:ext uri="{FF2B5EF4-FFF2-40B4-BE49-F238E27FC236}">
                <a16:creationId xmlns:a16="http://schemas.microsoft.com/office/drawing/2014/main" id="{9ECA7EE8-2D89-5E0A-D29B-2014D5248907}"/>
              </a:ext>
            </a:extLst>
          </p:cNvPr>
          <p:cNvSpPr/>
          <p:nvPr/>
        </p:nvSpPr>
        <p:spPr>
          <a:xfrm>
            <a:off x="8557416" y="1585770"/>
            <a:ext cx="2091626" cy="342819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ap-northeast-2d</a:t>
            </a:r>
          </a:p>
        </p:txBody>
      </p:sp>
      <p:sp>
        <p:nvSpPr>
          <p:cNvPr id="47" name="Rectangle 89">
            <a:extLst>
              <a:ext uri="{FF2B5EF4-FFF2-40B4-BE49-F238E27FC236}">
                <a16:creationId xmlns:a16="http://schemas.microsoft.com/office/drawing/2014/main" id="{06F568CB-9948-F830-0F34-114D2C449D12}"/>
              </a:ext>
            </a:extLst>
          </p:cNvPr>
          <p:cNvSpPr/>
          <p:nvPr/>
        </p:nvSpPr>
        <p:spPr>
          <a:xfrm>
            <a:off x="1806212" y="2959826"/>
            <a:ext cx="8579576" cy="1734094"/>
          </a:xfrm>
          <a:prstGeom prst="rect">
            <a:avLst/>
          </a:prstGeom>
          <a:noFill/>
          <a:ln w="15875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 Cluster</a:t>
            </a:r>
          </a:p>
        </p:txBody>
      </p:sp>
      <p:pic>
        <p:nvPicPr>
          <p:cNvPr id="51" name="Graphic 17" descr="Amazon Elastic Block Store (Amazon EBS) service icon.">
            <a:extLst>
              <a:ext uri="{FF2B5EF4-FFF2-40B4-BE49-F238E27FC236}">
                <a16:creationId xmlns:a16="http://schemas.microsoft.com/office/drawing/2014/main" id="{25D5F1C9-95D8-062A-07E0-3501875BC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6587702" y="5227692"/>
            <a:ext cx="478045" cy="478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9">
            <a:extLst>
              <a:ext uri="{FF2B5EF4-FFF2-40B4-BE49-F238E27FC236}">
                <a16:creationId xmlns:a16="http://schemas.microsoft.com/office/drawing/2014/main" id="{E1AD843D-9B33-CA29-9103-9C3889405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978" y="5700019"/>
            <a:ext cx="1019491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</a:t>
            </a:r>
          </a:p>
        </p:txBody>
      </p:sp>
      <p:pic>
        <p:nvPicPr>
          <p:cNvPr id="53" name="Graphic 19" descr="Amazon Elastic File System (Amazon EFS) service icon.">
            <a:extLst>
              <a:ext uri="{FF2B5EF4-FFF2-40B4-BE49-F238E27FC236}">
                <a16:creationId xmlns:a16="http://schemas.microsoft.com/office/drawing/2014/main" id="{45DD497A-F44C-CC65-C333-60363FC93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8221806" y="5227691"/>
            <a:ext cx="478046" cy="47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9">
            <a:extLst>
              <a:ext uri="{FF2B5EF4-FFF2-40B4-BE49-F238E27FC236}">
                <a16:creationId xmlns:a16="http://schemas.microsoft.com/office/drawing/2014/main" id="{250B2836-FD7F-9656-6FE3-9F0DA7F42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1083" y="5700019"/>
            <a:ext cx="1019491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EFS</a:t>
            </a:r>
          </a:p>
        </p:txBody>
      </p:sp>
      <p:pic>
        <p:nvPicPr>
          <p:cNvPr id="46" name="Graphic 23" descr="Amazon Elastic Kubernetes Service (Amazon EKS) Service icon.">
            <a:extLst>
              <a:ext uri="{FF2B5EF4-FFF2-40B4-BE49-F238E27FC236}">
                <a16:creationId xmlns:a16="http://schemas.microsoft.com/office/drawing/2014/main" id="{57B8D6A1-87CC-FF44-2DAF-EDECE859B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1806212" y="2959826"/>
            <a:ext cx="380999" cy="380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65148BCF-5EB7-2C52-CD7A-B743038A3F14}"/>
              </a:ext>
            </a:extLst>
          </p:cNvPr>
          <p:cNvSpPr/>
          <p:nvPr/>
        </p:nvSpPr>
        <p:spPr>
          <a:xfrm>
            <a:off x="1996711" y="3634723"/>
            <a:ext cx="8198849" cy="717125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</a:t>
            </a:r>
            <a:r>
              <a:rPr lang="en-US" altLang="ko-KR" sz="1200" dirty="0" err="1">
                <a:solidFill>
                  <a:schemeClr val="tx1"/>
                </a:solidFill>
              </a:rPr>
              <a:t>max_size</a:t>
            </a:r>
            <a:r>
              <a:rPr lang="en-US" altLang="ko-KR" sz="1200" dirty="0">
                <a:solidFill>
                  <a:schemeClr val="tx1"/>
                </a:solidFill>
              </a:rPr>
              <a:t>: 4</a:t>
            </a:r>
          </a:p>
          <a:p>
            <a:pPr algn="ctr">
              <a:lnSpc>
                <a:spcPts val="15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                                                                                       </a:t>
            </a:r>
            <a:r>
              <a:rPr lang="en-US" altLang="ko-KR" dirty="0">
                <a:solidFill>
                  <a:schemeClr val="tx1"/>
                </a:solidFill>
              </a:rPr>
              <a:t>EKS Worker Group    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sz="1200" dirty="0" err="1">
                <a:solidFill>
                  <a:schemeClr val="tx1"/>
                </a:solidFill>
              </a:rPr>
              <a:t>min_size</a:t>
            </a:r>
            <a:r>
              <a:rPr lang="en-US" altLang="ko-KR" sz="1200" dirty="0">
                <a:solidFill>
                  <a:schemeClr val="tx1"/>
                </a:solidFill>
              </a:rPr>
              <a:t>: 2</a:t>
            </a:r>
          </a:p>
          <a:p>
            <a:pPr algn="ctr">
              <a:lnSpc>
                <a:spcPts val="15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</a:t>
            </a:r>
            <a:r>
              <a:rPr lang="en-US" altLang="ko-KR" sz="1200" dirty="0" err="1">
                <a:solidFill>
                  <a:schemeClr val="tx1"/>
                </a:solidFill>
              </a:rPr>
              <a:t>desired_size</a:t>
            </a:r>
            <a:r>
              <a:rPr lang="en-US" altLang="ko-KR" sz="1200" dirty="0">
                <a:solidFill>
                  <a:schemeClr val="tx1"/>
                </a:solidFill>
              </a:rPr>
              <a:t>: 2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4F2D196-BC05-B658-3DFD-16C1392DDB2E}"/>
              </a:ext>
            </a:extLst>
          </p:cNvPr>
          <p:cNvSpPr/>
          <p:nvPr/>
        </p:nvSpPr>
        <p:spPr>
          <a:xfrm>
            <a:off x="1996575" y="1953728"/>
            <a:ext cx="8198849" cy="886558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5" name="Graphic 6" descr="Elastic Load Balancing service icon.">
            <a:extLst>
              <a:ext uri="{FF2B5EF4-FFF2-40B4-BE49-F238E27FC236}">
                <a16:creationId xmlns:a16="http://schemas.microsoft.com/office/drawing/2014/main" id="{90DE9C03-82A2-61D1-7F53-24D7B2DCC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5856976" y="2101608"/>
            <a:ext cx="478046" cy="47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Graphic 5" descr="Amazon Elastic Compute Cloud (Amazon EC2) service icon.">
            <a:extLst>
              <a:ext uri="{FF2B5EF4-FFF2-40B4-BE49-F238E27FC236}">
                <a16:creationId xmlns:a16="http://schemas.microsoft.com/office/drawing/2014/main" id="{5D1DA3B7-4B6E-70EF-D2E8-4AD365EAD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4168146" y="3754262"/>
            <a:ext cx="478046" cy="47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Graphic 5" descr="Amazon Elastic Compute Cloud (Amazon EC2) service icon.">
            <a:extLst>
              <a:ext uri="{FF2B5EF4-FFF2-40B4-BE49-F238E27FC236}">
                <a16:creationId xmlns:a16="http://schemas.microsoft.com/office/drawing/2014/main" id="{24C91DB8-F24A-1440-9217-3AD8FFC25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5574814" y="3754262"/>
            <a:ext cx="478046" cy="47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6" descr="Amazon Relational Database Service (Amazon RDS) service icon.">
            <a:extLst>
              <a:ext uri="{FF2B5EF4-FFF2-40B4-BE49-F238E27FC236}">
                <a16:creationId xmlns:a16="http://schemas.microsoft.com/office/drawing/2014/main" id="{0CA13E5A-CC11-BBCD-0552-B57C5354A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9855911" y="5227691"/>
            <a:ext cx="478046" cy="47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9">
            <a:extLst>
              <a:ext uri="{FF2B5EF4-FFF2-40B4-BE49-F238E27FC236}">
                <a16:creationId xmlns:a16="http://schemas.microsoft.com/office/drawing/2014/main" id="{700BBCF2-91A8-FE28-9C25-FDF8103CF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5188" y="5700019"/>
            <a:ext cx="1019491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RDS</a:t>
            </a:r>
          </a:p>
        </p:txBody>
      </p:sp>
      <p:sp>
        <p:nvSpPr>
          <p:cNvPr id="61" name="TextBox 9">
            <a:extLst>
              <a:ext uri="{FF2B5EF4-FFF2-40B4-BE49-F238E27FC236}">
                <a16:creationId xmlns:a16="http://schemas.microsoft.com/office/drawing/2014/main" id="{581DFE15-259E-372A-533E-DCB850383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6253" y="2576030"/>
            <a:ext cx="1019491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ALB</a:t>
            </a:r>
          </a:p>
        </p:txBody>
      </p:sp>
      <p:pic>
        <p:nvPicPr>
          <p:cNvPr id="62" name="Graphic 5" descr="Amazon Elastic Compute Cloud (Amazon EC2) service icon.">
            <a:extLst>
              <a:ext uri="{FF2B5EF4-FFF2-40B4-BE49-F238E27FC236}">
                <a16:creationId xmlns:a16="http://schemas.microsoft.com/office/drawing/2014/main" id="{7DE5BC1F-777F-21DF-64C3-AB1D4C01C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2334735" y="4890771"/>
            <a:ext cx="478046" cy="47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Graphic 5" descr="Amazon Elastic Compute Cloud (Amazon EC2) service icon.">
            <a:extLst>
              <a:ext uri="{FF2B5EF4-FFF2-40B4-BE49-F238E27FC236}">
                <a16:creationId xmlns:a16="http://schemas.microsoft.com/office/drawing/2014/main" id="{B5D92B45-7006-226C-4CC9-65EFEEC2E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4677892" y="4891176"/>
            <a:ext cx="478046" cy="47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9">
            <a:extLst>
              <a:ext uri="{FF2B5EF4-FFF2-40B4-BE49-F238E27FC236}">
                <a16:creationId xmlns:a16="http://schemas.microsoft.com/office/drawing/2014/main" id="{ED4F71A0-AF02-3D7A-D4AE-16D02BE62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4012" y="5368817"/>
            <a:ext cx="1019491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Jira Node 0</a:t>
            </a:r>
          </a:p>
        </p:txBody>
      </p:sp>
      <p:sp>
        <p:nvSpPr>
          <p:cNvPr id="65" name="TextBox 9">
            <a:extLst>
              <a:ext uri="{FF2B5EF4-FFF2-40B4-BE49-F238E27FC236}">
                <a16:creationId xmlns:a16="http://schemas.microsoft.com/office/drawing/2014/main" id="{95167374-7C0B-8232-BE28-E3BE73177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5607" y="5368817"/>
            <a:ext cx="1019491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Jira Node 1</a:t>
            </a:r>
          </a:p>
        </p:txBody>
      </p:sp>
    </p:spTree>
    <p:extLst>
      <p:ext uri="{BB962C8B-B14F-4D97-AF65-F5344CB8AC3E}">
        <p14:creationId xmlns:p14="http://schemas.microsoft.com/office/powerpoint/2010/main" val="663619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A34E86E-DE87-2B03-1DCC-4867A4399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73" y="307577"/>
            <a:ext cx="11321253" cy="62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4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>
            <a:extLst>
              <a:ext uri="{FF2B5EF4-FFF2-40B4-BE49-F238E27FC236}">
                <a16:creationId xmlns:a16="http://schemas.microsoft.com/office/drawing/2014/main" id="{5CB450AA-8F45-B58B-BA47-7531D5396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6018" y="1616771"/>
            <a:ext cx="647700" cy="62865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7DB6D86-2133-6D2B-1962-44A53A650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1459" y="3146586"/>
            <a:ext cx="647700" cy="628650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0B0A824F-866A-E2F9-1252-0D5F8E827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97418" y="4934914"/>
            <a:ext cx="647700" cy="628650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CC8635C-58B9-CFE5-BC59-4B2BACB0D3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82522" y="4875791"/>
            <a:ext cx="647700" cy="628650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10EF0F02-A23C-02DC-98DA-85DB043A49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33722" y="1531520"/>
            <a:ext cx="647700" cy="628650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43959FF3-55F4-4B7D-7C7E-E2AE0C0075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28684" y="1531520"/>
            <a:ext cx="647700" cy="628650"/>
          </a:xfrm>
          <a:prstGeom prst="rect">
            <a:avLst/>
          </a:prstGeom>
        </p:spPr>
      </p:pic>
      <p:sp>
        <p:nvSpPr>
          <p:cNvPr id="19" name="Rectangle 104" descr="Generic group.">
            <a:extLst>
              <a:ext uri="{FF2B5EF4-FFF2-40B4-BE49-F238E27FC236}">
                <a16:creationId xmlns:a16="http://schemas.microsoft.com/office/drawing/2014/main" id="{6F84F590-B107-ACDF-8FAB-5D78AA22DF45}"/>
              </a:ext>
            </a:extLst>
          </p:cNvPr>
          <p:cNvSpPr/>
          <p:nvPr/>
        </p:nvSpPr>
        <p:spPr>
          <a:xfrm>
            <a:off x="3335839" y="2872294"/>
            <a:ext cx="3774953" cy="1122493"/>
          </a:xfrm>
          <a:prstGeom prst="rect">
            <a:avLst/>
          </a:prstGeom>
          <a:noFill/>
          <a:ln w="15875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03" descr="Generic group dashed.">
            <a:extLst>
              <a:ext uri="{FF2B5EF4-FFF2-40B4-BE49-F238E27FC236}">
                <a16:creationId xmlns:a16="http://schemas.microsoft.com/office/drawing/2014/main" id="{BB880C51-771B-DF25-7287-51EBDAFE6052}"/>
              </a:ext>
            </a:extLst>
          </p:cNvPr>
          <p:cNvSpPr/>
          <p:nvPr/>
        </p:nvSpPr>
        <p:spPr>
          <a:xfrm>
            <a:off x="2110020" y="577850"/>
            <a:ext cx="8437329" cy="5735228"/>
          </a:xfrm>
          <a:prstGeom prst="rect">
            <a:avLst/>
          </a:prstGeom>
          <a:noFill/>
          <a:ln w="12700">
            <a:solidFill>
              <a:srgbClr val="326CE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7155E5DD-E9C5-4F18-F6B3-57D2D00729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8446" y="3146586"/>
            <a:ext cx="647700" cy="628650"/>
          </a:xfrm>
          <a:prstGeom prst="rect">
            <a:avLst/>
          </a:prstGeom>
        </p:spPr>
      </p:pic>
      <p:sp>
        <p:nvSpPr>
          <p:cNvPr id="22" name="Rectangle 104" descr="Generic group.">
            <a:extLst>
              <a:ext uri="{FF2B5EF4-FFF2-40B4-BE49-F238E27FC236}">
                <a16:creationId xmlns:a16="http://schemas.microsoft.com/office/drawing/2014/main" id="{C74B818D-AAA7-47CF-A496-E2B1582BFFB3}"/>
              </a:ext>
            </a:extLst>
          </p:cNvPr>
          <p:cNvSpPr/>
          <p:nvPr/>
        </p:nvSpPr>
        <p:spPr>
          <a:xfrm>
            <a:off x="2369946" y="822158"/>
            <a:ext cx="5771345" cy="5246612"/>
          </a:xfrm>
          <a:prstGeom prst="rect">
            <a:avLst/>
          </a:prstGeom>
          <a:noFill/>
          <a:ln w="12700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Namespace: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atlassian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그래픽 23">
            <a:extLst>
              <a:ext uri="{FF2B5EF4-FFF2-40B4-BE49-F238E27FC236}">
                <a16:creationId xmlns:a16="http://schemas.microsoft.com/office/drawing/2014/main" id="{43D81A4B-989C-E507-FBFF-8350E3C3CC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61812" y="4939291"/>
            <a:ext cx="647700" cy="628650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181CA46B-56E0-D33A-6CD0-8148B6580C2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99970" y="4875791"/>
            <a:ext cx="647700" cy="628650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72358472-2CBA-8FA8-9054-5A786E7A69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235016" y="274763"/>
            <a:ext cx="624665" cy="606173"/>
          </a:xfrm>
          <a:prstGeom prst="rect">
            <a:avLst/>
          </a:prstGeom>
        </p:spPr>
      </p:pic>
      <p:pic>
        <p:nvPicPr>
          <p:cNvPr id="31" name="그래픽 30">
            <a:extLst>
              <a:ext uri="{FF2B5EF4-FFF2-40B4-BE49-F238E27FC236}">
                <a16:creationId xmlns:a16="http://schemas.microsoft.com/office/drawing/2014/main" id="{C144696E-BB21-498A-BC40-4E468520E15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0632" y="3813983"/>
            <a:ext cx="696347" cy="804006"/>
          </a:xfrm>
          <a:prstGeom prst="rect">
            <a:avLst/>
          </a:prstGeom>
        </p:spPr>
      </p:pic>
      <p:grpSp>
        <p:nvGrpSpPr>
          <p:cNvPr id="2082" name="그룹 2081">
            <a:extLst>
              <a:ext uri="{FF2B5EF4-FFF2-40B4-BE49-F238E27FC236}">
                <a16:creationId xmlns:a16="http://schemas.microsoft.com/office/drawing/2014/main" id="{27AB2785-581C-2263-688C-4D6303B85507}"/>
              </a:ext>
            </a:extLst>
          </p:cNvPr>
          <p:cNvGrpSpPr/>
          <p:nvPr/>
        </p:nvGrpSpPr>
        <p:grpSpPr>
          <a:xfrm>
            <a:off x="79060" y="2471188"/>
            <a:ext cx="1019491" cy="909363"/>
            <a:chOff x="796567" y="3251225"/>
            <a:chExt cx="1019491" cy="909363"/>
          </a:xfrm>
        </p:grpSpPr>
        <p:pic>
          <p:nvPicPr>
            <p:cNvPr id="33" name="그래픽 32">
              <a:extLst>
                <a:ext uri="{FF2B5EF4-FFF2-40B4-BE49-F238E27FC236}">
                  <a16:creationId xmlns:a16="http://schemas.microsoft.com/office/drawing/2014/main" id="{1D11FE97-9EE4-7471-495E-6713BD64C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80177" y="3251225"/>
              <a:ext cx="652272" cy="652272"/>
            </a:xfrm>
            <a:prstGeom prst="rect">
              <a:avLst/>
            </a:prstGeom>
          </p:spPr>
        </p:pic>
        <p:sp>
          <p:nvSpPr>
            <p:cNvPr id="34" name="TextBox 9">
              <a:extLst>
                <a:ext uri="{FF2B5EF4-FFF2-40B4-BE49-F238E27FC236}">
                  <a16:creationId xmlns:a16="http://schemas.microsoft.com/office/drawing/2014/main" id="{05AEDDE1-2C09-75AD-9445-49861AE76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567" y="3906672"/>
              <a:ext cx="1019491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values.yaml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83" name="그룹 2082">
            <a:extLst>
              <a:ext uri="{FF2B5EF4-FFF2-40B4-BE49-F238E27FC236}">
                <a16:creationId xmlns:a16="http://schemas.microsoft.com/office/drawing/2014/main" id="{8E7CA3F5-21EB-DB26-F3F7-39C7707A9E2A}"/>
              </a:ext>
            </a:extLst>
          </p:cNvPr>
          <p:cNvGrpSpPr/>
          <p:nvPr/>
        </p:nvGrpSpPr>
        <p:grpSpPr>
          <a:xfrm>
            <a:off x="1085433" y="2570026"/>
            <a:ext cx="1019491" cy="808637"/>
            <a:chOff x="736677" y="5670091"/>
            <a:chExt cx="1019491" cy="808637"/>
          </a:xfrm>
        </p:grpSpPr>
        <p:pic>
          <p:nvPicPr>
            <p:cNvPr id="38" name="그래픽 37">
              <a:extLst>
                <a:ext uri="{FF2B5EF4-FFF2-40B4-BE49-F238E27FC236}">
                  <a16:creationId xmlns:a16="http://schemas.microsoft.com/office/drawing/2014/main" id="{252FE099-5FC0-F70E-23ED-95B2F6047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40362" y="5670091"/>
              <a:ext cx="612121" cy="612121"/>
            </a:xfrm>
            <a:prstGeom prst="rect">
              <a:avLst/>
            </a:prstGeom>
          </p:spPr>
        </p:pic>
        <p:sp>
          <p:nvSpPr>
            <p:cNvPr id="41" name="TextBox 9">
              <a:extLst>
                <a:ext uri="{FF2B5EF4-FFF2-40B4-BE49-F238E27FC236}">
                  <a16:creationId xmlns:a16="http://schemas.microsoft.com/office/drawing/2014/main" id="{7CF690D7-3274-0286-655E-B532E662D8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677" y="6232507"/>
              <a:ext cx="101949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base_resource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Box 9">
            <a:extLst>
              <a:ext uri="{FF2B5EF4-FFF2-40B4-BE49-F238E27FC236}">
                <a16:creationId xmlns:a16="http://schemas.microsoft.com/office/drawing/2014/main" id="{36AFF76B-46CB-1625-B549-888210B2A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264" y="5545121"/>
            <a:ext cx="17991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jvm</a:t>
            </a:r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config, server config …</a:t>
            </a:r>
          </a:p>
        </p:txBody>
      </p:sp>
      <p:pic>
        <p:nvPicPr>
          <p:cNvPr id="44" name="그래픽 43">
            <a:extLst>
              <a:ext uri="{FF2B5EF4-FFF2-40B4-BE49-F238E27FC236}">
                <a16:creationId xmlns:a16="http://schemas.microsoft.com/office/drawing/2014/main" id="{805E107A-E464-13FE-BAA5-7E498B929D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37088" y="4934914"/>
            <a:ext cx="647700" cy="628650"/>
          </a:xfrm>
          <a:prstGeom prst="rect">
            <a:avLst/>
          </a:prstGeom>
        </p:spPr>
      </p:pic>
      <p:pic>
        <p:nvPicPr>
          <p:cNvPr id="47" name="그래픽 46">
            <a:extLst>
              <a:ext uri="{FF2B5EF4-FFF2-40B4-BE49-F238E27FC236}">
                <a16:creationId xmlns:a16="http://schemas.microsoft.com/office/drawing/2014/main" id="{DF1FB70F-A61F-6D1F-5A9E-06285BC51BE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033722" y="3069949"/>
            <a:ext cx="647700" cy="628650"/>
          </a:xfrm>
          <a:prstGeom prst="rect">
            <a:avLst/>
          </a:prstGeom>
        </p:spPr>
      </p:pic>
      <p:sp>
        <p:nvSpPr>
          <p:cNvPr id="48" name="Rectangle 104" descr="Generic group.">
            <a:extLst>
              <a:ext uri="{FF2B5EF4-FFF2-40B4-BE49-F238E27FC236}">
                <a16:creationId xmlns:a16="http://schemas.microsoft.com/office/drawing/2014/main" id="{DDF1F249-E2DC-3028-107C-AA3DB0F7991A}"/>
              </a:ext>
            </a:extLst>
          </p:cNvPr>
          <p:cNvSpPr/>
          <p:nvPr/>
        </p:nvSpPr>
        <p:spPr>
          <a:xfrm>
            <a:off x="5771139" y="4751492"/>
            <a:ext cx="2132955" cy="1122493"/>
          </a:xfrm>
          <a:prstGeom prst="rect">
            <a:avLst/>
          </a:prstGeom>
          <a:noFill/>
          <a:ln w="15875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9">
            <a:extLst>
              <a:ext uri="{FF2B5EF4-FFF2-40B4-BE49-F238E27FC236}">
                <a16:creationId xmlns:a16="http://schemas.microsoft.com/office/drawing/2014/main" id="{EB913A66-D01A-DD05-617C-CC2FB8061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803" y="5556955"/>
            <a:ext cx="9673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Jira Local Home</a:t>
            </a: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id="{FDF938A1-E4CA-2006-6EEA-35BC375EA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7617" y="5563564"/>
            <a:ext cx="101979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Jira Shared Home</a:t>
            </a:r>
          </a:p>
        </p:txBody>
      </p:sp>
      <p:grpSp>
        <p:nvGrpSpPr>
          <p:cNvPr id="2084" name="그룹 2083">
            <a:extLst>
              <a:ext uri="{FF2B5EF4-FFF2-40B4-BE49-F238E27FC236}">
                <a16:creationId xmlns:a16="http://schemas.microsoft.com/office/drawing/2014/main" id="{C8A2CB3B-FD49-3CC8-EDA9-E23525F8503C}"/>
              </a:ext>
            </a:extLst>
          </p:cNvPr>
          <p:cNvGrpSpPr/>
          <p:nvPr/>
        </p:nvGrpSpPr>
        <p:grpSpPr>
          <a:xfrm>
            <a:off x="564618" y="5414588"/>
            <a:ext cx="1019491" cy="677556"/>
            <a:chOff x="794062" y="4292600"/>
            <a:chExt cx="1019491" cy="677556"/>
          </a:xfrm>
        </p:grpSpPr>
        <p:pic>
          <p:nvPicPr>
            <p:cNvPr id="42" name="Graphic 22" descr="Authenticated user resource icon for the General Icons category.">
              <a:extLst>
                <a:ext uri="{FF2B5EF4-FFF2-40B4-BE49-F238E27FC236}">
                  <a16:creationId xmlns:a16="http://schemas.microsoft.com/office/drawing/2014/main" id="{CF2FDD21-9793-2D12-2025-DDB77F2D23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rcRect/>
            <a:stretch/>
          </p:blipFill>
          <p:spPr bwMode="auto">
            <a:xfrm>
              <a:off x="1075208" y="429260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Box 9">
              <a:extLst>
                <a:ext uri="{FF2B5EF4-FFF2-40B4-BE49-F238E27FC236}">
                  <a16:creationId xmlns:a16="http://schemas.microsoft.com/office/drawing/2014/main" id="{D5DC1C2A-2EBD-547E-78AC-D30212A4A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062" y="4716240"/>
              <a:ext cx="1019491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Administrator</a:t>
              </a:r>
            </a:p>
          </p:txBody>
        </p:sp>
      </p:grpSp>
      <p:grpSp>
        <p:nvGrpSpPr>
          <p:cNvPr id="2141" name="그룹 2140">
            <a:extLst>
              <a:ext uri="{FF2B5EF4-FFF2-40B4-BE49-F238E27FC236}">
                <a16:creationId xmlns:a16="http://schemas.microsoft.com/office/drawing/2014/main" id="{82C32E70-C5DA-F7DD-9AF1-650C91CCB605}"/>
              </a:ext>
            </a:extLst>
          </p:cNvPr>
          <p:cNvGrpSpPr/>
          <p:nvPr/>
        </p:nvGrpSpPr>
        <p:grpSpPr>
          <a:xfrm>
            <a:off x="8998139" y="5040874"/>
            <a:ext cx="710118" cy="677567"/>
            <a:chOff x="9425903" y="4928305"/>
            <a:chExt cx="710118" cy="677567"/>
          </a:xfrm>
        </p:grpSpPr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id="{A10088EB-ADDD-8A45-51F2-639AEB20B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9425903" y="4977222"/>
              <a:ext cx="647700" cy="628650"/>
            </a:xfrm>
            <a:prstGeom prst="rect">
              <a:avLst/>
            </a:prstGeom>
          </p:spPr>
        </p:pic>
        <p:pic>
          <p:nvPicPr>
            <p:cNvPr id="2085" name="그래픽 2084">
              <a:extLst>
                <a:ext uri="{FF2B5EF4-FFF2-40B4-BE49-F238E27FC236}">
                  <a16:creationId xmlns:a16="http://schemas.microsoft.com/office/drawing/2014/main" id="{D9B552FA-C900-1566-621F-773C06192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9488321" y="4928305"/>
              <a:ext cx="647700" cy="628650"/>
            </a:xfrm>
            <a:prstGeom prst="rect">
              <a:avLst/>
            </a:prstGeom>
          </p:spPr>
        </p:pic>
      </p:grpSp>
      <p:cxnSp>
        <p:nvCxnSpPr>
          <p:cNvPr id="2091" name="Straight Arrow Connector 76" descr="Up pointing vertical arrow.">
            <a:extLst>
              <a:ext uri="{FF2B5EF4-FFF2-40B4-BE49-F238E27FC236}">
                <a16:creationId xmlns:a16="http://schemas.microsoft.com/office/drawing/2014/main" id="{08222EF6-1844-8B70-BAAD-D85E13224F30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6652534" y="2160170"/>
            <a:ext cx="0" cy="7121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5" name="TextBox 9">
            <a:extLst>
              <a:ext uri="{FF2B5EF4-FFF2-40B4-BE49-F238E27FC236}">
                <a16:creationId xmlns:a16="http://schemas.microsoft.com/office/drawing/2014/main" id="{D2160E4D-2ED2-03A1-A84D-39F97B4E7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6074" y="2279287"/>
            <a:ext cx="17193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StatefulSet</a:t>
            </a: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runs pods</a:t>
            </a:r>
          </a:p>
        </p:txBody>
      </p:sp>
      <p:sp>
        <p:nvSpPr>
          <p:cNvPr id="2109" name="TextBox 9">
            <a:extLst>
              <a:ext uri="{FF2B5EF4-FFF2-40B4-BE49-F238E27FC236}">
                <a16:creationId xmlns:a16="http://schemas.microsoft.com/office/drawing/2014/main" id="{8343E8AB-8C7A-573B-FC1F-CA6FD007E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074" y="5513783"/>
            <a:ext cx="121059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 Secrets</a:t>
            </a:r>
          </a:p>
        </p:txBody>
      </p:sp>
      <p:sp>
        <p:nvSpPr>
          <p:cNvPr id="2110" name="Rectangle 104" descr="Generic group.">
            <a:extLst>
              <a:ext uri="{FF2B5EF4-FFF2-40B4-BE49-F238E27FC236}">
                <a16:creationId xmlns:a16="http://schemas.microsoft.com/office/drawing/2014/main" id="{1177234F-D951-968A-2F2B-A5888174AC44}"/>
              </a:ext>
            </a:extLst>
          </p:cNvPr>
          <p:cNvSpPr/>
          <p:nvPr/>
        </p:nvSpPr>
        <p:spPr>
          <a:xfrm>
            <a:off x="2609581" y="4751493"/>
            <a:ext cx="1240247" cy="1122493"/>
          </a:xfrm>
          <a:prstGeom prst="rect">
            <a:avLst/>
          </a:prstGeom>
          <a:noFill/>
          <a:ln w="15875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1" name="Rectangle 104" descr="Generic group.">
            <a:extLst>
              <a:ext uri="{FF2B5EF4-FFF2-40B4-BE49-F238E27FC236}">
                <a16:creationId xmlns:a16="http://schemas.microsoft.com/office/drawing/2014/main" id="{E3D8AD69-6DCF-93EA-69BA-F75412B38C11}"/>
              </a:ext>
            </a:extLst>
          </p:cNvPr>
          <p:cNvSpPr/>
          <p:nvPr/>
        </p:nvSpPr>
        <p:spPr>
          <a:xfrm>
            <a:off x="3948221" y="4751492"/>
            <a:ext cx="1718727" cy="1122493"/>
          </a:xfrm>
          <a:prstGeom prst="rect">
            <a:avLst/>
          </a:prstGeom>
          <a:noFill/>
          <a:ln w="15875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27" name="Elbow Connector 46" descr="Elbow vertical arrow pointing up (1).">
            <a:extLst>
              <a:ext uri="{FF2B5EF4-FFF2-40B4-BE49-F238E27FC236}">
                <a16:creationId xmlns:a16="http://schemas.microsoft.com/office/drawing/2014/main" id="{97DDCBDE-D225-195D-93A8-8A04E43A6A9B}"/>
              </a:ext>
            </a:extLst>
          </p:cNvPr>
          <p:cNvCxnSpPr>
            <a:cxnSpLocks/>
            <a:stCxn id="2110" idx="0"/>
            <a:endCxn id="19" idx="2"/>
          </p:cNvCxnSpPr>
          <p:nvPr/>
        </p:nvCxnSpPr>
        <p:spPr>
          <a:xfrm rot="5400000" flipH="1" flipV="1">
            <a:off x="3848157" y="3376335"/>
            <a:ext cx="756706" cy="199361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0" name="Elbow Connector 46" descr="Elbow vertical arrow pointing up (1).">
            <a:extLst>
              <a:ext uri="{FF2B5EF4-FFF2-40B4-BE49-F238E27FC236}">
                <a16:creationId xmlns:a16="http://schemas.microsoft.com/office/drawing/2014/main" id="{E6ACE683-7727-3EDA-3CAD-C2A1D31C0BFC}"/>
              </a:ext>
            </a:extLst>
          </p:cNvPr>
          <p:cNvCxnSpPr>
            <a:cxnSpLocks/>
            <a:stCxn id="48" idx="0"/>
            <a:endCxn id="19" idx="2"/>
          </p:cNvCxnSpPr>
          <p:nvPr/>
        </p:nvCxnSpPr>
        <p:spPr>
          <a:xfrm rot="16200000" flipV="1">
            <a:off x="5652115" y="3565989"/>
            <a:ext cx="756705" cy="16143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3" name="Elbow Connector 46" descr="Elbow vertical arrow pointing up (1).">
            <a:extLst>
              <a:ext uri="{FF2B5EF4-FFF2-40B4-BE49-F238E27FC236}">
                <a16:creationId xmlns:a16="http://schemas.microsoft.com/office/drawing/2014/main" id="{B6776456-CC11-668A-EFF0-801C489974BA}"/>
              </a:ext>
            </a:extLst>
          </p:cNvPr>
          <p:cNvCxnSpPr>
            <a:cxnSpLocks/>
            <a:stCxn id="2111" idx="0"/>
            <a:endCxn id="19" idx="2"/>
          </p:cNvCxnSpPr>
          <p:nvPr/>
        </p:nvCxnSpPr>
        <p:spPr>
          <a:xfrm rot="5400000" flipH="1" flipV="1">
            <a:off x="4637098" y="4165275"/>
            <a:ext cx="756705" cy="4157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6" name="TextBox 9">
            <a:extLst>
              <a:ext uri="{FF2B5EF4-FFF2-40B4-BE49-F238E27FC236}">
                <a16:creationId xmlns:a16="http://schemas.microsoft.com/office/drawing/2014/main" id="{73796435-3DE6-8B08-2960-A0313D484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5930" y="2873575"/>
            <a:ext cx="17193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Jira pods</a:t>
            </a:r>
          </a:p>
        </p:txBody>
      </p:sp>
      <p:cxnSp>
        <p:nvCxnSpPr>
          <p:cNvPr id="2137" name="Straight Arrow Connector 76" descr="Up pointing vertical arrow.">
            <a:extLst>
              <a:ext uri="{FF2B5EF4-FFF2-40B4-BE49-F238E27FC236}">
                <a16:creationId xmlns:a16="http://schemas.microsoft.com/office/drawing/2014/main" id="{98A784CD-5694-7C44-E974-AF2023F4DD0C}"/>
              </a:ext>
            </a:extLst>
          </p:cNvPr>
          <p:cNvCxnSpPr>
            <a:cxnSpLocks/>
            <a:stCxn id="48" idx="3"/>
            <a:endCxn id="2140" idx="1"/>
          </p:cNvCxnSpPr>
          <p:nvPr/>
        </p:nvCxnSpPr>
        <p:spPr>
          <a:xfrm>
            <a:off x="7904094" y="5312739"/>
            <a:ext cx="5557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0" name="Rectangle 104" descr="Generic group.">
            <a:extLst>
              <a:ext uri="{FF2B5EF4-FFF2-40B4-BE49-F238E27FC236}">
                <a16:creationId xmlns:a16="http://schemas.microsoft.com/office/drawing/2014/main" id="{2C83885D-2158-930A-99C7-11140A974E60}"/>
              </a:ext>
            </a:extLst>
          </p:cNvPr>
          <p:cNvSpPr/>
          <p:nvPr/>
        </p:nvSpPr>
        <p:spPr>
          <a:xfrm>
            <a:off x="8459854" y="4751492"/>
            <a:ext cx="1793517" cy="1122493"/>
          </a:xfrm>
          <a:prstGeom prst="rect">
            <a:avLst/>
          </a:prstGeom>
          <a:noFill/>
          <a:ln w="15875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3" name="TextBox 9">
            <a:extLst>
              <a:ext uri="{FF2B5EF4-FFF2-40B4-BE49-F238E27FC236}">
                <a16:creationId xmlns:a16="http://schemas.microsoft.com/office/drawing/2014/main" id="{87C38A91-FB75-B7AF-B70C-305434B64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2989" y="4755553"/>
            <a:ext cx="90283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Jira volumes</a:t>
            </a:r>
          </a:p>
        </p:txBody>
      </p:sp>
      <p:cxnSp>
        <p:nvCxnSpPr>
          <p:cNvPr id="2144" name="Elbow Connector 46" descr="Elbow vertical arrow pointing up (1).">
            <a:extLst>
              <a:ext uri="{FF2B5EF4-FFF2-40B4-BE49-F238E27FC236}">
                <a16:creationId xmlns:a16="http://schemas.microsoft.com/office/drawing/2014/main" id="{D9A467E8-0A6E-83B2-26B6-2067ED28597C}"/>
              </a:ext>
            </a:extLst>
          </p:cNvPr>
          <p:cNvCxnSpPr>
            <a:cxnSpLocks/>
            <a:stCxn id="47" idx="1"/>
            <a:endCxn id="48" idx="3"/>
          </p:cNvCxnSpPr>
          <p:nvPr/>
        </p:nvCxnSpPr>
        <p:spPr>
          <a:xfrm rot="10800000" flipV="1">
            <a:off x="7904094" y="3384273"/>
            <a:ext cx="1129628" cy="1928465"/>
          </a:xfrm>
          <a:prstGeom prst="bentConnector3">
            <a:avLst>
              <a:gd name="adj1" fmla="val 65837"/>
            </a:avLst>
          </a:prstGeom>
          <a:ln w="1905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8" name="Straight Arrow Connector 76" descr="Up pointing vertical arrow.">
            <a:extLst>
              <a:ext uri="{FF2B5EF4-FFF2-40B4-BE49-F238E27FC236}">
                <a16:creationId xmlns:a16="http://schemas.microsoft.com/office/drawing/2014/main" id="{A9ABE134-90DB-EA44-D1B4-993FAC3CAAC5}"/>
              </a:ext>
            </a:extLst>
          </p:cNvPr>
          <p:cNvCxnSpPr>
            <a:cxnSpLocks/>
            <a:stCxn id="2140" idx="0"/>
            <a:endCxn id="47" idx="2"/>
          </p:cNvCxnSpPr>
          <p:nvPr/>
        </p:nvCxnSpPr>
        <p:spPr>
          <a:xfrm flipV="1">
            <a:off x="9356613" y="3698599"/>
            <a:ext cx="959" cy="10528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2" name="Straight Arrow Connector 76" descr="Up pointing vertical arrow.">
            <a:extLst>
              <a:ext uri="{FF2B5EF4-FFF2-40B4-BE49-F238E27FC236}">
                <a16:creationId xmlns:a16="http://schemas.microsoft.com/office/drawing/2014/main" id="{67BCA35A-C3F1-79CA-9FBC-DAC2EB27A00E}"/>
              </a:ext>
            </a:extLst>
          </p:cNvPr>
          <p:cNvCxnSpPr>
            <a:cxnSpLocks/>
            <a:stCxn id="16" idx="1"/>
            <a:endCxn id="18" idx="3"/>
          </p:cNvCxnSpPr>
          <p:nvPr/>
        </p:nvCxnSpPr>
        <p:spPr>
          <a:xfrm flipH="1">
            <a:off x="6976384" y="1845845"/>
            <a:ext cx="205733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9" name="Elbow Connector 46" descr="Elbow vertical arrow pointing up (1).">
            <a:extLst>
              <a:ext uri="{FF2B5EF4-FFF2-40B4-BE49-F238E27FC236}">
                <a16:creationId xmlns:a16="http://schemas.microsoft.com/office/drawing/2014/main" id="{42D7C071-5DFC-C77B-4B11-7743C3CB612B}"/>
              </a:ext>
            </a:extLst>
          </p:cNvPr>
          <p:cNvCxnSpPr>
            <a:cxnSpLocks/>
            <a:stCxn id="19" idx="0"/>
            <a:endCxn id="6" idx="2"/>
          </p:cNvCxnSpPr>
          <p:nvPr/>
        </p:nvCxnSpPr>
        <p:spPr>
          <a:xfrm rot="16200000" flipV="1">
            <a:off x="3888156" y="1537134"/>
            <a:ext cx="626873" cy="204344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2" name="Elbow Connector 46" descr="Elbow vertical arrow pointing up (1).">
            <a:extLst>
              <a:ext uri="{FF2B5EF4-FFF2-40B4-BE49-F238E27FC236}">
                <a16:creationId xmlns:a16="http://schemas.microsoft.com/office/drawing/2014/main" id="{B7C545BD-1850-99FD-B838-7B3EABE5FA4A}"/>
              </a:ext>
            </a:extLst>
          </p:cNvPr>
          <p:cNvCxnSpPr>
            <a:cxnSpLocks/>
            <a:stCxn id="42" idx="0"/>
            <a:endCxn id="31" idx="2"/>
          </p:cNvCxnSpPr>
          <p:nvPr/>
        </p:nvCxnSpPr>
        <p:spPr>
          <a:xfrm rot="16200000" flipV="1">
            <a:off x="433286" y="4773510"/>
            <a:ext cx="796599" cy="485558"/>
          </a:xfrm>
          <a:prstGeom prst="bentConnector3">
            <a:avLst>
              <a:gd name="adj1" fmla="val 50000"/>
            </a:avLst>
          </a:prstGeom>
          <a:ln w="12700">
            <a:solidFill>
              <a:srgbClr val="326CE5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6" name="Elbow Connector 46" descr="Elbow vertical arrow pointing up (1).">
            <a:extLst>
              <a:ext uri="{FF2B5EF4-FFF2-40B4-BE49-F238E27FC236}">
                <a16:creationId xmlns:a16="http://schemas.microsoft.com/office/drawing/2014/main" id="{F1EBC616-9F9A-A78E-C4AE-DDA9199778C3}"/>
              </a:ext>
            </a:extLst>
          </p:cNvPr>
          <p:cNvCxnSpPr>
            <a:cxnSpLocks/>
            <a:stCxn id="42" idx="0"/>
            <a:endCxn id="41" idx="2"/>
          </p:cNvCxnSpPr>
          <p:nvPr/>
        </p:nvCxnSpPr>
        <p:spPr>
          <a:xfrm rot="5400000" flipH="1" flipV="1">
            <a:off x="316809" y="4136219"/>
            <a:ext cx="2035925" cy="520815"/>
          </a:xfrm>
          <a:prstGeom prst="bentConnector3">
            <a:avLst>
              <a:gd name="adj1" fmla="val 19641"/>
            </a:avLst>
          </a:prstGeom>
          <a:ln w="12700">
            <a:solidFill>
              <a:srgbClr val="326CE5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3" name="Straight Arrow Connector 76" descr="Up pointing vertical arrow.">
            <a:extLst>
              <a:ext uri="{FF2B5EF4-FFF2-40B4-BE49-F238E27FC236}">
                <a16:creationId xmlns:a16="http://schemas.microsoft.com/office/drawing/2014/main" id="{952D199B-A5AF-FFD4-625E-FE1066F89DD3}"/>
              </a:ext>
            </a:extLst>
          </p:cNvPr>
          <p:cNvCxnSpPr>
            <a:cxnSpLocks/>
            <a:stCxn id="34" idx="2"/>
            <a:endCxn id="31" idx="0"/>
          </p:cNvCxnSpPr>
          <p:nvPr/>
        </p:nvCxnSpPr>
        <p:spPr>
          <a:xfrm>
            <a:off x="588806" y="3380551"/>
            <a:ext cx="0" cy="433432"/>
          </a:xfrm>
          <a:prstGeom prst="straightConnector1">
            <a:avLst/>
          </a:prstGeom>
          <a:ln w="12700">
            <a:solidFill>
              <a:srgbClr val="326CE5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2" name="그룹 2181">
            <a:extLst>
              <a:ext uri="{FF2B5EF4-FFF2-40B4-BE49-F238E27FC236}">
                <a16:creationId xmlns:a16="http://schemas.microsoft.com/office/drawing/2014/main" id="{B29BAF81-10B2-7231-546F-79FF14CFE280}"/>
              </a:ext>
            </a:extLst>
          </p:cNvPr>
          <p:cNvGrpSpPr/>
          <p:nvPr/>
        </p:nvGrpSpPr>
        <p:grpSpPr>
          <a:xfrm>
            <a:off x="10870240" y="3032720"/>
            <a:ext cx="1019491" cy="711116"/>
            <a:chOff x="10627265" y="1713946"/>
            <a:chExt cx="1019491" cy="711116"/>
          </a:xfrm>
        </p:grpSpPr>
        <p:pic>
          <p:nvPicPr>
            <p:cNvPr id="2180" name="Graphic 23" descr="Users resource icon for the General Icons category.">
              <a:extLst>
                <a:ext uri="{FF2B5EF4-FFF2-40B4-BE49-F238E27FC236}">
                  <a16:creationId xmlns:a16="http://schemas.microsoft.com/office/drawing/2014/main" id="{DB8D39B3-C6BA-1415-7E19-D9886A9F82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rcRect/>
            <a:stretch/>
          </p:blipFill>
          <p:spPr bwMode="auto">
            <a:xfrm flipH="1">
              <a:off x="10908411" y="171394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81" name="TextBox 9">
              <a:extLst>
                <a:ext uri="{FF2B5EF4-FFF2-40B4-BE49-F238E27FC236}">
                  <a16:creationId xmlns:a16="http://schemas.microsoft.com/office/drawing/2014/main" id="{91B75E9D-6B56-8019-DD2D-BE2787F4FD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27265" y="2171146"/>
              <a:ext cx="1019491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Users</a:t>
              </a:r>
            </a:p>
          </p:txBody>
        </p:sp>
      </p:grpSp>
      <p:cxnSp>
        <p:nvCxnSpPr>
          <p:cNvPr id="2183" name="Elbow Connector 46" descr="Elbow vertical arrow pointing up (1).">
            <a:extLst>
              <a:ext uri="{FF2B5EF4-FFF2-40B4-BE49-F238E27FC236}">
                <a16:creationId xmlns:a16="http://schemas.microsoft.com/office/drawing/2014/main" id="{C48CA098-447E-3F4D-9BE2-FE589C7EFCE2}"/>
              </a:ext>
            </a:extLst>
          </p:cNvPr>
          <p:cNvCxnSpPr>
            <a:cxnSpLocks/>
            <a:stCxn id="16" idx="3"/>
            <a:endCxn id="2180" idx="0"/>
          </p:cNvCxnSpPr>
          <p:nvPr/>
        </p:nvCxnSpPr>
        <p:spPr>
          <a:xfrm>
            <a:off x="9681422" y="1845845"/>
            <a:ext cx="1698564" cy="1186875"/>
          </a:xfrm>
          <a:prstGeom prst="bentConnector2">
            <a:avLst/>
          </a:prstGeom>
          <a:ln w="12700">
            <a:solidFill>
              <a:srgbClr val="FF0000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8" name="Straight Arrow Connector 76" descr="Up pointing vertical arrow.">
            <a:extLst>
              <a:ext uri="{FF2B5EF4-FFF2-40B4-BE49-F238E27FC236}">
                <a16:creationId xmlns:a16="http://schemas.microsoft.com/office/drawing/2014/main" id="{6253988E-62D0-6F6D-C7EE-FBB68C701798}"/>
              </a:ext>
            </a:extLst>
          </p:cNvPr>
          <p:cNvCxnSpPr>
            <a:cxnSpLocks/>
          </p:cNvCxnSpPr>
          <p:nvPr/>
        </p:nvCxnSpPr>
        <p:spPr>
          <a:xfrm>
            <a:off x="1308759" y="5661631"/>
            <a:ext cx="741621" cy="0"/>
          </a:xfrm>
          <a:prstGeom prst="straightConnector1">
            <a:avLst/>
          </a:prstGeom>
          <a:ln w="12700">
            <a:solidFill>
              <a:srgbClr val="326CE5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5" name="TextBox 9">
            <a:extLst>
              <a:ext uri="{FF2B5EF4-FFF2-40B4-BE49-F238E27FC236}">
                <a16:creationId xmlns:a16="http://schemas.microsoft.com/office/drawing/2014/main" id="{C76A9AED-C77E-00A3-E736-A9B85CDAD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880" y="5361549"/>
            <a:ext cx="1296231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Deploy Jira Service</a:t>
            </a:r>
          </a:p>
        </p:txBody>
      </p:sp>
    </p:spTree>
    <p:extLst>
      <p:ext uri="{BB962C8B-B14F-4D97-AF65-F5344CB8AC3E}">
        <p14:creationId xmlns:p14="http://schemas.microsoft.com/office/powerpoint/2010/main" val="400718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그림 2069">
            <a:extLst>
              <a:ext uri="{FF2B5EF4-FFF2-40B4-BE49-F238E27FC236}">
                <a16:creationId xmlns:a16="http://schemas.microsoft.com/office/drawing/2014/main" id="{46997D28-7ADC-B5D1-30DD-6BD5D3C51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12" y="405122"/>
            <a:ext cx="11808975" cy="60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7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78</Words>
  <Application>Microsoft Office PowerPoint</Application>
  <PresentationFormat>와이드스크린</PresentationFormat>
  <Paragraphs>29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Kyungmin Park</dc:creator>
  <cp:lastModifiedBy>Kyungmin Park</cp:lastModifiedBy>
  <cp:revision>2</cp:revision>
  <dcterms:created xsi:type="dcterms:W3CDTF">2024-07-31T05:07:35Z</dcterms:created>
  <dcterms:modified xsi:type="dcterms:W3CDTF">2024-07-31T06:59:35Z</dcterms:modified>
</cp:coreProperties>
</file>