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116"/>
    <a:srgbClr val="0000FF"/>
    <a:srgbClr val="1F1F1F"/>
    <a:srgbClr val="C925D1"/>
    <a:srgbClr val="8C4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14FE-8438-BEFB-AF30-FE33AAEC9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F74EE-4FA8-9E75-3A5B-269C17284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1761E-0908-6894-2229-3E723EE6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3DB86-E839-F32C-26C5-D66DCB89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21A2E-4925-B1FF-049A-D77D192B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6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B1A95-613D-8819-4DCC-5998A520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9708D-4266-B3D5-E42F-A136451E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6CFC9-FBF5-E90E-3AAC-0D633B2B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B5704-E5EF-8696-EDA5-EC25EEE8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960E3-9BEB-068F-9B85-7EA34305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7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A88BD-B142-F159-5E89-42F41651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D2E43-C3F4-23F4-D13F-8F9805B3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388B0-13D6-129C-85AD-1FDF9FE4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D648F-54AD-9500-9A66-6B61A259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B61A6-6307-992B-510C-ED4C6794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386D-9CB4-9705-DD65-74438E01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8093F-1DA6-DAAA-3ABA-1BF2BB71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83742-8EAF-EFB9-B579-86B95E91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381E9-09A2-8D8A-D321-E8DCA0A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89DCC-1492-40BF-2E7B-7EDA6A98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5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2DF5C-0010-B663-E00C-99279F60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B6103-4861-8519-DB72-BEC82A66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DC20B-FE2A-0626-1867-FE1867E0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D801A-CDEB-9D40-0AE0-9CCD990C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73496-2F18-1DB0-CBFA-4F56300E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8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4C1D-C85C-FCA6-E925-23C9D77B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27140-09EF-9C78-5019-427BFD413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7FC7C-FB9A-74BA-241A-ACA56325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30BE6-4512-CBF5-359A-7335D274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E96EC-3AFD-A147-EAE7-EB92230A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3D629-7969-196A-BC3E-E1D29AA4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F06F-39E7-5D56-C739-CF123B4B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79E3E-B5C1-BFB8-6A03-C743D887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D4162-9155-21D5-0239-24CB277E2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F41E5-4112-A2B2-9707-862BBABC2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438445-CBD1-9CF4-DD59-00C3669FA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AB8E5D-6093-FBED-AF4C-63D86A5C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0CE130-87DE-2B59-684B-F20E7C1B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07192-0D84-9F23-4719-D90101DD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4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AEFDA-D227-5255-6B47-C822FFB1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FE2E6-510A-35D1-CE46-3C5A0A53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A1552F-D2F0-84A7-ADF5-F91A19E0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E42D0E-5C00-FFDD-08F6-51BFB8BE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B6C5AC-7D7C-222A-4293-F6DD6466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F29697-BE2A-0588-16E6-AFCD9F7F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164FB7-D432-430B-D0B2-E515A974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6A311-6689-CA87-7BFA-10D736F1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6E854-1E48-51C3-C1C4-4C0DC893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59A7A-2D7B-68AB-E223-00E2FA815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20453-BA17-6A83-F233-CDE8CB28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CE353-4B9C-EEA1-E42B-D0AB075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42E3F-5B7A-665A-BB40-2C3E547E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2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839B0-8FBC-06C5-B219-37601186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B77EA-CCDC-2023-E63D-59A748990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B554A-ACD3-6802-8C11-573FAD65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46A51-56F9-51B7-BE72-B70804E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D6D1C2-18C8-BBBA-7F7A-2CE88E1D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BB7D4-2ADA-9C2C-65A1-D94AF9AD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6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4EED88-D3D8-362A-6924-4452A95C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EB9A2-589F-4D0A-5907-41B8714C9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512AF-DB5D-DE00-A243-0FED4AF7F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947CF-B61B-44F0-93A7-9F9B13CE16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F4647-26EC-216D-C1EE-087D5E3BE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B25BB-A21A-7B16-E3DC-4C9A9FA77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E1C73-DF93-4EA6-B0D0-9391CC002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6598AF-2AE2-3A9E-BEFE-B4617B3E9C14}"/>
              </a:ext>
            </a:extLst>
          </p:cNvPr>
          <p:cNvGrpSpPr/>
          <p:nvPr/>
        </p:nvGrpSpPr>
        <p:grpSpPr>
          <a:xfrm>
            <a:off x="1824013" y="858058"/>
            <a:ext cx="572502" cy="908671"/>
            <a:chOff x="7531100" y="1185863"/>
            <a:chExt cx="762000" cy="1209440"/>
          </a:xfrm>
        </p:grpSpPr>
        <p:pic>
          <p:nvPicPr>
            <p:cNvPr id="12" name="Graphic 6" descr="Elastic Load Balancing service icon.">
              <a:extLst>
                <a:ext uri="{FF2B5EF4-FFF2-40B4-BE49-F238E27FC236}">
                  <a16:creationId xmlns:a16="http://schemas.microsoft.com/office/drawing/2014/main" id="{8BC85B39-F5F1-B378-CA7B-823C7976F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7531100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2FFF765C-4336-7E17-FA3E-5F3E01471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901" y="1944688"/>
              <a:ext cx="630396" cy="450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AS-IS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ELB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664AB2-3CA8-DD47-9F36-DC1ACEC2ABE4}"/>
              </a:ext>
            </a:extLst>
          </p:cNvPr>
          <p:cNvGrpSpPr/>
          <p:nvPr/>
        </p:nvGrpSpPr>
        <p:grpSpPr>
          <a:xfrm>
            <a:off x="1167296" y="4441585"/>
            <a:ext cx="572502" cy="911056"/>
            <a:chOff x="5461276" y="1837359"/>
            <a:chExt cx="762000" cy="1212615"/>
          </a:xfrm>
        </p:grpSpPr>
        <p:pic>
          <p:nvPicPr>
            <p:cNvPr id="7" name="Graphic 17" descr="Amazon Elastic Block Store (Amazon EBS) service icon.">
              <a:extLst>
                <a:ext uri="{FF2B5EF4-FFF2-40B4-BE49-F238E27FC236}">
                  <a16:creationId xmlns:a16="http://schemas.microsoft.com/office/drawing/2014/main" id="{3EECEF36-DD49-39BB-5480-D973578A7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461276" y="18373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754C1010-251E-C4F9-CFD1-AD37102FC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7077" y="2599359"/>
              <a:ext cx="630396" cy="450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AS-IS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55199F-3F3B-1482-9E69-C65D6EC7FF6F}"/>
              </a:ext>
            </a:extLst>
          </p:cNvPr>
          <p:cNvGrpSpPr/>
          <p:nvPr/>
        </p:nvGrpSpPr>
        <p:grpSpPr>
          <a:xfrm>
            <a:off x="1167296" y="2755311"/>
            <a:ext cx="572502" cy="911056"/>
            <a:chOff x="3165475" y="3278188"/>
            <a:chExt cx="762000" cy="1212615"/>
          </a:xfrm>
        </p:grpSpPr>
        <p:pic>
          <p:nvPicPr>
            <p:cNvPr id="28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D8707582-812A-720C-A266-CB44DC36C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165475" y="32781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E4C16E93-AB54-4EBD-A2AB-84A4B17CF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438" y="4040188"/>
              <a:ext cx="650074" cy="450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AS-IS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DEB5AA8-FA56-8717-6A7A-5B5A5DFDF32C}"/>
              </a:ext>
            </a:extLst>
          </p:cNvPr>
          <p:cNvGrpSpPr/>
          <p:nvPr/>
        </p:nvGrpSpPr>
        <p:grpSpPr>
          <a:xfrm>
            <a:off x="2505161" y="2755311"/>
            <a:ext cx="572502" cy="911056"/>
            <a:chOff x="3165475" y="3278188"/>
            <a:chExt cx="762000" cy="1212615"/>
          </a:xfrm>
        </p:grpSpPr>
        <p:pic>
          <p:nvPicPr>
            <p:cNvPr id="37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506B742-BBDF-0D3D-CC60-1533C2C2B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165475" y="32781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DB0E3789-100E-C04A-075F-B7E47C580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438" y="4040188"/>
              <a:ext cx="650074" cy="450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AS-IS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8E3BAAF-B1C7-FF26-32EE-487F288A6145}"/>
              </a:ext>
            </a:extLst>
          </p:cNvPr>
          <p:cNvGrpSpPr/>
          <p:nvPr/>
        </p:nvGrpSpPr>
        <p:grpSpPr>
          <a:xfrm>
            <a:off x="2505161" y="4441585"/>
            <a:ext cx="572502" cy="911056"/>
            <a:chOff x="5461276" y="1837359"/>
            <a:chExt cx="762000" cy="1212615"/>
          </a:xfrm>
        </p:grpSpPr>
        <p:pic>
          <p:nvPicPr>
            <p:cNvPr id="43" name="Graphic 17" descr="Amazon Elastic Block Store (Amazon EBS) service icon.">
              <a:extLst>
                <a:ext uri="{FF2B5EF4-FFF2-40B4-BE49-F238E27FC236}">
                  <a16:creationId xmlns:a16="http://schemas.microsoft.com/office/drawing/2014/main" id="{484001E5-693A-A7CC-4457-565E94D23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461276" y="18373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A3E7411F-2062-1E57-8EF5-72BA15DF4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7077" y="2599359"/>
              <a:ext cx="630396" cy="450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AS-IS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</a:t>
              </a:r>
            </a:p>
          </p:txBody>
        </p:sp>
      </p:grpSp>
      <p:pic>
        <p:nvPicPr>
          <p:cNvPr id="47" name="Graphic 19" descr="Amazon Elastic File System (Amazon EFS) service icon.">
            <a:extLst>
              <a:ext uri="{FF2B5EF4-FFF2-40B4-BE49-F238E27FC236}">
                <a16:creationId xmlns:a16="http://schemas.microsoft.com/office/drawing/2014/main" id="{59C6F594-328B-B515-AF9A-63B6C810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418125" y="354471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5">
            <a:extLst>
              <a:ext uri="{FF2B5EF4-FFF2-40B4-BE49-F238E27FC236}">
                <a16:creationId xmlns:a16="http://schemas.microsoft.com/office/drawing/2014/main" id="{FBEAF2ED-7473-6398-1D09-0AC157978BC9}"/>
              </a:ext>
            </a:extLst>
          </p:cNvPr>
          <p:cNvSpPr/>
          <p:nvPr/>
        </p:nvSpPr>
        <p:spPr>
          <a:xfrm>
            <a:off x="4418124" y="3549918"/>
            <a:ext cx="2529051" cy="1357803"/>
          </a:xfrm>
          <a:prstGeom prst="rect">
            <a:avLst/>
          </a:prstGeom>
          <a:noFill/>
          <a:ln w="15875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2F51C9-6510-9B48-923F-40A881BEF46F}"/>
              </a:ext>
            </a:extLst>
          </p:cNvPr>
          <p:cNvSpPr/>
          <p:nvPr/>
        </p:nvSpPr>
        <p:spPr>
          <a:xfrm>
            <a:off x="4943884" y="4033866"/>
            <a:ext cx="1492607" cy="243314"/>
          </a:xfrm>
          <a:prstGeom prst="rect">
            <a:avLst/>
          </a:prstGeom>
          <a:solidFill>
            <a:srgbClr val="7AA1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-shared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9DDCBBE-460A-621C-EAB9-7641911AF51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077663" y="3041562"/>
            <a:ext cx="1866221" cy="1113961"/>
          </a:xfrm>
          <a:prstGeom prst="bentConnector3">
            <a:avLst>
              <a:gd name="adj1" fmla="val 29762"/>
            </a:avLst>
          </a:prstGeom>
          <a:ln>
            <a:solidFill>
              <a:srgbClr val="7AA11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E61CACA-9BBC-149E-88E6-907938A8DF65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>
            <a:off x="1739798" y="3041562"/>
            <a:ext cx="3204086" cy="1113961"/>
          </a:xfrm>
          <a:prstGeom prst="bentConnector3">
            <a:avLst>
              <a:gd name="adj1" fmla="val 10488"/>
            </a:avLst>
          </a:prstGeom>
          <a:ln>
            <a:solidFill>
              <a:srgbClr val="7AA11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4EC4000-F08F-109D-2AE3-85428A22325B}"/>
              </a:ext>
            </a:extLst>
          </p:cNvPr>
          <p:cNvCxnSpPr>
            <a:cxnSpLocks/>
            <a:stCxn id="37" idx="1"/>
            <a:endCxn id="43" idx="1"/>
          </p:cNvCxnSpPr>
          <p:nvPr/>
        </p:nvCxnSpPr>
        <p:spPr>
          <a:xfrm rot="10800000" flipV="1">
            <a:off x="2505161" y="3041562"/>
            <a:ext cx="12700" cy="1686274"/>
          </a:xfrm>
          <a:prstGeom prst="bentConnector3">
            <a:avLst>
              <a:gd name="adj1" fmla="val 18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D9C6043-189A-4233-EB9E-A07C06608030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167296" y="3041562"/>
            <a:ext cx="12700" cy="1686274"/>
          </a:xfrm>
          <a:prstGeom prst="bentConnector3">
            <a:avLst>
              <a:gd name="adj1" fmla="val 18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ECD7943-6D7C-B77F-7BC6-5B6CBE06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418124" y="5231264"/>
            <a:ext cx="384213" cy="3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5">
            <a:extLst>
              <a:ext uri="{FF2B5EF4-FFF2-40B4-BE49-F238E27FC236}">
                <a16:creationId xmlns:a16="http://schemas.microsoft.com/office/drawing/2014/main" id="{48300A4B-8B94-3156-B3BE-D9EF02757057}"/>
              </a:ext>
            </a:extLst>
          </p:cNvPr>
          <p:cNvSpPr/>
          <p:nvPr/>
        </p:nvSpPr>
        <p:spPr>
          <a:xfrm>
            <a:off x="4418124" y="5231264"/>
            <a:ext cx="2529051" cy="1357803"/>
          </a:xfrm>
          <a:prstGeom prst="rect">
            <a:avLst/>
          </a:prstGeom>
          <a:noFill/>
          <a:ln w="15875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8EFDBC-4633-1099-B924-7D8D71546385}"/>
              </a:ext>
            </a:extLst>
          </p:cNvPr>
          <p:cNvSpPr/>
          <p:nvPr/>
        </p:nvSpPr>
        <p:spPr>
          <a:xfrm>
            <a:off x="4943884" y="5737897"/>
            <a:ext cx="1492607" cy="243314"/>
          </a:xfrm>
          <a:prstGeom prst="rect">
            <a:avLst/>
          </a:prstGeom>
          <a:solidFill>
            <a:srgbClr val="C92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jiradb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2CA4B8D0-94EA-D163-288D-7F0D084EDD58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1739798" y="3041562"/>
            <a:ext cx="3204086" cy="2817992"/>
          </a:xfrm>
          <a:prstGeom prst="bentConnector3">
            <a:avLst>
              <a:gd name="adj1" fmla="val 5805"/>
            </a:avLst>
          </a:prstGeom>
          <a:ln>
            <a:solidFill>
              <a:srgbClr val="C925D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495D146-9099-1B37-3F36-C6A9B864F4EE}"/>
              </a:ext>
            </a:extLst>
          </p:cNvPr>
          <p:cNvCxnSpPr>
            <a:cxnSpLocks/>
          </p:cNvCxnSpPr>
          <p:nvPr/>
        </p:nvCxnSpPr>
        <p:spPr>
          <a:xfrm>
            <a:off x="3077663" y="3041562"/>
            <a:ext cx="1866221" cy="2817992"/>
          </a:xfrm>
          <a:prstGeom prst="bentConnector3">
            <a:avLst>
              <a:gd name="adj1" fmla="val 19292"/>
            </a:avLst>
          </a:prstGeom>
          <a:ln>
            <a:solidFill>
              <a:srgbClr val="C925D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47F1621B-8DDE-7579-B461-947ACF019717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rot="5400000">
            <a:off x="1287614" y="1932662"/>
            <a:ext cx="988582" cy="6567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63E7955-0527-900E-A5DE-5DF0914333A5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rot="16200000" flipH="1">
            <a:off x="1956546" y="1920445"/>
            <a:ext cx="988582" cy="681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2407D822-A3C7-2723-E121-14E8C88A4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049312" y="221973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1">
            <a:extLst>
              <a:ext uri="{FF2B5EF4-FFF2-40B4-BE49-F238E27FC236}">
                <a16:creationId xmlns:a16="http://schemas.microsoft.com/office/drawing/2014/main" id="{CB8A5C90-F968-2F29-D9D5-C8658070C721}"/>
              </a:ext>
            </a:extLst>
          </p:cNvPr>
          <p:cNvSpPr/>
          <p:nvPr/>
        </p:nvSpPr>
        <p:spPr>
          <a:xfrm>
            <a:off x="8049312" y="2219739"/>
            <a:ext cx="3190961" cy="2996546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F27473-1DCA-CB3B-B66F-B7D55E5E487B}"/>
              </a:ext>
            </a:extLst>
          </p:cNvPr>
          <p:cNvGrpSpPr/>
          <p:nvPr/>
        </p:nvGrpSpPr>
        <p:grpSpPr>
          <a:xfrm>
            <a:off x="8467048" y="5500123"/>
            <a:ext cx="572502" cy="1034167"/>
            <a:chOff x="5461276" y="1837359"/>
            <a:chExt cx="762000" cy="1376476"/>
          </a:xfrm>
        </p:grpSpPr>
        <p:pic>
          <p:nvPicPr>
            <p:cNvPr id="5" name="Graphic 17" descr="Amazon Elastic Block Store (Amazon EBS) service icon.">
              <a:extLst>
                <a:ext uri="{FF2B5EF4-FFF2-40B4-BE49-F238E27FC236}">
                  <a16:creationId xmlns:a16="http://schemas.microsoft.com/office/drawing/2014/main" id="{C4B328E2-5C21-A5B0-4B76-536473750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461276" y="18373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AA80DD99-F5A9-492F-871C-1DD3F7BEA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557" y="2599359"/>
              <a:ext cx="693436" cy="614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TO-BE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B92A90-09B8-614F-E299-643744367F57}"/>
              </a:ext>
            </a:extLst>
          </p:cNvPr>
          <p:cNvGrpSpPr/>
          <p:nvPr/>
        </p:nvGrpSpPr>
        <p:grpSpPr>
          <a:xfrm>
            <a:off x="10185992" y="5500123"/>
            <a:ext cx="572502" cy="1034167"/>
            <a:chOff x="5461276" y="1837359"/>
            <a:chExt cx="762000" cy="1376476"/>
          </a:xfrm>
        </p:grpSpPr>
        <p:pic>
          <p:nvPicPr>
            <p:cNvPr id="9" name="Graphic 17" descr="Amazon Elastic Block Store (Amazon EBS) service icon.">
              <a:extLst>
                <a:ext uri="{FF2B5EF4-FFF2-40B4-BE49-F238E27FC236}">
                  <a16:creationId xmlns:a16="http://schemas.microsoft.com/office/drawing/2014/main" id="{E0D8BCB1-2CEF-FEA0-0DAF-A7E0B8221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461276" y="18373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0B4FB86D-79F7-3441-B80E-B507CFDB3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557" y="2599359"/>
              <a:ext cx="693436" cy="614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TO-BE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BCF0F2-F3ED-BD82-2032-6E81274E2F52}"/>
              </a:ext>
            </a:extLst>
          </p:cNvPr>
          <p:cNvSpPr/>
          <p:nvPr/>
        </p:nvSpPr>
        <p:spPr>
          <a:xfrm>
            <a:off x="4943884" y="4484522"/>
            <a:ext cx="1492607" cy="243314"/>
          </a:xfrm>
          <a:prstGeom prst="rect">
            <a:avLst/>
          </a:prstGeom>
          <a:solidFill>
            <a:srgbClr val="7AA1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-shared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E84607-003B-6A9B-A5E5-A301C776AC88}"/>
              </a:ext>
            </a:extLst>
          </p:cNvPr>
          <p:cNvSpPr/>
          <p:nvPr/>
        </p:nvSpPr>
        <p:spPr>
          <a:xfrm>
            <a:off x="4943884" y="6183097"/>
            <a:ext cx="1492607" cy="243314"/>
          </a:xfrm>
          <a:prstGeom prst="rect">
            <a:avLst/>
          </a:prstGeom>
          <a:solidFill>
            <a:srgbClr val="C92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eks-jira-tmp-db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그래픽 56">
            <a:extLst>
              <a:ext uri="{FF2B5EF4-FFF2-40B4-BE49-F238E27FC236}">
                <a16:creationId xmlns:a16="http://schemas.microsoft.com/office/drawing/2014/main" id="{ABAD5A0A-47C9-A85D-6AEC-38F12C542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29449" y="3556909"/>
            <a:ext cx="647700" cy="628650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30B36648-2C62-8882-D670-B4153FF736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8393" y="3562031"/>
            <a:ext cx="647700" cy="628650"/>
          </a:xfrm>
          <a:prstGeom prst="rect">
            <a:avLst/>
          </a:prstGeom>
        </p:spPr>
      </p:pic>
      <p:pic>
        <p:nvPicPr>
          <p:cNvPr id="59" name="그래픽 58">
            <a:extLst>
              <a:ext uri="{FF2B5EF4-FFF2-40B4-BE49-F238E27FC236}">
                <a16:creationId xmlns:a16="http://schemas.microsoft.com/office/drawing/2014/main" id="{59996229-A8C2-86EC-F7E6-CF93DFD7AF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89016" y="4389309"/>
            <a:ext cx="647700" cy="628650"/>
          </a:xfrm>
          <a:prstGeom prst="rect">
            <a:avLst/>
          </a:prstGeom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BF12D58-EE82-4067-E1B5-3F80C7A1AE27}"/>
              </a:ext>
            </a:extLst>
          </p:cNvPr>
          <p:cNvCxnSpPr>
            <a:cxnSpLocks/>
            <a:stCxn id="57" idx="2"/>
            <a:endCxn id="68" idx="0"/>
          </p:cNvCxnSpPr>
          <p:nvPr/>
        </p:nvCxnSpPr>
        <p:spPr>
          <a:xfrm>
            <a:off x="8753299" y="4185559"/>
            <a:ext cx="664" cy="203750"/>
          </a:xfrm>
          <a:prstGeom prst="straightConnector1">
            <a:avLst/>
          </a:prstGeom>
          <a:ln w="127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AF2D0F-3BEA-30F7-935D-B562D1C0B3E5}"/>
              </a:ext>
            </a:extLst>
          </p:cNvPr>
          <p:cNvCxnSpPr>
            <a:cxnSpLocks/>
            <a:stCxn id="58" idx="2"/>
            <a:endCxn id="71" idx="0"/>
          </p:cNvCxnSpPr>
          <p:nvPr/>
        </p:nvCxnSpPr>
        <p:spPr>
          <a:xfrm>
            <a:off x="10472243" y="4190681"/>
            <a:ext cx="0" cy="199981"/>
          </a:xfrm>
          <a:prstGeom prst="straightConnector1">
            <a:avLst/>
          </a:prstGeom>
          <a:ln w="127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310F68F-8F8E-D763-19C1-C79D43914AD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8753299" y="5017959"/>
            <a:ext cx="664" cy="482164"/>
          </a:xfrm>
          <a:prstGeom prst="straightConnector1">
            <a:avLst/>
          </a:prstGeom>
          <a:ln w="1905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B0F5AB1-E798-B80C-1FA9-4D17E88770DC}"/>
              </a:ext>
            </a:extLst>
          </p:cNvPr>
          <p:cNvCxnSpPr>
            <a:stCxn id="57" idx="3"/>
            <a:endCxn id="59" idx="0"/>
          </p:cNvCxnSpPr>
          <p:nvPr/>
        </p:nvCxnSpPr>
        <p:spPr>
          <a:xfrm>
            <a:off x="9077149" y="3871234"/>
            <a:ext cx="535717" cy="518075"/>
          </a:xfrm>
          <a:prstGeom prst="bentConnector2">
            <a:avLst/>
          </a:prstGeom>
          <a:ln w="127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C47A824-EC04-3FB0-9C90-571A990280BB}"/>
              </a:ext>
            </a:extLst>
          </p:cNvPr>
          <p:cNvCxnSpPr>
            <a:cxnSpLocks/>
            <a:stCxn id="58" idx="1"/>
            <a:endCxn id="59" idx="0"/>
          </p:cNvCxnSpPr>
          <p:nvPr/>
        </p:nvCxnSpPr>
        <p:spPr>
          <a:xfrm rot="10800000" flipV="1">
            <a:off x="9612867" y="3876355"/>
            <a:ext cx="535527" cy="512953"/>
          </a:xfrm>
          <a:prstGeom prst="bentConnector2">
            <a:avLst/>
          </a:prstGeom>
          <a:ln w="127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그래픽 67">
            <a:extLst>
              <a:ext uri="{FF2B5EF4-FFF2-40B4-BE49-F238E27FC236}">
                <a16:creationId xmlns:a16="http://schemas.microsoft.com/office/drawing/2014/main" id="{AE0B11E4-6873-584E-F9D5-7208301835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30113" y="4389309"/>
            <a:ext cx="647700" cy="628650"/>
          </a:xfrm>
          <a:prstGeom prst="rect">
            <a:avLst/>
          </a:prstGeom>
        </p:spPr>
      </p:pic>
      <p:pic>
        <p:nvPicPr>
          <p:cNvPr id="71" name="그래픽 70">
            <a:extLst>
              <a:ext uri="{FF2B5EF4-FFF2-40B4-BE49-F238E27FC236}">
                <a16:creationId xmlns:a16="http://schemas.microsoft.com/office/drawing/2014/main" id="{46B72E9C-EEE4-92BD-1659-4B4554AC5A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48393" y="4390662"/>
            <a:ext cx="647700" cy="628650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3128464-F194-8962-D512-5FC4B8F1534F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0472243" y="5019312"/>
            <a:ext cx="0" cy="480811"/>
          </a:xfrm>
          <a:prstGeom prst="straightConnector1">
            <a:avLst/>
          </a:prstGeom>
          <a:ln w="1905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706B83B-7F0B-261F-F2BE-680861CDF629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 flipH="1">
            <a:off x="7818789" y="3223882"/>
            <a:ext cx="411780" cy="3176375"/>
          </a:xfrm>
          <a:prstGeom prst="bentConnector4">
            <a:avLst>
              <a:gd name="adj1" fmla="val -368559"/>
              <a:gd name="adj2" fmla="val 74290"/>
            </a:avLst>
          </a:prstGeom>
          <a:ln>
            <a:solidFill>
              <a:srgbClr val="7AA11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580214A-8BF4-DA2A-E49D-476D08432851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H="1" flipV="1">
            <a:off x="6220972" y="3772427"/>
            <a:ext cx="2747845" cy="2316808"/>
          </a:xfrm>
          <a:prstGeom prst="bentConnector4">
            <a:avLst>
              <a:gd name="adj1" fmla="val -3698"/>
              <a:gd name="adj2" fmla="val 44655"/>
            </a:avLst>
          </a:prstGeom>
          <a:ln>
            <a:solidFill>
              <a:srgbClr val="C925D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B685A17-C2C6-7975-C813-3F496EE85F74}"/>
              </a:ext>
            </a:extLst>
          </p:cNvPr>
          <p:cNvCxnSpPr>
            <a:cxnSpLocks/>
            <a:stCxn id="58" idx="0"/>
          </p:cNvCxnSpPr>
          <p:nvPr/>
        </p:nvCxnSpPr>
        <p:spPr>
          <a:xfrm rot="16200000" flipH="1" flipV="1">
            <a:off x="7079740" y="2918782"/>
            <a:ext cx="2749254" cy="4035752"/>
          </a:xfrm>
          <a:prstGeom prst="bentConnector4">
            <a:avLst>
              <a:gd name="adj1" fmla="val -3696"/>
              <a:gd name="adj2" fmla="val 68153"/>
            </a:avLst>
          </a:prstGeom>
          <a:ln>
            <a:solidFill>
              <a:srgbClr val="C925D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B0DC513-174F-C94D-74BA-FB66EB8D54DA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 rot="16200000" flipH="1">
            <a:off x="4186545" y="933369"/>
            <a:ext cx="1833756" cy="7299752"/>
          </a:xfrm>
          <a:prstGeom prst="bentConnector3">
            <a:avLst>
              <a:gd name="adj1" fmla="val 339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90235F4-D8EF-99B3-2BCF-CD81BA000C05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 rot="16200000" flipH="1">
            <a:off x="5714949" y="742829"/>
            <a:ext cx="1833756" cy="7680831"/>
          </a:xfrm>
          <a:prstGeom prst="bentConnector3">
            <a:avLst>
              <a:gd name="adj1" fmla="val 196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F13034-830C-E53F-5980-0C2CCDB34A04}"/>
              </a:ext>
            </a:extLst>
          </p:cNvPr>
          <p:cNvSpPr txBox="1"/>
          <p:nvPr/>
        </p:nvSpPr>
        <p:spPr>
          <a:xfrm>
            <a:off x="5154317" y="364855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Mount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0CB6D-49A4-15DE-0C70-A6B1D056797F}"/>
              </a:ext>
            </a:extLst>
          </p:cNvPr>
          <p:cNvSpPr txBox="1"/>
          <p:nvPr/>
        </p:nvSpPr>
        <p:spPr>
          <a:xfrm>
            <a:off x="215216" y="3104523"/>
            <a:ext cx="382020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Jira Service STOP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D67143-00B5-010A-302A-B4A363763E6A}"/>
              </a:ext>
            </a:extLst>
          </p:cNvPr>
          <p:cNvSpPr txBox="1"/>
          <p:nvPr/>
        </p:nvSpPr>
        <p:spPr>
          <a:xfrm>
            <a:off x="4327419" y="3650875"/>
            <a:ext cx="25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COPY Jira </a:t>
            </a:r>
            <a:r>
              <a:rPr lang="en-US" altLang="ko-KR" dirty="0"/>
              <a:t>Local Home</a:t>
            </a:r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BE0A509-409A-FE12-766B-3C8CD12C5E72}"/>
              </a:ext>
            </a:extLst>
          </p:cNvPr>
          <p:cNvCxnSpPr>
            <a:cxnSpLocks/>
            <a:stCxn id="59" idx="2"/>
            <a:endCxn id="52" idx="3"/>
          </p:cNvCxnSpPr>
          <p:nvPr/>
        </p:nvCxnSpPr>
        <p:spPr>
          <a:xfrm rot="5400000" flipH="1">
            <a:off x="7593461" y="2998554"/>
            <a:ext cx="862436" cy="3176375"/>
          </a:xfrm>
          <a:prstGeom prst="bentConnector4">
            <a:avLst>
              <a:gd name="adj1" fmla="val -174793"/>
              <a:gd name="adj2" fmla="val 55098"/>
            </a:avLst>
          </a:prstGeom>
          <a:ln>
            <a:solidFill>
              <a:srgbClr val="7AA11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A46EC2E-AE03-10FD-B1B5-D1684C4B2A21}"/>
              </a:ext>
            </a:extLst>
          </p:cNvPr>
          <p:cNvCxnSpPr>
            <a:cxnSpLocks/>
            <a:stCxn id="57" idx="0"/>
            <a:endCxn id="76" idx="3"/>
          </p:cNvCxnSpPr>
          <p:nvPr/>
        </p:nvCxnSpPr>
        <p:spPr>
          <a:xfrm rot="16200000" flipH="1" flipV="1">
            <a:off x="6443572" y="3549827"/>
            <a:ext cx="2302645" cy="2316808"/>
          </a:xfrm>
          <a:prstGeom prst="bentConnector4">
            <a:avLst>
              <a:gd name="adj1" fmla="val -9928"/>
              <a:gd name="adj2" fmla="val 56989"/>
            </a:avLst>
          </a:prstGeom>
          <a:ln>
            <a:solidFill>
              <a:srgbClr val="C925D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600EB95-CB73-DA4A-E2BA-A4EEF5E584E2}"/>
              </a:ext>
            </a:extLst>
          </p:cNvPr>
          <p:cNvCxnSpPr>
            <a:cxnSpLocks/>
            <a:stCxn id="58" idx="0"/>
            <a:endCxn id="76" idx="3"/>
          </p:cNvCxnSpPr>
          <p:nvPr/>
        </p:nvCxnSpPr>
        <p:spPr>
          <a:xfrm rot="16200000" flipH="1" flipV="1">
            <a:off x="7305605" y="2692916"/>
            <a:ext cx="2297523" cy="4035752"/>
          </a:xfrm>
          <a:prstGeom prst="bentConnector4">
            <a:avLst>
              <a:gd name="adj1" fmla="val -10227"/>
              <a:gd name="adj2" fmla="val 75353"/>
            </a:avLst>
          </a:prstGeom>
          <a:ln>
            <a:solidFill>
              <a:srgbClr val="C925D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래픽 12">
            <a:extLst>
              <a:ext uri="{FF2B5EF4-FFF2-40B4-BE49-F238E27FC236}">
                <a16:creationId xmlns:a16="http://schemas.microsoft.com/office/drawing/2014/main" id="{9CF1350E-FDC4-27B4-7453-AD356FBBCB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89016" y="2602296"/>
            <a:ext cx="647700" cy="6286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245E3D-F10C-3FE2-88AC-E2104F6103DC}"/>
              </a:ext>
            </a:extLst>
          </p:cNvPr>
          <p:cNvGrpSpPr/>
          <p:nvPr/>
        </p:nvGrpSpPr>
        <p:grpSpPr>
          <a:xfrm>
            <a:off x="9321670" y="861074"/>
            <a:ext cx="572502" cy="908671"/>
            <a:chOff x="7531100" y="1185863"/>
            <a:chExt cx="762000" cy="1209440"/>
          </a:xfrm>
        </p:grpSpPr>
        <p:pic>
          <p:nvPicPr>
            <p:cNvPr id="16" name="Graphic 6" descr="Elastic Load Balancing service icon.">
              <a:extLst>
                <a:ext uri="{FF2B5EF4-FFF2-40B4-BE49-F238E27FC236}">
                  <a16:creationId xmlns:a16="http://schemas.microsoft.com/office/drawing/2014/main" id="{04B240B8-30DD-6FAC-138B-102B4D0EF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7531100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F89520E8-2913-5DF3-8AA4-753FCD1F3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901" y="1944688"/>
              <a:ext cx="630396" cy="450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AS-IS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ELB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2B9FDF-D509-BD7C-8FB9-ADDB6B8BAAB0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>
            <a:off x="9607920" y="1769745"/>
            <a:ext cx="4946" cy="8325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6A7FEB-D190-1FFF-7B64-EB3B96A95C45}"/>
              </a:ext>
            </a:extLst>
          </p:cNvPr>
          <p:cNvSpPr txBox="1"/>
          <p:nvPr/>
        </p:nvSpPr>
        <p:spPr>
          <a:xfrm>
            <a:off x="5314085" y="1469414"/>
            <a:ext cx="382020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Jira Service 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3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2" grpId="0" animBg="1"/>
      <p:bldP spid="52" grpId="1" animBg="1"/>
      <p:bldP spid="52" grpId="2" animBg="1"/>
      <p:bldP spid="70" grpId="0" animBg="1"/>
      <p:bldP spid="70" grpId="1" animBg="1"/>
      <p:bldP spid="70" grpId="2" animBg="1"/>
      <p:bldP spid="76" grpId="0" animBg="1"/>
      <p:bldP spid="76" grpId="1" animBg="1"/>
      <p:bldP spid="76" grpId="2" animBg="1"/>
      <p:bldP spid="3" grpId="0" animBg="1"/>
      <p:bldP spid="3" grpId="1" animBg="1"/>
      <p:bldP spid="3" grpId="2" animBg="1"/>
      <p:bldP spid="27" grpId="0" animBg="1"/>
      <p:bldP spid="27" grpId="1" animBg="1"/>
      <p:bldP spid="27" grpId="2" animBg="1"/>
      <p:bldP spid="27" grpId="3" animBg="1"/>
      <p:bldP spid="29" grpId="0" animBg="1"/>
      <p:bldP spid="29" grpId="1" animBg="1"/>
      <p:bldP spid="29" grpId="2" animBg="1"/>
      <p:bldP spid="29" grpId="3" animBg="1"/>
      <p:bldP spid="18" grpId="0"/>
      <p:bldP spid="18" grpId="1"/>
      <p:bldP spid="25" grpId="0" animBg="1"/>
      <p:bldP spid="30" grpId="0"/>
      <p:bldP spid="30" grpId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Kyungmin Park</dc:creator>
  <cp:lastModifiedBy>Kyungmin Park</cp:lastModifiedBy>
  <cp:revision>15</cp:revision>
  <dcterms:created xsi:type="dcterms:W3CDTF">2024-07-31T07:49:56Z</dcterms:created>
  <dcterms:modified xsi:type="dcterms:W3CDTF">2024-07-31T09:41:08Z</dcterms:modified>
</cp:coreProperties>
</file>