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F3922-798E-4090-B25C-EF52DD07C819}" v="24" dt="2023-04-17T08:56:15.046"/>
    <p1510:client id="{AE756127-0872-43FE-BA38-8C90B152B433}" v="104" dt="2023-04-17T10:22:06.127"/>
    <p1510:client id="{C9FE2B42-30A7-4767-943A-2914D8158A22}" v="1729" dt="2023-04-17T07:32:05.033"/>
    <p1510:client id="{F77866DC-B24B-4479-8D4E-38ED534EFD08}" v="153" dt="2023-04-17T09:47:51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April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6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April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April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April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76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1" r:id="rId6"/>
    <p:sldLayoutId id="2147483716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en-US"/>
              <a:t>   ANDROID STUDIO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9936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                 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Installation  Process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21" name="Picture 3" descr="Blue and red smoke colliding">
            <a:extLst>
              <a:ext uri="{FF2B5EF4-FFF2-40B4-BE49-F238E27FC236}">
                <a16:creationId xmlns:a16="http://schemas.microsoft.com/office/drawing/2014/main" id="{1C0F02A6-2862-6BAF-9D15-1A2C0B3FA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2" r="6" b="6"/>
          <a:stretch/>
        </p:blipFill>
        <p:spPr>
          <a:xfrm>
            <a:off x="6444525" y="2014399"/>
            <a:ext cx="5014800" cy="282054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A06-07BD-CAAB-6276-DA765821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Step-10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7E19936-8A2B-1597-C047-8757BBD57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8" y="961106"/>
            <a:ext cx="6911974" cy="44314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AFAD9-BA07-A807-A70F-A910D33C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559" y="1208100"/>
            <a:ext cx="3566904" cy="4565337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Go to SDK Tools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After Select Show packages Details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Select 31.0.0 and click OK 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Accept  confirm changes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It will download some files and click FINISH</a:t>
            </a:r>
          </a:p>
        </p:txBody>
      </p:sp>
    </p:spTree>
    <p:extLst>
      <p:ext uri="{BB962C8B-B14F-4D97-AF65-F5344CB8AC3E}">
        <p14:creationId xmlns:p14="http://schemas.microsoft.com/office/powerpoint/2010/main" val="70627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6BF9-2A0A-C0B6-6C07-FFE74170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Step-11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EF924B-A539-8E3D-0A0B-0DED2576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568" y="1272086"/>
            <a:ext cx="5645711" cy="49041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37962-F550-6EDA-DD47-BF435491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90" y="1212351"/>
            <a:ext cx="5849424" cy="4731879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need to setup ANDROID_HOME_SDK_PATH environment.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Copy path of SDK and search environmental variables and click NEW button.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Varaible_Name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: ANDROID_HOME           Value: copied path paste here and click ok.</a:t>
            </a:r>
            <a:endParaRPr lang="en-US" dirty="0"/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If you 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wanna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check path set or not .go to power shell and run this command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Get-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ChildItem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–path Env:\ and we can see our 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variable_Name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342900" indent="-342900">
              <a:buFont typeface="Wingdings" panose="03070A02030502020204" pitchFamily="66" charset="0"/>
              <a:buChar char="Ø"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4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DD77-BA06-D2DE-7282-A48172C1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Step-12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8FD963-9732-0742-963D-E356B9D48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456" y="834283"/>
            <a:ext cx="4942887" cy="518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3A0EA-B782-5D04-9B91-BDFFDFA5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2725" y="1359187"/>
            <a:ext cx="3514738" cy="4401113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Again we need setup . Go to that SDK folder in  platform-tools and copy that path.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Open environment variables and select path and click edit .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After click new button and paste copied path and clear everything.</a:t>
            </a:r>
          </a:p>
        </p:txBody>
      </p:sp>
    </p:spTree>
    <p:extLst>
      <p:ext uri="{BB962C8B-B14F-4D97-AF65-F5344CB8AC3E}">
        <p14:creationId xmlns:p14="http://schemas.microsoft.com/office/powerpoint/2010/main" val="364182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1857-A668-09CA-EAD0-997111E6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6" y="487821"/>
            <a:ext cx="3711807" cy="1608707"/>
          </a:xfrm>
        </p:spPr>
        <p:txBody>
          <a:bodyPr/>
          <a:lstStyle/>
          <a:p>
            <a:r>
              <a:rPr lang="en-US" dirty="0"/>
              <a:t>   Import files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1964568-4CA5-1E37-BA49-C984ACB8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935" y="972898"/>
            <a:ext cx="6911974" cy="44293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FEDD2-4060-303C-AB3A-65023245F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655" y="1438014"/>
            <a:ext cx="4695302" cy="4322286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need to install react-native packages                                             1.npm install –g react-native-cli     2.npm install –g react-native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Create project app                          react-native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init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 project1 (or)         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npx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react-native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init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project1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Go to that project1 app and enter </a:t>
            </a:r>
            <a:r>
              <a:rPr lang="en-US">
                <a:solidFill>
                  <a:srgbClr val="FFFFFF">
                    <a:alpha val="58000"/>
                  </a:srgbClr>
                </a:solidFill>
              </a:rPr>
              <a:t>dir. 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will show what it created.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Send this code to vs code</a:t>
            </a:r>
            <a:r>
              <a:rPr lang="en-US">
                <a:solidFill>
                  <a:srgbClr val="FFFFFF">
                    <a:alpha val="58000"/>
                  </a:srgbClr>
                </a:solidFill>
              </a:rPr>
              <a:t>                    code .</a:t>
            </a:r>
          </a:p>
        </p:txBody>
      </p:sp>
    </p:spTree>
    <p:extLst>
      <p:ext uri="{BB962C8B-B14F-4D97-AF65-F5344CB8AC3E}">
        <p14:creationId xmlns:p14="http://schemas.microsoft.com/office/powerpoint/2010/main" val="33342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11E8-BCB0-A62F-02CD-9CE74673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7FD8DB-63AC-3E41-04C4-CBB3973F8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189" y="584662"/>
            <a:ext cx="6605971" cy="518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1EC2-F731-57A5-9303-6D034E27C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npm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start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E73C-628C-96A3-B4B7-96FB0AE4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Step-15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1F80-3CAB-AA43-C72B-F57664D1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5A4A3-BC54-CF6B-027F-6B77578D5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Run this command in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vscode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terminal             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npm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run android</a:t>
            </a:r>
          </a:p>
        </p:txBody>
      </p:sp>
    </p:spTree>
    <p:extLst>
      <p:ext uri="{BB962C8B-B14F-4D97-AF65-F5344CB8AC3E}">
        <p14:creationId xmlns:p14="http://schemas.microsoft.com/office/powerpoint/2010/main" val="292259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52ED-E8CB-6265-12E5-A5B8B556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63D2-EC91-AD5F-C385-AD8609A6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B400-8215-1DF4-7F35-F1D75A72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1F13-B74C-AEED-D75D-F088590B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5B78-A84C-FC72-47E4-54CBEC1C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6897B-F1AB-EC99-DE4A-AF9709A73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006C-53F4-B1EB-0302-05893B6D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BDBD-4FFF-AE5A-31ED-0E2BF3F4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45199-5437-5B2D-96D8-AADDB427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F571-71F3-0888-E399-595365B1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6AF2-F47E-D849-9D32-5596EC85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AE6E2-5A91-AA45-753A-2B27D7E0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0688-AD16-F394-7996-0A966C5B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Step-1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8FE694C-ADEE-FDC0-0D5E-872758F6C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836" y="1164535"/>
            <a:ext cx="8081804" cy="46148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DB7A9-91B3-B371-1223-EF451B161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4367" y="1511291"/>
            <a:ext cx="3483096" cy="426214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Search Android Studio and Click the below link</a:t>
            </a:r>
          </a:p>
        </p:txBody>
      </p:sp>
    </p:spTree>
    <p:extLst>
      <p:ext uri="{BB962C8B-B14F-4D97-AF65-F5344CB8AC3E}">
        <p14:creationId xmlns:p14="http://schemas.microsoft.com/office/powerpoint/2010/main" val="37570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2BA5-B28F-1760-BD50-9B656ADB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9419-8002-F9B1-5E3C-F2009AF0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27FD5-B65A-FF7B-3E63-915C4CD8C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150-A3BB-E290-B2AF-43A8DF13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DA40-AF17-6C7A-DAB0-E8F15A00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D033D-396A-1B2B-65D3-8591D9CF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A254-0D35-CA7F-5509-20F6E620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D294-C707-0C9A-339B-B533E4C7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EE531-0ACA-B2E4-393B-D80C177DC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84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F365-C78A-8A06-7F25-9488FFDC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515E-980E-285B-14EE-D384394A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AD87-7744-1B84-67B8-5D300EFFE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5185-D77D-0A2F-6D09-AE50098A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CDB0-277B-C3B5-781B-837ADB61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51C3F-7722-C8FB-8EB8-985D4DA0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3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5534-340E-2062-2755-7961D4D0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D2F7-92FC-18EE-C048-67B9A9CE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F44D9-F197-6D6D-1C51-F83D5F3A5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7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090A-03A7-8E98-1C53-891F8F1C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Step-2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E87D921-1191-5D6E-9A96-1E9165098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681" y="2182807"/>
            <a:ext cx="7212481" cy="29646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6E1D9-2C42-FAC4-3A3C-CE54CC187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187431"/>
            <a:ext cx="3107463" cy="323183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Click below Button</a:t>
            </a:r>
          </a:p>
        </p:txBody>
      </p:sp>
    </p:spTree>
    <p:extLst>
      <p:ext uri="{BB962C8B-B14F-4D97-AF65-F5344CB8AC3E}">
        <p14:creationId xmlns:p14="http://schemas.microsoft.com/office/powerpoint/2010/main" val="328783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3F17-2492-82F8-8871-D0D032ED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Step-4</a:t>
            </a:r>
          </a:p>
        </p:txBody>
      </p:sp>
      <p:pic>
        <p:nvPicPr>
          <p:cNvPr id="5" name="Picture 5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E60A2A34-B7BB-1F7A-48CE-39DC23A3E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8" y="1946646"/>
            <a:ext cx="6911974" cy="24603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B7392-87F0-F7E1-D95A-3C5E9E20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3662" y="1854727"/>
            <a:ext cx="3107463" cy="3231837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Scroll the page 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Accept the terms and conditions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Click download button </a:t>
            </a:r>
          </a:p>
        </p:txBody>
      </p:sp>
    </p:spTree>
    <p:extLst>
      <p:ext uri="{BB962C8B-B14F-4D97-AF65-F5344CB8AC3E}">
        <p14:creationId xmlns:p14="http://schemas.microsoft.com/office/powerpoint/2010/main" val="342977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880D-BBCA-2078-B20B-9189AF53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Step-5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9E6C96-26C1-4C2C-2F79-3B815343B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8" y="926090"/>
            <a:ext cx="6911974" cy="45014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247A-909B-0FCE-6981-F4D3F1E0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Click downloaded android studio file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Next button</a:t>
            </a:r>
          </a:p>
        </p:txBody>
      </p:sp>
    </p:spTree>
    <p:extLst>
      <p:ext uri="{BB962C8B-B14F-4D97-AF65-F5344CB8AC3E}">
        <p14:creationId xmlns:p14="http://schemas.microsoft.com/office/powerpoint/2010/main" val="389954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088A-4C4D-52F4-0F41-90BED011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Step-6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140BD0-D690-110A-CB21-451870BBF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238" y="852718"/>
            <a:ext cx="6619875" cy="4648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116A1-0426-4ED7-6611-0CB5F8BE2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8087" y="1558730"/>
            <a:ext cx="3107463" cy="3231837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Click Next button</a:t>
            </a:r>
          </a:p>
        </p:txBody>
      </p:sp>
    </p:spTree>
    <p:extLst>
      <p:ext uri="{BB962C8B-B14F-4D97-AF65-F5344CB8AC3E}">
        <p14:creationId xmlns:p14="http://schemas.microsoft.com/office/powerpoint/2010/main" val="9015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77CD-F204-93C2-A7F1-822FE6E1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Step-7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6303E1-2F15-8431-E770-C4D48A4C4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825" y="938443"/>
            <a:ext cx="6362700" cy="44767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B93DD-7BFF-CCB6-1EA8-DCB38568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Click Next 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7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FF5A-604A-E575-F007-360EF6E0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Step-8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02FDB8-3920-CF93-D59B-3D64290A0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077" y="1650292"/>
            <a:ext cx="5875936" cy="42146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AE53-BEB3-9D0D-F39B-BCD84344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Click Install button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Once done click again NEXT and FINISH buttons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21C-1C77-D8BD-C30E-2F2056DB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Step-9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1773CC4-E6D4-752D-BDA3-4043963A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060" y="1244451"/>
            <a:ext cx="6539220" cy="46271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2E85C-6C29-F421-5FED-57851C80B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89" y="1241718"/>
            <a:ext cx="5539137" cy="4856689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need android studio SDK setup for working with react native.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Open your android studio.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Open file button and select setting and search ANDROID SDK.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After select the below right side  in show package details.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Scroll the SDK Platform and search ANDROID 12.0 (S) and Enable below.</a:t>
            </a:r>
            <a:endParaRPr lang="en-US" dirty="0"/>
          </a:p>
          <a:p>
            <a:pPr marL="342900" indent="-342900">
              <a:buFont typeface="Wingdings" panose="03070A02030502020204" pitchFamily="66" charset="0"/>
              <a:buChar char="Ø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Android SDK Platform 31 ,Intel x86_64 Atom System Image</a:t>
            </a:r>
          </a:p>
          <a:p>
            <a:pPr marL="342900" indent="-342900">
              <a:buFont typeface="Wingdings" panose="03070A02030502020204" pitchFamily="66" charset="0"/>
              <a:buChar char="Ø"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342900" indent="-342900">
              <a:buFont typeface="Wingdings" panose="03070A02030502020204" pitchFamily="66" charset="0"/>
              <a:buChar char="Ø"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0079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BlobVTI</vt:lpstr>
      <vt:lpstr>   ANDROID STUDIO </vt:lpstr>
      <vt:lpstr>First Step-1</vt:lpstr>
      <vt:lpstr>Second Step-2</vt:lpstr>
      <vt:lpstr>Step-4</vt:lpstr>
      <vt:lpstr>Step-5</vt:lpstr>
      <vt:lpstr>Step-6</vt:lpstr>
      <vt:lpstr>Step-7</vt:lpstr>
      <vt:lpstr>Step-8</vt:lpstr>
      <vt:lpstr>Step-9</vt:lpstr>
      <vt:lpstr>Step-10</vt:lpstr>
      <vt:lpstr>Step-11</vt:lpstr>
      <vt:lpstr>Step-12</vt:lpstr>
      <vt:lpstr>   Import files</vt:lpstr>
      <vt:lpstr>PowerPoint Presentation</vt:lpstr>
      <vt:lpstr>Step-15</vt:lpstr>
      <vt:lpstr>Step-16</vt:lpstr>
      <vt:lpstr>Step-17</vt:lpstr>
      <vt:lpstr>Step-18</vt:lpstr>
      <vt:lpstr>Step-19</vt:lpstr>
      <vt:lpstr>Step-20</vt:lpstr>
      <vt:lpstr>Step-21</vt:lpstr>
      <vt:lpstr>Step-22</vt:lpstr>
      <vt:lpstr>Step-23</vt:lpstr>
      <vt:lpstr>Step-24</vt:lpstr>
      <vt:lpstr>Step-25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520</cp:revision>
  <dcterms:created xsi:type="dcterms:W3CDTF">2023-04-17T04:06:32Z</dcterms:created>
  <dcterms:modified xsi:type="dcterms:W3CDTF">2023-04-17T11:05:19Z</dcterms:modified>
</cp:coreProperties>
</file>