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5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5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5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F73B-4734-45EA-96B7-901D961D381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516F-25C1-4DD3-85F9-C1CDCE701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7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93B2D-8A38-4B95-AE33-12583EADE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96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3C356-D670-4EC6-B989-09109A65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B067B-94CC-4006-BB65-817EE13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 the similar objects together.</a:t>
            </a:r>
          </a:p>
          <a:p>
            <a:r>
              <a:rPr lang="en-US" altLang="zh-TW" dirty="0"/>
              <a:t>Every members within a subset has some similar attributes.</a:t>
            </a:r>
          </a:p>
          <a:p>
            <a:r>
              <a:rPr lang="en-US" altLang="zh-TW" dirty="0"/>
              <a:t>K-means.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43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AF9F2-6692-43FB-B0D1-5EB0DAE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73557-319B-4F18-89BE-E432542F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identify which category a new instance or instances belongs.</a:t>
            </a:r>
          </a:p>
          <a:p>
            <a:r>
              <a:rPr lang="en-US" altLang="zh-TW" dirty="0"/>
              <a:t>Major difference from cluster is that classification uses supervised learning technique.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3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E3D1-DBAE-484E-87EF-32C848D0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10CCF-9DAE-43E2-823B-686F345B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find a function that has a least error from the data set.</a:t>
            </a:r>
          </a:p>
          <a:p>
            <a:r>
              <a:rPr lang="en-US" altLang="zh-TW" dirty="0"/>
              <a:t>Which can estimate a new data from the future.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96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6BB84-E529-40FF-AC89-034DDCB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D6E61-9DE8-45BC-BAE5-ECF6B87E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extract the most important or relevant information from data sets.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76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8F7EC-5A36-4A25-8CF3-148DFD0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DDA3A-4AF8-4A40-AC5D-83A05EA3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applying any method from data mining you get model.</a:t>
            </a:r>
          </a:p>
        </p:txBody>
      </p:sp>
    </p:spTree>
    <p:extLst>
      <p:ext uri="{BB962C8B-B14F-4D97-AF65-F5344CB8AC3E}">
        <p14:creationId xmlns:p14="http://schemas.microsoft.com/office/powerpoint/2010/main" val="50947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1060E-3408-4705-9140-EC2D4D26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EB924-AE52-4AA9-B912-227093EF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exporting the model test it with some test data sets.</a:t>
            </a:r>
          </a:p>
          <a:p>
            <a:r>
              <a:rPr lang="en-US" altLang="zh-TW" dirty="0"/>
              <a:t>With the test result you can evaluate if the model meets the requirements.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9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DD0E-2B6E-412E-B56D-0A84CD31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3A10-5F60-4FEF-B6EF-81AA0299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https://www.inside.com.tw/article/6755-what-is-data-mining</a:t>
            </a:r>
          </a:p>
          <a:p>
            <a:r>
              <a:rPr lang="en-US" altLang="zh-TW" dirty="0"/>
              <a:t>https://hackernoon.com/what-steps-should-one-take-while-doing-data-preprocessing-502c993e1caa</a:t>
            </a:r>
          </a:p>
          <a:p>
            <a:r>
              <a:rPr lang="en-US" altLang="zh-TW" dirty="0"/>
              <a:t>https://en.wikipedia.org/wiki/Data_mining</a:t>
            </a:r>
          </a:p>
          <a:p>
            <a:r>
              <a:rPr lang="en-US" altLang="zh-TW" dirty="0"/>
              <a:t>https://techdifferences.com/difference-between-classification-and-clustering.html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1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2365B-F404-44B3-82AC-8103A7B5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B5859-8E0F-4D82-B436-C99F20A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965"/>
            <a:ext cx="7886700" cy="525649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Objective</a:t>
            </a:r>
          </a:p>
          <a:p>
            <a:r>
              <a:rPr lang="en-US" altLang="zh-TW" dirty="0"/>
              <a:t>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Gathering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Pre-process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Data mining</a:t>
            </a:r>
          </a:p>
          <a:p>
            <a:pPr lvl="2"/>
            <a:r>
              <a:rPr lang="en-US" altLang="zh-TW" dirty="0"/>
              <a:t>Anomaly detection </a:t>
            </a:r>
          </a:p>
          <a:p>
            <a:pPr lvl="2"/>
            <a:r>
              <a:rPr lang="en-US" altLang="zh-TW" dirty="0"/>
              <a:t>Association</a:t>
            </a:r>
          </a:p>
          <a:p>
            <a:pPr lvl="2"/>
            <a:r>
              <a:rPr lang="en-US" altLang="zh-TW" dirty="0"/>
              <a:t>Clustering</a:t>
            </a:r>
          </a:p>
          <a:p>
            <a:pPr lvl="2"/>
            <a:r>
              <a:rPr lang="en-US" altLang="zh-TW" dirty="0"/>
              <a:t>Classification</a:t>
            </a:r>
          </a:p>
          <a:p>
            <a:pPr lvl="2"/>
            <a:r>
              <a:rPr lang="en-US" altLang="zh-TW" dirty="0"/>
              <a:t>Regression</a:t>
            </a:r>
          </a:p>
          <a:p>
            <a:pPr lvl="2"/>
            <a:r>
              <a:rPr lang="en-US" altLang="zh-TW" dirty="0"/>
              <a:t>Summarization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Modeling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Evaluate</a:t>
            </a:r>
          </a:p>
          <a:p>
            <a:r>
              <a:rPr lang="en-US" altLang="zh-TW" dirty="0"/>
              <a:t>Reference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8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D1BD0-1DFE-4090-942D-0F41728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40B6-6BBB-4B5C-8FEE-DDAE322C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extract the patterns from a massive data or a large data set.</a:t>
            </a:r>
          </a:p>
          <a:p>
            <a:r>
              <a:rPr lang="en-US" altLang="zh-TW" dirty="0"/>
              <a:t>Then create a model out of the extraction of the  patterns.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3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EF6B8-09FB-4866-94F2-E66E707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8FC7A-73AC-41CD-8471-A1AF3A4C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Gathering data</a:t>
            </a:r>
          </a:p>
          <a:p>
            <a:r>
              <a:rPr lang="en-US" altLang="zh-TW" dirty="0"/>
              <a:t>Pre-process</a:t>
            </a:r>
          </a:p>
          <a:p>
            <a:r>
              <a:rPr lang="en-US" altLang="zh-TW" dirty="0"/>
              <a:t>Data mining</a:t>
            </a:r>
          </a:p>
          <a:p>
            <a:r>
              <a:rPr lang="en-US" altLang="zh-TW" dirty="0"/>
              <a:t>Modeling</a:t>
            </a:r>
          </a:p>
          <a:p>
            <a:r>
              <a:rPr lang="en-US" altLang="zh-TW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9761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4FDCF-400D-4736-8D95-738D3123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Gathering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A8F0E-9F71-4CF8-8C07-29A75437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raw data directly from the real world.</a:t>
            </a:r>
          </a:p>
          <a:p>
            <a:r>
              <a:rPr lang="en-US" altLang="zh-TW" dirty="0"/>
              <a:t>Or just investigate from the Internet.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15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1FD74-03C3-41A2-91E0-C4847B07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CD37E-0F61-4FF1-A1DA-BE582D0C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Organizes data and filters redundant data.</a:t>
            </a:r>
          </a:p>
          <a:p>
            <a:r>
              <a:rPr lang="en-US" altLang="zh-TW" dirty="0"/>
              <a:t>Transforms raw data to understandable format for computers.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11C25-7957-4B92-87E8-95CA074F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19C72-8D54-4C01-BE4F-24DA6DA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Anomaly detection </a:t>
            </a:r>
          </a:p>
          <a:p>
            <a:r>
              <a:rPr lang="en-US" altLang="zh-TW" dirty="0"/>
              <a:t>Association</a:t>
            </a:r>
          </a:p>
          <a:p>
            <a:r>
              <a:rPr lang="en-US" altLang="zh-TW" dirty="0"/>
              <a:t>Clustering</a:t>
            </a:r>
          </a:p>
          <a:p>
            <a:r>
              <a:rPr lang="en-US" altLang="zh-TW" dirty="0"/>
              <a:t>Classification</a:t>
            </a:r>
          </a:p>
          <a:p>
            <a:r>
              <a:rPr lang="en-US" altLang="zh-TW" dirty="0"/>
              <a:t>Regression</a:t>
            </a:r>
          </a:p>
          <a:p>
            <a:r>
              <a:rPr lang="en-US" altLang="zh-TW" dirty="0"/>
              <a:t>Summarization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5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A8140-64D5-4E67-B880-48BCEBDC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Anomaly detection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12841-2D23-499D-9822-C8C23C42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Detect the unusual data from date sets.</a:t>
            </a:r>
          </a:p>
          <a:p>
            <a:r>
              <a:rPr lang="en-US" altLang="zh-TW" dirty="0"/>
              <a:t>Includes outliers, novelties, noise, deviations and exceptions.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10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1CF6D-37F4-4D63-80B1-A3985CF9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Association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AF1DE-9002-40DE-95EE-3CE4185C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relationships or dependencies between variables.</a:t>
            </a:r>
          </a:p>
          <a:p>
            <a:r>
              <a:rPr lang="en-US" altLang="zh-TW" dirty="0"/>
              <a:t>Usually used to analyze the relationship or frequencies of customers’ purchasing habits.</a:t>
            </a:r>
          </a:p>
        </p:txBody>
      </p:sp>
    </p:spTree>
    <p:extLst>
      <p:ext uri="{BB962C8B-B14F-4D97-AF65-F5344CB8AC3E}">
        <p14:creationId xmlns:p14="http://schemas.microsoft.com/office/powerpoint/2010/main" val="266562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306</Words>
  <Application>Microsoft Office PowerPoint</Application>
  <PresentationFormat>如螢幕大小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佈景主題</vt:lpstr>
      <vt:lpstr>Data Mining</vt:lpstr>
      <vt:lpstr>Content</vt:lpstr>
      <vt:lpstr>Objective</vt:lpstr>
      <vt:lpstr>Process</vt:lpstr>
      <vt:lpstr>Gathering data</vt:lpstr>
      <vt:lpstr>Pre-processing</vt:lpstr>
      <vt:lpstr>Data mining</vt:lpstr>
      <vt:lpstr>Anomaly detection </vt:lpstr>
      <vt:lpstr>Association</vt:lpstr>
      <vt:lpstr>Clustering</vt:lpstr>
      <vt:lpstr>Classification</vt:lpstr>
      <vt:lpstr>Regression</vt:lpstr>
      <vt:lpstr>Summarization</vt:lpstr>
      <vt:lpstr>Modeling</vt:lpstr>
      <vt:lpstr>Evaluation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尻王 尻</dc:creator>
  <cp:lastModifiedBy>尻王 尻</cp:lastModifiedBy>
  <cp:revision>31</cp:revision>
  <dcterms:created xsi:type="dcterms:W3CDTF">2019-11-17T10:46:06Z</dcterms:created>
  <dcterms:modified xsi:type="dcterms:W3CDTF">2020-06-27T06:27:54Z</dcterms:modified>
</cp:coreProperties>
</file>