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66" r:id="rId7"/>
    <p:sldId id="259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1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3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154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8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6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3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8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6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23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2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8394-4EDE-49F9-A55F-ABB8D61A1AE8}" type="datetimeFigureOut">
              <a:rPr lang="de-DE" smtClean="0"/>
              <a:t>22.03.2021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FF97-67FB-4298-A8D2-4F698D24DF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6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630659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 err="1"/>
              <a:t>GeoData</a:t>
            </a:r>
            <a:r>
              <a:rPr lang="de-DE" dirty="0"/>
              <a:t> WS2020</a:t>
            </a:r>
            <a:br>
              <a:rPr lang="de-DE" dirty="0"/>
            </a:br>
            <a:r>
              <a:rPr lang="de-DE" dirty="0"/>
              <a:t>&lt;</a:t>
            </a:r>
            <a:r>
              <a:rPr lang="de-DE" dirty="0" err="1" smtClean="0"/>
              <a:t>group</a:t>
            </a:r>
            <a:r>
              <a:rPr lang="de-DE" dirty="0" smtClean="0"/>
              <a:t>&gt;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2709"/>
          </a:xfrm>
        </p:spPr>
        <p:txBody>
          <a:bodyPr>
            <a:normAutofit/>
          </a:bodyPr>
          <a:lstStyle/>
          <a:p>
            <a:r>
              <a:rPr lang="de-DE" dirty="0" smtClean="0"/>
              <a:t>&lt;name1&gt;</a:t>
            </a:r>
            <a:r>
              <a:rPr lang="de-DE" dirty="0" smtClean="0"/>
              <a:t>, &lt;</a:t>
            </a:r>
            <a:r>
              <a:rPr lang="de-DE" dirty="0" smtClean="0"/>
              <a:t>matno1&gt;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&lt;</a:t>
            </a:r>
            <a:r>
              <a:rPr lang="de-DE" dirty="0" smtClean="0"/>
              <a:t>name2&gt;, &lt;matno2&gt;</a:t>
            </a:r>
            <a:br>
              <a:rPr lang="de-DE" dirty="0" smtClean="0"/>
            </a:br>
            <a:r>
              <a:rPr lang="de-DE" dirty="0" smtClean="0"/>
              <a:t>&lt;name3&gt;, &lt;matno3&gt;</a:t>
            </a:r>
            <a:br>
              <a:rPr lang="de-DE" dirty="0" smtClean="0"/>
            </a:b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presentation</a:t>
            </a:r>
            <a:r>
              <a:rPr lang="de-DE" dirty="0" smtClean="0"/>
              <a:t>: </a:t>
            </a:r>
            <a:r>
              <a:rPr lang="de-DE" dirty="0" smtClean="0"/>
              <a:t>7 </a:t>
            </a:r>
            <a:r>
              <a:rPr lang="de-DE" dirty="0" err="1" smtClean="0"/>
              <a:t>mins</a:t>
            </a:r>
            <a:r>
              <a:rPr lang="de-DE" dirty="0" smtClean="0"/>
              <a:t> </a:t>
            </a:r>
            <a:r>
              <a:rPr lang="de-DE" dirty="0"/>
              <a:t>max. / </a:t>
            </a:r>
            <a:r>
              <a:rPr lang="de-DE" dirty="0" err="1"/>
              <a:t>p</a:t>
            </a:r>
            <a:r>
              <a:rPr lang="de-DE" dirty="0" err="1" smtClean="0"/>
              <a:t>erson</a:t>
            </a:r>
            <a:r>
              <a:rPr lang="de-DE" dirty="0" smtClean="0"/>
              <a:t> + 5 </a:t>
            </a:r>
            <a:r>
              <a:rPr lang="de-DE" dirty="0" err="1" smtClean="0"/>
              <a:t>mins</a:t>
            </a:r>
            <a:r>
              <a:rPr lang="de-DE" dirty="0" smtClean="0"/>
              <a:t> </a:t>
            </a:r>
            <a:r>
              <a:rPr lang="de-DE" dirty="0" err="1" smtClean="0"/>
              <a:t>discussion</a:t>
            </a:r>
            <a:r>
              <a:rPr lang="de-DE" dirty="0" smtClean="0"/>
              <a:t> / </a:t>
            </a:r>
            <a:r>
              <a:rPr lang="de-DE" dirty="0" err="1" smtClean="0"/>
              <a:t>group</a:t>
            </a:r>
            <a:r>
              <a:rPr lang="de-DE" dirty="0" smtClean="0"/>
              <a:t>)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49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Correlation of Mean Annual Temperature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Altitude in Bavaria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920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DWD Precipitation Measurements in Bavaria: Create Movie with QGIS Time Manager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Compare NDVI for Two Different Years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etc. 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/>
              <a:t>matno</a:t>
            </a:r>
            <a:r>
              <a:rPr lang="de-DE" dirty="0"/>
              <a:t>&gt;: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smtClean="0"/>
              <a:t>Personal </a:t>
            </a:r>
            <a:r>
              <a:rPr lang="de-DE" dirty="0"/>
              <a:t>V</a:t>
            </a:r>
            <a:r>
              <a:rPr lang="de-DE" dirty="0" smtClean="0"/>
              <a:t>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Biggest</a:t>
            </a:r>
            <a:r>
              <a:rPr lang="de-DE" dirty="0" smtClean="0"/>
              <a:t> </a:t>
            </a:r>
            <a:r>
              <a:rPr lang="de-DE" dirty="0" err="1" smtClean="0"/>
              <a:t>challenges</a:t>
            </a:r>
            <a:r>
              <a:rPr lang="de-DE" dirty="0" smtClean="0"/>
              <a:t>?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/>
            </a:r>
            <a:br>
              <a:rPr lang="de-DE" dirty="0"/>
            </a:br>
            <a:endParaRPr lang="de-DE" dirty="0" smtClean="0"/>
          </a:p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 err="1" smtClean="0"/>
              <a:t>Whatever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say</a:t>
            </a:r>
            <a:r>
              <a:rPr lang="de-DE" dirty="0" smtClean="0"/>
              <a:t> </a:t>
            </a:r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course</a:t>
            </a:r>
            <a:r>
              <a:rPr lang="de-DE" dirty="0" smtClean="0"/>
              <a:t>, …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637417" y="2869069"/>
            <a:ext cx="3971109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presentation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class</a:t>
            </a:r>
            <a:r>
              <a:rPr lang="de-DE" dirty="0" smtClean="0"/>
              <a:t> but 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1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</a:t>
            </a:r>
            <a:r>
              <a:rPr lang="de-DE" dirty="0" smtClean="0"/>
              <a:t> Part </a:t>
            </a:r>
            <a:r>
              <a:rPr lang="de-DE" dirty="0" smtClean="0"/>
              <a:t>1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give</a:t>
            </a:r>
            <a:r>
              <a:rPr lang="de-DE" dirty="0" smtClean="0"/>
              <a:t> </a:t>
            </a:r>
            <a:r>
              <a:rPr lang="de-DE" dirty="0" err="1" smtClean="0"/>
              <a:t>short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your role in the group?</a:t>
            </a:r>
            <a:endParaRPr lang="en-US" dirty="0" smtClean="0"/>
          </a:p>
          <a:p>
            <a:pPr lvl="1"/>
            <a:r>
              <a:rPr lang="en-US" dirty="0" smtClean="0"/>
              <a:t>&lt;e.g. </a:t>
            </a:r>
            <a:r>
              <a:rPr lang="en-US" dirty="0" smtClean="0"/>
              <a:t>master of disaster&gt;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Which (sub)tasks are you responsible for? </a:t>
            </a:r>
            <a:endParaRPr lang="en-US" dirty="0" smtClean="0"/>
          </a:p>
          <a:p>
            <a:pPr lvl="1"/>
            <a:r>
              <a:rPr lang="en-US" dirty="0" smtClean="0"/>
              <a:t>&lt;e.g. video, NDVI, …&gt;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 smtClean="0"/>
              <a:t>whom have you been cooperating?</a:t>
            </a:r>
          </a:p>
          <a:p>
            <a:pPr lvl="1"/>
            <a:r>
              <a:rPr lang="en-US" dirty="0" smtClean="0"/>
              <a:t>&lt;e.g. John Doe </a:t>
            </a:r>
            <a:r>
              <a:rPr lang="en-US" dirty="0" smtClean="0"/>
              <a:t>(</a:t>
            </a:r>
            <a:r>
              <a:rPr lang="en-US" dirty="0" smtClean="0"/>
              <a:t>video</a:t>
            </a:r>
            <a:r>
              <a:rPr lang="en-US" dirty="0" smtClean="0"/>
              <a:t>), </a:t>
            </a:r>
            <a:r>
              <a:rPr lang="en-US" dirty="0" smtClean="0"/>
              <a:t>Iris Incredible </a:t>
            </a:r>
            <a:r>
              <a:rPr lang="en-US" dirty="0" smtClean="0"/>
              <a:t>(</a:t>
            </a:r>
            <a:r>
              <a:rPr lang="en-US" dirty="0" smtClean="0"/>
              <a:t>NDVI</a:t>
            </a:r>
            <a:r>
              <a:rPr lang="en-US" dirty="0" smtClean="0"/>
              <a:t>), …&gt;</a:t>
            </a:r>
            <a:br>
              <a:rPr lang="en-US" dirty="0" smtClean="0"/>
            </a:br>
            <a:endParaRPr lang="en-US" dirty="0" smtClean="0"/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7637417" y="2869069"/>
            <a:ext cx="3971109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presentation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class</a:t>
            </a:r>
            <a:r>
              <a:rPr lang="de-DE" dirty="0" smtClean="0"/>
              <a:t> but 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&lt;</a:t>
            </a:r>
            <a:r>
              <a:rPr lang="de-DE" dirty="0" err="1" smtClean="0"/>
              <a:t>matno</a:t>
            </a:r>
            <a:r>
              <a:rPr lang="de-DE" dirty="0" smtClean="0"/>
              <a:t>&gt;: </a:t>
            </a:r>
            <a:r>
              <a:rPr lang="de-DE" dirty="0" err="1" smtClean="0"/>
              <a:t>Self</a:t>
            </a:r>
            <a:r>
              <a:rPr lang="de-DE" dirty="0" smtClean="0"/>
              <a:t>-Assessment, </a:t>
            </a:r>
            <a:r>
              <a:rPr lang="de-DE" dirty="0" smtClean="0"/>
              <a:t>Part </a:t>
            </a:r>
            <a:r>
              <a:rPr lang="de-DE" dirty="0" smtClean="0"/>
              <a:t>2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en-US" dirty="0" smtClean="0"/>
              <a:t>On a scale from 1 (poor) to 5 (very good))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your personal knowledge gain? </a:t>
            </a:r>
          </a:p>
          <a:p>
            <a:pPr lvl="1"/>
            <a:r>
              <a:rPr lang="en-US" dirty="0"/>
              <a:t>[1-5]</a:t>
            </a:r>
          </a:p>
          <a:p>
            <a:r>
              <a:rPr lang="en-US" dirty="0"/>
              <a:t>How do </a:t>
            </a:r>
            <a:r>
              <a:rPr lang="en-US"/>
              <a:t>you </a:t>
            </a:r>
            <a:r>
              <a:rPr lang="en-US" smtClean="0"/>
              <a:t>rate your </a:t>
            </a:r>
            <a:r>
              <a:rPr lang="en-US" dirty="0"/>
              <a:t>commitment? </a:t>
            </a:r>
          </a:p>
          <a:p>
            <a:pPr lvl="1"/>
            <a:r>
              <a:rPr lang="en-US" dirty="0"/>
              <a:t>[1-5]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[1-5]</a:t>
            </a:r>
            <a:endParaRPr lang="en-US" dirty="0" smtClean="0"/>
          </a:p>
          <a:p>
            <a:endParaRPr lang="en-US" dirty="0" smtClean="0"/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7637417" y="2869069"/>
            <a:ext cx="3971109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err="1" smtClean="0"/>
              <a:t>presentation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class</a:t>
            </a:r>
            <a:r>
              <a:rPr lang="de-DE" dirty="0" smtClean="0"/>
              <a:t> but </a:t>
            </a:r>
            <a:r>
              <a:rPr lang="de-DE" dirty="0" err="1" smtClean="0"/>
              <a:t>you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uploaded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2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GeoData WS2020 &lt;group&gt; </vt:lpstr>
      <vt:lpstr>1. Correlation of Mean Annual Temperature  with Altitude in Bavaria</vt:lpstr>
      <vt:lpstr>2. DWD Precipitation Measurements in Bavaria: Create Movie with QGIS Time Manager</vt:lpstr>
      <vt:lpstr>3. Compare NDVI for Two Different Years</vt:lpstr>
      <vt:lpstr>4. etc. …</vt:lpstr>
      <vt:lpstr>&lt;matno&gt;: Your Personal View</vt:lpstr>
      <vt:lpstr>&lt;matno&gt;: Self-Assessment, Part 1  (give short answers)</vt:lpstr>
      <vt:lpstr>&lt;matno&gt;: Self-Assessment, Part 2 (On a scale from 1 (poor) to 5 (very good))</vt:lpstr>
    </vt:vector>
  </TitlesOfParts>
  <Company>Hochschule Rhein-Waal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Cities:  Internet of Waste Bins - &lt;my component&gt; -</dc:title>
  <dc:creator>Becker, Rolf</dc:creator>
  <cp:lastModifiedBy>Becker, Rolf</cp:lastModifiedBy>
  <cp:revision>24</cp:revision>
  <dcterms:created xsi:type="dcterms:W3CDTF">2019-01-15T13:55:45Z</dcterms:created>
  <dcterms:modified xsi:type="dcterms:W3CDTF">2021-03-22T16:53:06Z</dcterms:modified>
</cp:coreProperties>
</file>