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49DDB-CED3-4D77-9959-ED48EBC8B299}" type="datetimeFigureOut">
              <a:rPr lang="de-CH" smtClean="0"/>
              <a:t>20.10.2022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8ED3E-27E8-4197-B0D0-616F89BC803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579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8ED3E-27E8-4197-B0D0-616F89BC803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28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879B-7AAC-43CA-B2D7-0FB8007C76B3}" type="datetime1">
              <a:rPr lang="de-CH" smtClean="0"/>
              <a:t>20.10.2022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AFA5-23C7-453F-86B7-0495F6FEFB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944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B313-7AE1-402C-9B9F-3AE512E773C2}" type="datetime1">
              <a:rPr lang="de-CH" smtClean="0"/>
              <a:t>20.10.2022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AFA5-23C7-453F-86B7-0495F6FEFB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740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33EF-9236-41CC-AC73-5D779A4F45D3}" type="datetime1">
              <a:rPr lang="de-CH" smtClean="0"/>
              <a:t>20.10.2022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AFA5-23C7-453F-86B7-0495F6FEFB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342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98A4-B4DE-463A-8E79-99243EB9B836}" type="datetime1">
              <a:rPr lang="de-CH" smtClean="0"/>
              <a:t>20.10.2022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AFA5-23C7-453F-86B7-0495F6FEFB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050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3CA9-91CF-40F9-93A1-C8D6A457DF4D}" type="datetime1">
              <a:rPr lang="de-CH" smtClean="0"/>
              <a:t>20.10.2022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AFA5-23C7-453F-86B7-0495F6FEFB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505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68AE-771E-430B-83FA-E0DF1829EEC7}" type="datetime1">
              <a:rPr lang="de-CH" smtClean="0"/>
              <a:t>20.10.2022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AFA5-23C7-453F-86B7-0495F6FEFB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348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FC03-F5B6-4B8A-A517-B1F43392563C}" type="datetime1">
              <a:rPr lang="de-CH" smtClean="0"/>
              <a:t>20.10.2022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AFA5-23C7-453F-86B7-0495F6FEFB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791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0C5-8B37-47C2-96E5-B08BC45C650A}" type="datetime1">
              <a:rPr lang="de-CH" smtClean="0"/>
              <a:t>20.10.2022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AFA5-23C7-453F-86B7-0495F6FEFB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80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EDDA-78EA-4275-81F0-FF9DC70FD659}" type="datetime1">
              <a:rPr lang="de-CH" smtClean="0"/>
              <a:t>20.10.2022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AFA5-23C7-453F-86B7-0495F6FEFB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186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135D-5F33-49CE-9524-36DB0B5D0DA0}" type="datetime1">
              <a:rPr lang="de-CH" smtClean="0"/>
              <a:t>20.10.2022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AFA5-23C7-453F-86B7-0495F6FEFB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164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B4EF-CCBE-473D-860A-B5BC665B34BF}" type="datetime1">
              <a:rPr lang="de-CH" smtClean="0"/>
              <a:t>20.10.2022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AFA5-23C7-453F-86B7-0495F6FEFB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019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F1FF-CDB7-4FAE-BCA3-AAB79CC72C3C}" type="datetime1">
              <a:rPr lang="de-CH" smtClean="0"/>
              <a:t>20.10.2022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1AFA5-23C7-453F-86B7-0495F6FEFB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91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u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Light </a:t>
            </a:r>
            <a:r>
              <a:rPr lang="de-DE" dirty="0" err="1" smtClean="0"/>
              <a:t>Dependent</a:t>
            </a:r>
            <a:r>
              <a:rPr lang="de-DE" dirty="0" smtClean="0"/>
              <a:t> </a:t>
            </a:r>
            <a:r>
              <a:rPr lang="de-DE" dirty="0" err="1" smtClean="0"/>
              <a:t>Resistors</a:t>
            </a:r>
            <a:r>
              <a:rPr lang="de-DE" dirty="0" smtClean="0"/>
              <a:t> (LDR)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R. Becker</a:t>
            </a:r>
          </a:p>
          <a:p>
            <a:r>
              <a:rPr lang="de-DE" dirty="0" smtClean="0"/>
              <a:t>2022-09-22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AFA5-23C7-453F-86B7-0495F6FEFB8D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257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Illuminance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12721"/>
            <a:ext cx="533400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72479" y="6309400"/>
            <a:ext cx="3247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http://en.wikipedia.org/wiki/Lux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855550" y="2924930"/>
            <a:ext cx="432060" cy="216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855550" y="4221110"/>
            <a:ext cx="432060" cy="216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855550" y="5229250"/>
            <a:ext cx="432060" cy="216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855550" y="5877340"/>
            <a:ext cx="432060" cy="216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63440" y="5714170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10</a:t>
            </a:r>
            <a:r>
              <a:rPr lang="de-DE" sz="2800" baseline="30000" dirty="0"/>
              <a:t>5</a:t>
            </a:r>
            <a:r>
              <a:rPr lang="de-DE" sz="2800" dirty="0"/>
              <a:t> 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3440" y="5085230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10</a:t>
            </a:r>
            <a:r>
              <a:rPr lang="de-DE" sz="2800" baseline="30000" dirty="0"/>
              <a:t>3</a:t>
            </a:r>
            <a:r>
              <a:rPr lang="de-DE" sz="2800" dirty="0"/>
              <a:t> 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101818" y="4077090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10</a:t>
            </a:r>
            <a:r>
              <a:rPr lang="de-DE" sz="2800" baseline="30000" dirty="0"/>
              <a:t>2</a:t>
            </a:r>
            <a:r>
              <a:rPr lang="de-DE" sz="2800" dirty="0"/>
              <a:t> 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135450" y="2780910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10</a:t>
            </a:r>
            <a:r>
              <a:rPr lang="de-DE" sz="2800" baseline="30000" dirty="0"/>
              <a:t>0</a:t>
            </a:r>
            <a:r>
              <a:rPr lang="de-DE" sz="2800" dirty="0"/>
              <a:t> 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>
            <a:off x="2855550" y="5540150"/>
            <a:ext cx="432060" cy="216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63440" y="5396130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10</a:t>
            </a:r>
            <a:r>
              <a:rPr lang="de-DE" sz="2800" baseline="30000" dirty="0"/>
              <a:t>4</a:t>
            </a:r>
            <a:r>
              <a:rPr lang="de-DE" sz="2800" dirty="0"/>
              <a:t> </a:t>
            </a:r>
            <a:endParaRPr lang="en-US" sz="280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AFA5-23C7-453F-86B7-0495F6FEFB8D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540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 err="1" smtClean="0"/>
              <a:t>Fritzing</a:t>
            </a:r>
            <a:r>
              <a:rPr lang="de-DE" dirty="0" smtClean="0"/>
              <a:t>: LDR A 9060(-09?)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511" y="1541566"/>
            <a:ext cx="360997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http://www.reichelt.de/bilder/web/artikel_ws/A500/LDR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210" y="2996940"/>
            <a:ext cx="1872260" cy="187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335996" y="6372328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Source: </a:t>
            </a:r>
            <a:r>
              <a:rPr lang="de-DE" dirty="0" err="1" smtClean="0"/>
              <a:t>PerkinElmer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AFA5-23C7-453F-86B7-0495F6FEFB8D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793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Fritzing</a:t>
            </a:r>
            <a:r>
              <a:rPr lang="de-DE" dirty="0"/>
              <a:t>: LDR A 9060(-09?)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387406"/>
            <a:ext cx="9081368" cy="500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335996" y="6373298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Source: </a:t>
            </a:r>
            <a:r>
              <a:rPr lang="de-DE" dirty="0" err="1" smtClean="0"/>
              <a:t>PerkinElmer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AFA5-23C7-453F-86B7-0495F6FEFB8D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476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log-log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410" y="1412721"/>
            <a:ext cx="8229600" cy="4929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x = [1:100]</a:t>
            </a:r>
          </a:p>
          <a:p>
            <a:pPr marL="0" indent="0">
              <a:buNone/>
            </a:pPr>
            <a:r>
              <a:rPr lang="de-DE" sz="2400" dirty="0"/>
              <a:t>y1 = 10 * x.^2</a:t>
            </a:r>
          </a:p>
          <a:p>
            <a:pPr marL="0" indent="0">
              <a:buNone/>
            </a:pPr>
            <a:r>
              <a:rPr lang="de-DE" sz="2400" dirty="0"/>
              <a:t>y2 = 100 * x.^2</a:t>
            </a:r>
          </a:p>
          <a:p>
            <a:pPr marL="0" indent="0">
              <a:buNone/>
            </a:pPr>
            <a:r>
              <a:rPr lang="de-DE" sz="2400" dirty="0" err="1"/>
              <a:t>plot</a:t>
            </a:r>
            <a:r>
              <a:rPr lang="de-DE" sz="2400" dirty="0"/>
              <a:t>(log10(x),log10(y))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200" y="1412875"/>
            <a:ext cx="54864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AFA5-23C7-453F-86B7-0495F6FEFB8D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27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log-log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410" y="1412721"/>
            <a:ext cx="8229600" cy="4929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x = [1:100]</a:t>
            </a:r>
          </a:p>
          <a:p>
            <a:pPr marL="0" indent="0">
              <a:buNone/>
            </a:pPr>
            <a:r>
              <a:rPr lang="de-DE" sz="2400" dirty="0"/>
              <a:t>y1 = 10 * x.^2</a:t>
            </a:r>
          </a:p>
          <a:p>
            <a:pPr marL="0" indent="0">
              <a:buNone/>
            </a:pPr>
            <a:r>
              <a:rPr lang="de-DE" sz="2400" dirty="0"/>
              <a:t>y2 = 100 * x.^2</a:t>
            </a:r>
          </a:p>
          <a:p>
            <a:pPr marL="0" indent="0">
              <a:buNone/>
            </a:pPr>
            <a:r>
              <a:rPr lang="de-DE" sz="2400" dirty="0" err="1"/>
              <a:t>loglog</a:t>
            </a:r>
            <a:r>
              <a:rPr lang="de-DE" sz="2400" dirty="0"/>
              <a:t>(</a:t>
            </a:r>
            <a:r>
              <a:rPr lang="de-DE" sz="2400" dirty="0" err="1"/>
              <a:t>x,y</a:t>
            </a:r>
            <a:r>
              <a:rPr lang="de-DE" sz="2400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40" y="1412875"/>
            <a:ext cx="54864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AFA5-23C7-453F-86B7-0495F6FEFB8D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679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</a:t>
            </a:r>
            <a:r>
              <a:rPr lang="de-DE" dirty="0" smtClean="0"/>
              <a:t>inear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410" y="1412721"/>
            <a:ext cx="8229600" cy="4929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x = [1:100]</a:t>
            </a:r>
          </a:p>
          <a:p>
            <a:pPr marL="0" indent="0">
              <a:buNone/>
            </a:pPr>
            <a:r>
              <a:rPr lang="de-DE" sz="2400" dirty="0"/>
              <a:t>y1 = 10 * x.^2</a:t>
            </a:r>
          </a:p>
          <a:p>
            <a:pPr marL="0" indent="0">
              <a:buNone/>
            </a:pPr>
            <a:r>
              <a:rPr lang="de-DE" sz="2400" dirty="0"/>
              <a:t>y2 = 100 * x.^2</a:t>
            </a:r>
          </a:p>
          <a:p>
            <a:pPr marL="0" indent="0">
              <a:buNone/>
            </a:pPr>
            <a:r>
              <a:rPr lang="de-DE" sz="2400" dirty="0" err="1"/>
              <a:t>loglog</a:t>
            </a:r>
            <a:r>
              <a:rPr lang="de-DE" sz="2400" dirty="0"/>
              <a:t>(</a:t>
            </a:r>
            <a:r>
              <a:rPr lang="de-DE" sz="2400" dirty="0" err="1"/>
              <a:t>x,y</a:t>
            </a:r>
            <a:r>
              <a:rPr lang="de-DE" sz="2400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1420865"/>
            <a:ext cx="54864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AFA5-23C7-453F-86B7-0495F6FEFB8D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15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 err="1" smtClean="0"/>
              <a:t>Fritzing</a:t>
            </a:r>
            <a:r>
              <a:rPr lang="de-DE" dirty="0" smtClean="0"/>
              <a:t>: LDR A 9060(-09?)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511" y="1541566"/>
            <a:ext cx="360997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40" y="1805909"/>
            <a:ext cx="3240450" cy="4417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855551" y="2996940"/>
            <a:ext cx="3249925" cy="18002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88110" y="1340710"/>
            <a:ext cx="245131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R = 2.71e4 * x^(-0.57)</a:t>
            </a:r>
            <a:endParaRPr lang="en-US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3335996" y="6372328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Source: </a:t>
            </a:r>
            <a:r>
              <a:rPr lang="de-DE" dirty="0" err="1" smtClean="0"/>
              <a:t>PerkinElmer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AFA5-23C7-453F-86B7-0495F6FEFB8D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433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Sensitivity</a:t>
            </a:r>
            <a:r>
              <a:rPr lang="de-DE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700760"/>
            <a:ext cx="54864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AFA5-23C7-453F-86B7-0495F6FEFB8D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686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Breitbild</PresentationFormat>
  <Paragraphs>43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Light Dependent Resistors (LDR)</vt:lpstr>
      <vt:lpstr>Illuminance</vt:lpstr>
      <vt:lpstr> Fritzing: LDR A 9060(-09?)</vt:lpstr>
      <vt:lpstr> Fritzing: LDR A 9060(-09?)</vt:lpstr>
      <vt:lpstr>log-log Plot</vt:lpstr>
      <vt:lpstr>log-log Plot</vt:lpstr>
      <vt:lpstr>Linear Plot</vt:lpstr>
      <vt:lpstr> Fritzing: LDR A 9060(-09?)</vt:lpstr>
      <vt:lpstr>Sensitivity!</vt:lpstr>
    </vt:vector>
  </TitlesOfParts>
  <Company>Hochschule Rhein-Waal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Becker, Rolf</dc:creator>
  <cp:lastModifiedBy>Becker, Rolf</cp:lastModifiedBy>
  <cp:revision>7</cp:revision>
  <dcterms:created xsi:type="dcterms:W3CDTF">2022-09-22T09:19:44Z</dcterms:created>
  <dcterms:modified xsi:type="dcterms:W3CDTF">2022-10-20T18:33:35Z</dcterms:modified>
</cp:coreProperties>
</file>