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9" r:id="rId5"/>
    <p:sldId id="270" r:id="rId6"/>
    <p:sldId id="266" r:id="rId7"/>
    <p:sldId id="259" r:id="rId8"/>
    <p:sldId id="26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8394-4EDE-49F9-A55F-ABB8D61A1AE8}" type="datetimeFigureOut">
              <a:rPr lang="de-DE" smtClean="0"/>
              <a:t>17.07.2023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FF97-67FB-4298-A8D2-4F698D24D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4181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8394-4EDE-49F9-A55F-ABB8D61A1AE8}" type="datetimeFigureOut">
              <a:rPr lang="de-DE" smtClean="0"/>
              <a:t>17.07.2023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FF97-67FB-4298-A8D2-4F698D24D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369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8394-4EDE-49F9-A55F-ABB8D61A1AE8}" type="datetimeFigureOut">
              <a:rPr lang="de-DE" smtClean="0"/>
              <a:t>17.07.2023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FF97-67FB-4298-A8D2-4F698D24D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154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8394-4EDE-49F9-A55F-ABB8D61A1AE8}" type="datetimeFigureOut">
              <a:rPr lang="de-DE" smtClean="0"/>
              <a:t>17.07.2023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FF97-67FB-4298-A8D2-4F698D24D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78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8394-4EDE-49F9-A55F-ABB8D61A1AE8}" type="datetimeFigureOut">
              <a:rPr lang="de-DE" smtClean="0"/>
              <a:t>17.07.2023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FF97-67FB-4298-A8D2-4F698D24D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1635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8394-4EDE-49F9-A55F-ABB8D61A1AE8}" type="datetimeFigureOut">
              <a:rPr lang="de-DE" smtClean="0"/>
              <a:t>17.07.2023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FF97-67FB-4298-A8D2-4F698D24D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736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8394-4EDE-49F9-A55F-ABB8D61A1AE8}" type="datetimeFigureOut">
              <a:rPr lang="de-DE" smtClean="0"/>
              <a:t>17.07.2023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FF97-67FB-4298-A8D2-4F698D24D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5506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8394-4EDE-49F9-A55F-ABB8D61A1AE8}" type="datetimeFigureOut">
              <a:rPr lang="de-DE" smtClean="0"/>
              <a:t>17.07.2023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FF97-67FB-4298-A8D2-4F698D24D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884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8394-4EDE-49F9-A55F-ABB8D61A1AE8}" type="datetimeFigureOut">
              <a:rPr lang="de-DE" smtClean="0"/>
              <a:t>17.07.2023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FF97-67FB-4298-A8D2-4F698D24D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866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8394-4EDE-49F9-A55F-ABB8D61A1AE8}" type="datetimeFigureOut">
              <a:rPr lang="de-DE" smtClean="0"/>
              <a:t>17.07.2023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FF97-67FB-4298-A8D2-4F698D24D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523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8394-4EDE-49F9-A55F-ABB8D61A1AE8}" type="datetimeFigureOut">
              <a:rPr lang="de-DE" smtClean="0"/>
              <a:t>17.07.2023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FF97-67FB-4298-A8D2-4F698D24D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6246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08394-4EDE-49F9-A55F-ABB8D61A1AE8}" type="datetimeFigureOut">
              <a:rPr lang="de-DE" smtClean="0"/>
              <a:t>17.07.2023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9FF97-67FB-4298-A8D2-4F698D24D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66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630659"/>
            <a:ext cx="9144000" cy="2387600"/>
          </a:xfrm>
        </p:spPr>
        <p:txBody>
          <a:bodyPr>
            <a:normAutofit/>
          </a:bodyPr>
          <a:lstStyle/>
          <a:p>
            <a:r>
              <a:rPr lang="de-DE" dirty="0"/>
              <a:t>GeoData </a:t>
            </a:r>
            <a:r>
              <a:rPr lang="de-DE" dirty="0"/>
              <a:t>S</a:t>
            </a:r>
            <a:r>
              <a:rPr lang="de-DE" dirty="0" smtClean="0"/>
              <a:t>S2023&lt;group</a:t>
            </a:r>
            <a:r>
              <a:rPr lang="de-DE" dirty="0" smtClean="0"/>
              <a:t>&gt;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12709"/>
          </a:xfrm>
        </p:spPr>
        <p:txBody>
          <a:bodyPr>
            <a:normAutofit/>
          </a:bodyPr>
          <a:lstStyle/>
          <a:p>
            <a:r>
              <a:rPr lang="de-DE" dirty="0" smtClean="0"/>
              <a:t>&lt;name1&gt;, &lt;matno1&gt;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&lt;</a:t>
            </a:r>
            <a:r>
              <a:rPr lang="de-DE" dirty="0" smtClean="0"/>
              <a:t>name2&gt;, &lt;matno2&gt;</a:t>
            </a:r>
            <a:br>
              <a:rPr lang="de-DE" dirty="0" smtClean="0"/>
            </a:br>
            <a:r>
              <a:rPr lang="de-DE" dirty="0" smtClean="0"/>
              <a:t>&lt;name3&gt;, &lt;matno3&gt;</a:t>
            </a:r>
            <a:br>
              <a:rPr lang="de-DE" dirty="0" smtClean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249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/>
              <a:t>Warming Stripes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920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/>
              <a:t>Digitization: Burial Mounds in </a:t>
            </a:r>
            <a:r>
              <a:rPr lang="en-US" dirty="0" err="1"/>
              <a:t>Uedemer</a:t>
            </a:r>
            <a:r>
              <a:rPr lang="en-US" dirty="0"/>
              <a:t> </a:t>
            </a:r>
            <a:r>
              <a:rPr lang="en-US" dirty="0" err="1"/>
              <a:t>Hochwald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9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</a:t>
            </a:r>
            <a:r>
              <a:rPr lang="en-US" dirty="0" err="1"/>
              <a:t>OpenHygrisC</a:t>
            </a:r>
            <a:r>
              <a:rPr lang="en-US" dirty="0"/>
              <a:t> Nitrate Data: Create a Movie with the QGIS Temporal Controller Connected to PostgreSQL / </a:t>
            </a:r>
            <a:r>
              <a:rPr lang="en-US" dirty="0" err="1"/>
              <a:t>PostGIS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62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</a:t>
            </a:r>
            <a:r>
              <a:rPr lang="de-DE" dirty="0"/>
              <a:t>FREE EXERCISE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0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&lt;</a:t>
            </a:r>
            <a:r>
              <a:rPr lang="de-DE" dirty="0" err="1"/>
              <a:t>matno</a:t>
            </a:r>
            <a:r>
              <a:rPr lang="de-DE" dirty="0"/>
              <a:t>&gt;: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smtClean="0"/>
              <a:t>Personal </a:t>
            </a:r>
            <a:r>
              <a:rPr lang="de-DE" dirty="0"/>
              <a:t>V</a:t>
            </a:r>
            <a:r>
              <a:rPr lang="de-DE" dirty="0" smtClean="0"/>
              <a:t>iew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Biggest</a:t>
            </a:r>
            <a:r>
              <a:rPr lang="de-DE" dirty="0" smtClean="0"/>
              <a:t> </a:t>
            </a:r>
            <a:r>
              <a:rPr lang="de-DE" dirty="0" err="1" smtClean="0"/>
              <a:t>challenges</a:t>
            </a:r>
            <a:r>
              <a:rPr lang="de-DE" dirty="0" smtClean="0"/>
              <a:t>?</a:t>
            </a:r>
          </a:p>
          <a:p>
            <a:pPr marL="0" indent="0">
              <a:buNone/>
            </a:pPr>
            <a:r>
              <a:rPr lang="de-DE" dirty="0"/>
              <a:t/>
            </a:r>
            <a:br>
              <a:rPr lang="de-DE" dirty="0"/>
            </a:br>
            <a:endParaRPr lang="de-DE" dirty="0" smtClean="0"/>
          </a:p>
          <a:p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r>
              <a:rPr lang="de-DE" dirty="0"/>
              <a:t>?</a:t>
            </a:r>
          </a:p>
          <a:p>
            <a:pPr marL="0" indent="0">
              <a:buNone/>
            </a:pP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  <a:p>
            <a:r>
              <a:rPr lang="de-DE" dirty="0" err="1" smtClean="0"/>
              <a:t>Whatever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want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say</a:t>
            </a:r>
            <a:r>
              <a:rPr lang="de-DE" dirty="0" smtClean="0"/>
              <a:t> </a:t>
            </a:r>
            <a:r>
              <a:rPr lang="de-DE" dirty="0" err="1" smtClean="0"/>
              <a:t>related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course</a:t>
            </a:r>
            <a:r>
              <a:rPr lang="de-DE" dirty="0" smtClean="0"/>
              <a:t>, …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461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&lt;</a:t>
            </a:r>
            <a:r>
              <a:rPr lang="de-DE" dirty="0" err="1" smtClean="0"/>
              <a:t>matno</a:t>
            </a:r>
            <a:r>
              <a:rPr lang="de-DE" dirty="0" smtClean="0"/>
              <a:t>&gt;: </a:t>
            </a:r>
            <a:r>
              <a:rPr lang="de-DE" dirty="0" err="1" smtClean="0"/>
              <a:t>Self</a:t>
            </a:r>
            <a:r>
              <a:rPr lang="de-DE" dirty="0" smtClean="0"/>
              <a:t>-Assessment, Part 1 </a:t>
            </a:r>
            <a:br>
              <a:rPr lang="de-DE" dirty="0" smtClean="0"/>
            </a:br>
            <a:r>
              <a:rPr lang="de-DE" dirty="0" smtClean="0"/>
              <a:t>(</a:t>
            </a:r>
            <a:r>
              <a:rPr lang="de-DE" dirty="0" err="1" smtClean="0"/>
              <a:t>give</a:t>
            </a:r>
            <a:r>
              <a:rPr lang="de-DE" dirty="0" smtClean="0"/>
              <a:t> </a:t>
            </a:r>
            <a:r>
              <a:rPr lang="de-DE" dirty="0" err="1" smtClean="0"/>
              <a:t>short</a:t>
            </a:r>
            <a:r>
              <a:rPr lang="de-DE" dirty="0" smtClean="0"/>
              <a:t> </a:t>
            </a:r>
            <a:r>
              <a:rPr lang="de-DE" dirty="0" err="1" smtClean="0"/>
              <a:t>answers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your role in the group?</a:t>
            </a:r>
          </a:p>
          <a:p>
            <a:pPr lvl="1"/>
            <a:r>
              <a:rPr lang="en-US" dirty="0" smtClean="0"/>
              <a:t>&lt;e.g. master of disaster&gt;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Which (sub)tasks are you responsible for? </a:t>
            </a:r>
          </a:p>
          <a:p>
            <a:pPr lvl="1"/>
            <a:r>
              <a:rPr lang="en-US" dirty="0" smtClean="0"/>
              <a:t>&lt;e.g. video, NDVI, …&gt;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With whom have you been cooperating?</a:t>
            </a:r>
          </a:p>
          <a:p>
            <a:pPr lvl="1"/>
            <a:r>
              <a:rPr lang="en-US" dirty="0" smtClean="0"/>
              <a:t>&lt;e.g. John Doe (video), Iris Incredible (NDVI), …&gt;</a:t>
            </a:r>
            <a:br>
              <a:rPr lang="en-US" dirty="0" smtClean="0"/>
            </a:br>
            <a:endParaRPr lang="en-US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380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&lt;</a:t>
            </a:r>
            <a:r>
              <a:rPr lang="de-DE" dirty="0" err="1" smtClean="0"/>
              <a:t>matno</a:t>
            </a:r>
            <a:r>
              <a:rPr lang="de-DE" dirty="0" smtClean="0"/>
              <a:t>&gt;: </a:t>
            </a:r>
            <a:r>
              <a:rPr lang="de-DE" dirty="0" err="1" smtClean="0"/>
              <a:t>Self</a:t>
            </a:r>
            <a:r>
              <a:rPr lang="de-DE" dirty="0" smtClean="0"/>
              <a:t>-Assessment, Part 2</a:t>
            </a:r>
            <a:br>
              <a:rPr lang="de-DE" dirty="0" smtClean="0"/>
            </a:br>
            <a:r>
              <a:rPr lang="de-DE" dirty="0" smtClean="0"/>
              <a:t>(</a:t>
            </a:r>
            <a:r>
              <a:rPr lang="en-US" dirty="0" smtClean="0"/>
              <a:t>On a scale from 1 (poor) to 5 (very good))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your personal knowledge gain? </a:t>
            </a:r>
          </a:p>
          <a:p>
            <a:pPr lvl="1"/>
            <a:r>
              <a:rPr lang="en-US" dirty="0"/>
              <a:t>[1-5</a:t>
            </a:r>
            <a:r>
              <a:rPr lang="en-US" dirty="0" smtClean="0"/>
              <a:t>]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How do you </a:t>
            </a:r>
            <a:r>
              <a:rPr lang="en-US" dirty="0" smtClean="0"/>
              <a:t>rate your </a:t>
            </a:r>
            <a:r>
              <a:rPr lang="en-US" dirty="0"/>
              <a:t>commitment? </a:t>
            </a:r>
          </a:p>
          <a:p>
            <a:pPr lvl="1"/>
            <a:r>
              <a:rPr lang="en-US" dirty="0"/>
              <a:t>[1-5</a:t>
            </a:r>
            <a:r>
              <a:rPr lang="en-US" dirty="0" smtClean="0"/>
              <a:t>]</a:t>
            </a:r>
            <a:br>
              <a:rPr lang="en-US" dirty="0" smtClean="0"/>
            </a:br>
            <a:endParaRPr lang="en-US" dirty="0"/>
          </a:p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difficult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task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[1-5]</a:t>
            </a:r>
            <a:endParaRPr lang="en-US" dirty="0" smtClean="0"/>
          </a:p>
          <a:p>
            <a:endParaRPr lang="en-US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192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207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GeoData SS2023&lt;group&gt; </vt:lpstr>
      <vt:lpstr>1. Warming Stripes</vt:lpstr>
      <vt:lpstr>2. Digitization: Burial Mounds in Uedemer Hochwald</vt:lpstr>
      <vt:lpstr>3. OpenHygrisC Nitrate Data: Create a Movie with the QGIS Temporal Controller Connected to PostgreSQL / PostGIS</vt:lpstr>
      <vt:lpstr>4. FREE EXERCISE</vt:lpstr>
      <vt:lpstr>&lt;matno&gt;: Your Personal View</vt:lpstr>
      <vt:lpstr>&lt;matno&gt;: Self-Assessment, Part 1  (give short answers)</vt:lpstr>
      <vt:lpstr>&lt;matno&gt;: Self-Assessment, Part 2 (On a scale from 1 (poor) to 5 (very good))</vt:lpstr>
    </vt:vector>
  </TitlesOfParts>
  <Company>Hochschule Rhein-Waal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Cities:  Internet of Waste Bins - &lt;my component&gt; -</dc:title>
  <dc:creator>Becker, Rolf</dc:creator>
  <cp:lastModifiedBy>Becker, Rolf</cp:lastModifiedBy>
  <cp:revision>28</cp:revision>
  <dcterms:created xsi:type="dcterms:W3CDTF">2019-01-15T13:55:45Z</dcterms:created>
  <dcterms:modified xsi:type="dcterms:W3CDTF">2023-07-17T14:19:13Z</dcterms:modified>
</cp:coreProperties>
</file>