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2106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DDA2-1804-46A9-85FC-072CF211D9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9964-6D26-4855-9FE6-BA8AF9DC66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8" y="361789"/>
            <a:ext cx="6886817" cy="918242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952748" y="796730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386261" y="766762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441058" y="802481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7545" y="976730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5798342" y="685799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320" y="2200272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527644" y="2153051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538373" y="2277391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00079" y="2451640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939725" y="2072088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3183056" y="3665160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4676916" y="3590639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643092" y="3764313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81794" y="3932811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099529" y="3493393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312854" y="517314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4816276" y="508185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767624" y="531733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206203" y="5447517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327995" y="4947263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449922" y="6735719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4976348" y="6589830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1862564" y="691150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02113" y="703212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428201" y="644276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3580138" y="8366022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112315" y="817412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1975527" y="8553311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386321" y="8685432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6615927" y="8009807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-70527" y="5372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(1,1)</a:t>
            </a:r>
            <a:endParaRPr lang="en-US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5698486" y="3002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(1,5)</a:t>
            </a:r>
            <a:endParaRPr lang="en-US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-26440" y="203491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(2,1)</a:t>
            </a:r>
            <a:endParaRPr lang="en-US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264290" y="82810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(6,1)</a:t>
            </a:r>
            <a:endParaRPr lang="en-US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6297058" y="756893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(6,5)</a:t>
            </a:r>
            <a:endParaRPr lang="en-US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808582" y="16029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(2,5)</a:t>
            </a:r>
            <a:endParaRPr lang="en-US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1301073" y="4214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(1,2)</a:t>
            </a:r>
            <a:endParaRPr lang="en-US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1404705" y="18295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(</a:t>
            </a:r>
            <a:r>
              <a:rPr lang="de-DE" b="1" dirty="0"/>
              <a:t>2</a:t>
            </a:r>
            <a:r>
              <a:rPr lang="de-DE" b="1" dirty="0" smtClean="0"/>
              <a:t>,2)</a:t>
            </a:r>
            <a:endParaRPr lang="en-US" b="1" dirty="0"/>
          </a:p>
        </p:txBody>
      </p:sp>
      <p:sp>
        <p:nvSpPr>
          <p:cNvPr id="48" name="Textfeld 47"/>
          <p:cNvSpPr txBox="1"/>
          <p:nvPr/>
        </p:nvSpPr>
        <p:spPr>
          <a:xfrm>
            <a:off x="3187636" y="477304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(</a:t>
            </a:r>
            <a:r>
              <a:rPr lang="de-DE" b="1" smtClean="0"/>
              <a:t>4</a:t>
            </a:r>
            <a:r>
              <a:rPr lang="de-DE" b="1" smtClean="0"/>
              <a:t>,3)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54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A4-Papier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Rolf</dc:creator>
  <cp:lastModifiedBy>Becker, Rolf</cp:lastModifiedBy>
  <cp:revision>7</cp:revision>
  <dcterms:created xsi:type="dcterms:W3CDTF">2019-11-19T21:50:47Z</dcterms:created>
  <dcterms:modified xsi:type="dcterms:W3CDTF">2019-11-20T11:12:50Z</dcterms:modified>
</cp:coreProperties>
</file>