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150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80B1-8C02-4B43-BAD1-02923898AF9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9E1-C27C-48FD-8C5D-8875849378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5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80B1-8C02-4B43-BAD1-02923898AF9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9E1-C27C-48FD-8C5D-8875849378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1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80B1-8C02-4B43-BAD1-02923898AF9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9E1-C27C-48FD-8C5D-8875849378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1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80B1-8C02-4B43-BAD1-02923898AF9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9E1-C27C-48FD-8C5D-8875849378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6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80B1-8C02-4B43-BAD1-02923898AF9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9E1-C27C-48FD-8C5D-8875849378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4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80B1-8C02-4B43-BAD1-02923898AF9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9E1-C27C-48FD-8C5D-8875849378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80B1-8C02-4B43-BAD1-02923898AF9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9E1-C27C-48FD-8C5D-8875849378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2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80B1-8C02-4B43-BAD1-02923898AF9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9E1-C27C-48FD-8C5D-8875849378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9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80B1-8C02-4B43-BAD1-02923898AF9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9E1-C27C-48FD-8C5D-8875849378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2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80B1-8C02-4B43-BAD1-02923898AF9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9E1-C27C-48FD-8C5D-8875849378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8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80B1-8C02-4B43-BAD1-02923898AF9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9E1-C27C-48FD-8C5D-8875849378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6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C80B1-8C02-4B43-BAD1-02923898AF9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C79E1-C27C-48FD-8C5D-8875849378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3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dwd.de/climate_environment/CDC/Terms_of_use.pdf" TargetMode="External"/><Relationship Id="rId2" Type="http://schemas.openxmlformats.org/officeDocument/2006/relationships/hyperlink" Target="https://opendata.dwd.de/climate_environment/CDC/Nutzungsbedingungen_German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Geo-</a:t>
            </a:r>
            <a:r>
              <a:rPr lang="de-DE" dirty="0" err="1" smtClean="0"/>
              <a:t>Spatiotemporal</a:t>
            </a:r>
            <a:r>
              <a:rPr lang="de-DE" dirty="0" smtClean="0"/>
              <a:t> Data Management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7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Source Tools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PostgreSQL</a:t>
            </a:r>
            <a:r>
              <a:rPr lang="de-DE" dirty="0"/>
              <a:t> </a:t>
            </a:r>
            <a:endParaRPr lang="de-DE" dirty="0" smtClean="0"/>
          </a:p>
          <a:p>
            <a:pPr lvl="1"/>
            <a:r>
              <a:rPr lang="de-DE" dirty="0" smtClean="0"/>
              <a:t>(</a:t>
            </a:r>
            <a:r>
              <a:rPr lang="de-DE" dirty="0" err="1" smtClean="0"/>
              <a:t>Object</a:t>
            </a:r>
            <a:r>
              <a:rPr lang="de-DE" dirty="0" smtClean="0"/>
              <a:t>-Relational DBMS)</a:t>
            </a:r>
          </a:p>
          <a:p>
            <a:r>
              <a:rPr lang="de-DE" dirty="0" err="1" smtClean="0"/>
              <a:t>PostGIS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(</a:t>
            </a:r>
            <a:r>
              <a:rPr lang="de-DE" dirty="0" err="1" smtClean="0"/>
              <a:t>Spatial</a:t>
            </a:r>
            <a:r>
              <a:rPr lang="de-DE" dirty="0" smtClean="0"/>
              <a:t> </a:t>
            </a:r>
            <a:r>
              <a:rPr lang="de-DE" dirty="0" err="1" smtClean="0"/>
              <a:t>extension</a:t>
            </a:r>
            <a:r>
              <a:rPr lang="de-DE" dirty="0" smtClean="0"/>
              <a:t>,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geometric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,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on </a:t>
            </a:r>
            <a:r>
              <a:rPr lang="de-DE" dirty="0" err="1" smtClean="0"/>
              <a:t>geometry</a:t>
            </a:r>
            <a:endParaRPr lang="de-DE" dirty="0" smtClean="0"/>
          </a:p>
          <a:p>
            <a:r>
              <a:rPr lang="de-DE" dirty="0" smtClean="0"/>
              <a:t>QGIS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TimeManager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QGIS</a:t>
            </a:r>
          </a:p>
          <a:p>
            <a:pPr lvl="1"/>
            <a:r>
              <a:rPr lang="de-DE" dirty="0" smtClean="0"/>
              <a:t>Limits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timestamp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attribute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 </a:t>
            </a:r>
            <a:r>
              <a:rPr lang="de-DE" dirty="0" err="1" smtClean="0"/>
              <a:t>match</a:t>
            </a:r>
            <a:r>
              <a:rPr lang="de-DE" dirty="0" smtClean="0"/>
              <a:t> a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reference</a:t>
            </a:r>
            <a:r>
              <a:rPr lang="de-DE" dirty="0" smtClean="0"/>
              <a:t>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4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Steps</a:t>
            </a:r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geo</a:t>
            </a:r>
            <a:endParaRPr lang="de-DE" dirty="0" smtClean="0"/>
          </a:p>
          <a:p>
            <a:r>
              <a:rPr lang="de-DE" dirty="0" smtClean="0"/>
              <a:t>Create </a:t>
            </a:r>
            <a:r>
              <a:rPr lang="de-DE" dirty="0" err="1" smtClean="0"/>
              <a:t>extension</a:t>
            </a:r>
            <a:r>
              <a:rPr lang="de-DE" dirty="0" smtClean="0"/>
              <a:t> </a:t>
            </a:r>
            <a:r>
              <a:rPr lang="de-DE" dirty="0" err="1" smtClean="0"/>
              <a:t>postgis</a:t>
            </a:r>
            <a:endParaRPr lang="de-DE" dirty="0" smtClean="0"/>
          </a:p>
          <a:p>
            <a:r>
              <a:rPr lang="de-DE" dirty="0" smtClean="0"/>
              <a:t>Create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geo_master</a:t>
            </a:r>
            <a:endParaRPr lang="de-DE" dirty="0" smtClean="0"/>
          </a:p>
          <a:p>
            <a:r>
              <a:rPr lang="de-DE" dirty="0" smtClean="0"/>
              <a:t>Create </a:t>
            </a:r>
            <a:r>
              <a:rPr lang="de-DE" dirty="0" err="1" smtClean="0"/>
              <a:t>schema</a:t>
            </a:r>
            <a:r>
              <a:rPr lang="de-DE" dirty="0" smtClean="0"/>
              <a:t> </a:t>
            </a:r>
            <a:r>
              <a:rPr lang="de-DE" dirty="0" err="1" smtClean="0"/>
              <a:t>dwd</a:t>
            </a:r>
            <a:endParaRPr lang="de-DE" dirty="0" smtClean="0"/>
          </a:p>
          <a:p>
            <a:r>
              <a:rPr lang="de-DE" dirty="0" smtClean="0"/>
              <a:t>Create </a:t>
            </a:r>
            <a:r>
              <a:rPr lang="de-DE" dirty="0" err="1" smtClean="0"/>
              <a:t>table</a:t>
            </a:r>
            <a:r>
              <a:rPr lang="de-DE" dirty="0" smtClean="0"/>
              <a:t> </a:t>
            </a:r>
            <a:r>
              <a:rPr lang="de-DE" dirty="0" err="1" smtClean="0"/>
              <a:t>dwd.prec</a:t>
            </a:r>
            <a:r>
              <a:rPr lang="de-DE" dirty="0" smtClean="0"/>
              <a:t> (</a:t>
            </a:r>
            <a:r>
              <a:rPr lang="de-DE" dirty="0" err="1" smtClean="0"/>
              <a:t>hourly</a:t>
            </a:r>
            <a:r>
              <a:rPr lang="de-DE" dirty="0" smtClean="0"/>
              <a:t>, </a:t>
            </a:r>
            <a:r>
              <a:rPr lang="de-DE" dirty="0" err="1" smtClean="0"/>
              <a:t>recent</a:t>
            </a:r>
            <a:r>
              <a:rPr lang="de-DE" dirty="0" smtClean="0"/>
              <a:t>, NRW)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8890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DWD CDC Open Data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Terms of use:</a:t>
            </a:r>
          </a:p>
          <a:p>
            <a:pPr lvl="1"/>
            <a:r>
              <a:rPr lang="en-US" dirty="0" smtClean="0">
                <a:hlinkClick r:id="rId2"/>
              </a:rPr>
              <a:t>https://opendata.dwd.de/climate_environment/CDC/Nutzungsbedingungen_German.pdf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https://opendata.dwd.de/climate_environment/CDC/Terms_of_use.pdf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7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Breitbild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Geo-Spatiotemporal Data Management</vt:lpstr>
      <vt:lpstr>Open Source Tools</vt:lpstr>
      <vt:lpstr>Steps </vt:lpstr>
      <vt:lpstr>DWD CDC Open Data</vt:lpstr>
    </vt:vector>
  </TitlesOfParts>
  <Company>Hochschule Rhein-Waal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Becker, Rolf</dc:creator>
  <cp:lastModifiedBy>Becker, Rolf</cp:lastModifiedBy>
  <cp:revision>5</cp:revision>
  <dcterms:created xsi:type="dcterms:W3CDTF">2021-02-02T10:35:55Z</dcterms:created>
  <dcterms:modified xsi:type="dcterms:W3CDTF">2021-02-02T11:36:43Z</dcterms:modified>
</cp:coreProperties>
</file>