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9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8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8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80B1-8C02-4B43-BAD1-02923898AF93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79E1-C27C-48FD-8C5D-8875849378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lfbecker/openge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dwd.de/climate_environment/CDC/observations_germany/climate/hourly/precipitation/rec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dwd.de/climate_environment/CDC/Terms_of_use.pdf" TargetMode="External"/><Relationship Id="rId2" Type="http://schemas.openxmlformats.org/officeDocument/2006/relationships/hyperlink" Target="https://opendata.dwd.de/climate_environment/CDC/Nutzungsbedingungen_German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733" y="1122363"/>
            <a:ext cx="11599334" cy="2387600"/>
          </a:xfrm>
        </p:spPr>
        <p:txBody>
          <a:bodyPr>
            <a:normAutofit/>
          </a:bodyPr>
          <a:lstStyle/>
          <a:p>
            <a:r>
              <a:rPr lang="de-DE" sz="4400" dirty="0" smtClean="0"/>
              <a:t>Geo-</a:t>
            </a:r>
            <a:r>
              <a:rPr lang="de-DE" sz="4400" dirty="0" err="1" smtClean="0"/>
              <a:t>Spatiotemporal</a:t>
            </a:r>
            <a:r>
              <a:rPr lang="de-DE" sz="4400" dirty="0" smtClean="0"/>
              <a:t> Data Management </a:t>
            </a:r>
            <a:br>
              <a:rPr lang="de-DE" sz="4400" dirty="0" smtClean="0"/>
            </a:br>
            <a:r>
              <a:rPr lang="de-DE" sz="4400" dirty="0" smtClean="0"/>
              <a:t>– DWD </a:t>
            </a:r>
            <a:r>
              <a:rPr lang="de-DE" sz="4400" dirty="0"/>
              <a:t>Data in </a:t>
            </a:r>
            <a:r>
              <a:rPr lang="de-DE" sz="4400" dirty="0" err="1" smtClean="0"/>
              <a:t>PostGIS</a:t>
            </a:r>
            <a:r>
              <a:rPr lang="de-DE" sz="4400" dirty="0" smtClean="0"/>
              <a:t>/QGIS </a:t>
            </a:r>
            <a:r>
              <a:rPr lang="de-DE" sz="4400" dirty="0"/>
              <a:t>– </a:t>
            </a:r>
            <a:endParaRPr lang="en-US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43866"/>
            <a:ext cx="9144000" cy="1413933"/>
          </a:xfrm>
        </p:spPr>
        <p:txBody>
          <a:bodyPr/>
          <a:lstStyle/>
          <a:p>
            <a:r>
              <a:rPr lang="de-DE" dirty="0" smtClean="0"/>
              <a:t>Rolf Becker</a:t>
            </a:r>
          </a:p>
          <a:p>
            <a:r>
              <a:rPr lang="de-DE" dirty="0" smtClean="0"/>
              <a:t>Hochschule </a:t>
            </a:r>
            <a:r>
              <a:rPr lang="de-DE" dirty="0" smtClean="0"/>
              <a:t>Rhein-Waal (HSRW)</a:t>
            </a:r>
            <a:endParaRPr lang="de-DE" dirty="0" smtClean="0"/>
          </a:p>
          <a:p>
            <a:r>
              <a:rPr lang="de-DE" dirty="0" smtClean="0"/>
              <a:t>2021-02-11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Repository: </a:t>
            </a:r>
            <a:r>
              <a:rPr lang="de-DE" dirty="0" err="1" smtClean="0"/>
              <a:t>opengeo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027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github.com/rolfbecker/opengeo</a:t>
            </a:r>
            <a:endParaRPr lang="en-US" dirty="0" smtClean="0"/>
          </a:p>
          <a:p>
            <a:endParaRPr lang="de-DE" dirty="0"/>
          </a:p>
          <a:p>
            <a:r>
              <a:rPr lang="de-DE" dirty="0" err="1" smtClean="0"/>
              <a:t>Mainly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(</a:t>
            </a:r>
            <a:r>
              <a:rPr lang="de-DE" dirty="0" err="1" smtClean="0"/>
              <a:t>folder</a:t>
            </a:r>
            <a:r>
              <a:rPr lang="de-DE" dirty="0"/>
              <a:t>) </a:t>
            </a:r>
            <a:r>
              <a:rPr lang="de-DE" b="1" dirty="0" smtClean="0"/>
              <a:t>geo0930… </a:t>
            </a:r>
            <a:r>
              <a:rPr lang="de-DE" dirty="0" smtClean="0"/>
              <a:t>(geo0930_PostgreSQL_Insert_DWD_Prec_TS)</a:t>
            </a:r>
          </a:p>
          <a:p>
            <a:endParaRPr lang="de-DE" dirty="0"/>
          </a:p>
          <a:p>
            <a:r>
              <a:rPr lang="de-DE" dirty="0" err="1" smtClean="0"/>
              <a:t>Prerequisites</a:t>
            </a:r>
            <a:r>
              <a:rPr lang="de-DE" dirty="0" smtClean="0"/>
              <a:t>: </a:t>
            </a:r>
          </a:p>
          <a:p>
            <a:pPr lvl="1"/>
            <a:r>
              <a:rPr lang="de-DE" dirty="0"/>
              <a:t>Python3 / </a:t>
            </a:r>
            <a:r>
              <a:rPr lang="de-DE" dirty="0" err="1"/>
              <a:t>Jupyter</a:t>
            </a:r>
            <a:r>
              <a:rPr lang="de-DE" dirty="0"/>
              <a:t>-Lab (</a:t>
            </a:r>
            <a:r>
              <a:rPr lang="de-DE" dirty="0" err="1"/>
              <a:t>Anaconda</a:t>
            </a:r>
            <a:r>
              <a:rPr lang="de-DE" dirty="0"/>
              <a:t>), </a:t>
            </a:r>
            <a:br>
              <a:rPr lang="de-DE" dirty="0"/>
            </a:br>
            <a:r>
              <a:rPr lang="de-DE" dirty="0"/>
              <a:t>Pandas, Geopandas, </a:t>
            </a:r>
            <a:r>
              <a:rPr lang="de-DE" dirty="0" err="1"/>
              <a:t>SQLAlchemy</a:t>
            </a:r>
            <a:r>
              <a:rPr lang="de-DE" dirty="0"/>
              <a:t>, ...</a:t>
            </a:r>
            <a:endParaRPr lang="en-US" dirty="0"/>
          </a:p>
          <a:p>
            <a:pPr lvl="1"/>
            <a:r>
              <a:rPr lang="de-DE" dirty="0" err="1" smtClean="0"/>
              <a:t>PostgreSQL</a:t>
            </a:r>
            <a:r>
              <a:rPr lang="de-DE" dirty="0" smtClean="0"/>
              <a:t>, pgAdmin4, </a:t>
            </a:r>
            <a:r>
              <a:rPr lang="de-DE" dirty="0" err="1" smtClean="0"/>
              <a:t>PostGIS</a:t>
            </a:r>
            <a:endParaRPr lang="de-DE" dirty="0" smtClean="0"/>
          </a:p>
          <a:p>
            <a:pPr lvl="1"/>
            <a:r>
              <a:rPr lang="de-DE" dirty="0"/>
              <a:t>QGIS </a:t>
            </a:r>
            <a:r>
              <a:rPr lang="de-DE" dirty="0" smtClean="0"/>
              <a:t>3.10 </a:t>
            </a:r>
          </a:p>
        </p:txBody>
      </p:sp>
    </p:spTree>
    <p:extLst>
      <p:ext uri="{BB962C8B-B14F-4D97-AF65-F5344CB8AC3E}">
        <p14:creationId xmlns:p14="http://schemas.microsoft.com/office/powerpoint/2010/main" val="3842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Feed a </a:t>
            </a:r>
            <a:r>
              <a:rPr lang="de-DE" dirty="0" err="1" smtClean="0"/>
              <a:t>geospatial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/>
              <a:t>DWD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and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it.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in QGIS.</a:t>
            </a:r>
          </a:p>
          <a:p>
            <a:r>
              <a:rPr lang="de-DE" dirty="0" smtClean="0"/>
              <a:t>Create a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in QGIS („</a:t>
            </a:r>
            <a:r>
              <a:rPr lang="de-DE" dirty="0" err="1" smtClean="0"/>
              <a:t>movie</a:t>
            </a:r>
            <a:r>
              <a:rPr lang="de-DE" dirty="0" smtClean="0"/>
              <a:t>“)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TimeManage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combines</a:t>
            </a:r>
            <a:r>
              <a:rPr lang="de-DE" dirty="0" smtClean="0"/>
              <a:t> 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infomation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Source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35884"/>
            <a:ext cx="10515600" cy="4844995"/>
          </a:xfrm>
        </p:spPr>
        <p:txBody>
          <a:bodyPr>
            <a:normAutofit/>
          </a:bodyPr>
          <a:lstStyle/>
          <a:p>
            <a:r>
              <a:rPr lang="de-DE" dirty="0" err="1" smtClean="0"/>
              <a:t>PostgreSQL</a:t>
            </a:r>
            <a:r>
              <a:rPr lang="de-DE" dirty="0"/>
              <a:t> </a:t>
            </a:r>
            <a:endParaRPr lang="de-DE" dirty="0" smtClean="0"/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DBMS</a:t>
            </a:r>
            <a:endParaRPr lang="de-DE" dirty="0" smtClean="0"/>
          </a:p>
          <a:p>
            <a:r>
              <a:rPr lang="de-DE" dirty="0" err="1" smtClean="0"/>
              <a:t>PostGIS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extension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PostgreSQL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geometric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on </a:t>
            </a:r>
            <a:r>
              <a:rPr lang="de-DE" dirty="0" err="1" smtClean="0"/>
              <a:t>geometry</a:t>
            </a:r>
            <a:endParaRPr lang="de-DE" dirty="0" smtClean="0"/>
          </a:p>
          <a:p>
            <a:r>
              <a:rPr lang="de-DE" dirty="0" smtClean="0"/>
              <a:t>QGIS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use</a:t>
            </a:r>
            <a:r>
              <a:rPr lang="de-DE" dirty="0" smtClean="0"/>
              <a:t> a live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PostGIS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err="1" smtClean="0"/>
              <a:t>TimeManager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QGIS</a:t>
            </a:r>
          </a:p>
          <a:p>
            <a:pPr lvl="1"/>
            <a:r>
              <a:rPr lang="de-DE" dirty="0" err="1" smtClean="0"/>
              <a:t>Selects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attribute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time </a:t>
            </a:r>
            <a:r>
              <a:rPr lang="de-DE" dirty="0" err="1" smtClean="0"/>
              <a:t>matches</a:t>
            </a:r>
            <a:r>
              <a:rPr lang="de-DE" dirty="0" smtClean="0"/>
              <a:t> a </a:t>
            </a:r>
            <a:r>
              <a:rPr lang="de-DE" dirty="0" err="1" smtClean="0"/>
              <a:t>ref</a:t>
            </a:r>
            <a:r>
              <a:rPr lang="de-DE" dirty="0" smtClean="0"/>
              <a:t>.</a:t>
            </a:r>
          </a:p>
          <a:p>
            <a:r>
              <a:rPr lang="de-DE" dirty="0" smtClean="0"/>
              <a:t>Python/Pandas/Geopandas/</a:t>
            </a:r>
            <a:r>
              <a:rPr lang="de-DE" dirty="0" err="1" smtClean="0"/>
              <a:t>SQLAlchemy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4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 Data in </a:t>
            </a:r>
            <a:r>
              <a:rPr lang="de-DE" dirty="0" err="1" smtClean="0"/>
              <a:t>PostGIS</a:t>
            </a:r>
            <a:r>
              <a:rPr lang="de-DE" dirty="0"/>
              <a:t>/</a:t>
            </a:r>
            <a:r>
              <a:rPr lang="de-DE" dirty="0" smtClean="0"/>
              <a:t>QGIS – Outline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100734" cy="4486275"/>
          </a:xfrm>
        </p:spPr>
        <p:txBody>
          <a:bodyPr>
            <a:noAutofit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hourly</a:t>
            </a:r>
            <a:r>
              <a:rPr lang="de-DE" dirty="0" smtClean="0"/>
              <a:t> DWD </a:t>
            </a:r>
            <a:r>
              <a:rPr lang="de-DE" dirty="0" err="1" smtClean="0"/>
              <a:t>precipitation</a:t>
            </a:r>
            <a:r>
              <a:rPr lang="de-DE" dirty="0" smtClean="0"/>
              <a:t> time </a:t>
            </a:r>
            <a:r>
              <a:rPr lang="de-DE" dirty="0" err="1" smtClean="0"/>
              <a:t>series</a:t>
            </a:r>
            <a:r>
              <a:rPr lang="de-DE" dirty="0" smtClean="0"/>
              <a:t> (TS) </a:t>
            </a:r>
            <a:br>
              <a:rPr lang="de-DE" dirty="0" smtClean="0"/>
            </a:br>
            <a:r>
              <a:rPr lang="de-DE" dirty="0" smtClean="0"/>
              <a:t>at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stations</a:t>
            </a:r>
            <a:r>
              <a:rPr lang="de-DE" dirty="0" smtClean="0"/>
              <a:t> in NRW. The DWD open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>
                <a:hlinkClick r:id="rId2"/>
              </a:rPr>
              <a:t>https://opendata.dwd.de/climate_environment/CDC/observations_germany/climate/hourly/precipitation/recent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 </a:t>
            </a:r>
          </a:p>
          <a:p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PostGIS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„</a:t>
            </a:r>
            <a:r>
              <a:rPr lang="de-DE" dirty="0" err="1" smtClean="0"/>
              <a:t>geo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„</a:t>
            </a:r>
            <a:r>
              <a:rPr lang="de-DE" dirty="0" err="1" smtClean="0"/>
              <a:t>geo_master</a:t>
            </a:r>
            <a:r>
              <a:rPr lang="de-DE" dirty="0" smtClean="0"/>
              <a:t>“.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Insert </a:t>
            </a:r>
            <a:r>
              <a:rPr lang="de-DE" dirty="0" err="1" smtClean="0"/>
              <a:t>the</a:t>
            </a:r>
            <a:r>
              <a:rPr lang="de-DE" dirty="0" smtClean="0"/>
              <a:t> DWD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info</a:t>
            </a:r>
            <a:r>
              <a:rPr lang="de-DE" dirty="0" smtClean="0"/>
              <a:t> via Geopandas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.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Insert </a:t>
            </a:r>
            <a:r>
              <a:rPr lang="de-DE" dirty="0" err="1" smtClean="0"/>
              <a:t>the</a:t>
            </a:r>
            <a:r>
              <a:rPr lang="de-DE" dirty="0" smtClean="0"/>
              <a:t> DWD time </a:t>
            </a:r>
            <a:r>
              <a:rPr lang="de-DE" dirty="0" err="1" smtClean="0"/>
              <a:t>series</a:t>
            </a:r>
            <a:r>
              <a:rPr lang="de-DE" dirty="0" smtClean="0"/>
              <a:t> via Pandas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.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a </a:t>
            </a:r>
            <a:r>
              <a:rPr lang="de-DE" dirty="0" err="1" smtClean="0"/>
              <a:t>view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info</a:t>
            </a:r>
            <a:r>
              <a:rPr lang="de-DE" dirty="0" smtClean="0"/>
              <a:t> (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and TS.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view</a:t>
            </a:r>
            <a:r>
              <a:rPr lang="de-DE" dirty="0" smtClean="0"/>
              <a:t> in QGIS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feed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TimeManager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28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dirty="0"/>
              <a:t>M</a:t>
            </a:r>
            <a:r>
              <a:rPr lang="de-DE" dirty="0" smtClean="0"/>
              <a:t>ore </a:t>
            </a:r>
            <a:r>
              <a:rPr lang="de-DE" dirty="0"/>
              <a:t>D</a:t>
            </a:r>
            <a:r>
              <a:rPr lang="de-DE" dirty="0" smtClean="0"/>
              <a:t>etail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7937"/>
            <a:ext cx="10515600" cy="472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smtClean="0"/>
              <a:t>As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postgres</a:t>
            </a:r>
            <a:r>
              <a:rPr lang="de-DE" dirty="0" smtClean="0"/>
              <a:t> in DB </a:t>
            </a:r>
            <a:r>
              <a:rPr lang="de-DE" dirty="0" err="1" smtClean="0"/>
              <a:t>postgres</a:t>
            </a:r>
            <a:r>
              <a:rPr lang="de-DE" dirty="0" smtClean="0"/>
              <a:t>:</a:t>
            </a:r>
          </a:p>
          <a:p>
            <a:r>
              <a:rPr lang="de-DE" dirty="0" smtClean="0"/>
              <a:t>Create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geo_master</a:t>
            </a:r>
            <a:endParaRPr lang="de-DE" dirty="0"/>
          </a:p>
          <a:p>
            <a:r>
              <a:rPr lang="de-DE" dirty="0" smtClean="0"/>
              <a:t>Create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 smtClean="0"/>
              <a:t>geo</a:t>
            </a:r>
            <a:r>
              <a:rPr lang="de-DE" dirty="0" smtClean="0"/>
              <a:t> and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geo_master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 smtClean="0"/>
              <a:t>postgis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As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postgres</a:t>
            </a:r>
            <a:r>
              <a:rPr lang="de-DE" dirty="0" smtClean="0"/>
              <a:t> in DB </a:t>
            </a:r>
            <a:r>
              <a:rPr lang="de-DE" dirty="0" err="1" smtClean="0"/>
              <a:t>geo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dirty="0" smtClean="0"/>
              <a:t>Create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  <a:r>
              <a:rPr lang="de-DE" dirty="0" err="1" smtClean="0"/>
              <a:t>dwd</a:t>
            </a:r>
            <a:r>
              <a:rPr lang="de-DE" dirty="0" smtClean="0"/>
              <a:t> and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geo_master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As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geo_master</a:t>
            </a:r>
            <a:r>
              <a:rPr lang="de-DE" dirty="0" smtClean="0"/>
              <a:t> in DB </a:t>
            </a:r>
            <a:r>
              <a:rPr lang="de-DE" dirty="0" err="1" smtClean="0"/>
              <a:t>geo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  <a:r>
              <a:rPr lang="de-DE" dirty="0" err="1" smtClean="0"/>
              <a:t>dwd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and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DWD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Python/Geopandas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DWD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info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Python/Pandas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upload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time </a:t>
            </a:r>
            <a:r>
              <a:rPr lang="de-DE" dirty="0" err="1" smtClean="0"/>
              <a:t>series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8890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DWD CDC Open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of use:</a:t>
            </a:r>
          </a:p>
          <a:p>
            <a:pPr lvl="1"/>
            <a:r>
              <a:rPr lang="en-US" dirty="0" smtClean="0">
                <a:hlinkClick r:id="rId2"/>
              </a:rPr>
              <a:t>https://opendata.dwd.de/climate_environment/CDC/Nutzungsbedingungen_German.pdf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https://opendata.dwd.de/climate_environment/CDC/Terms_of_use.pdf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7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53</Paragraphs>
  <Slides>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Geo-Spatiotemporal Data Management  – DWD Data in PostGIS/QGIS – </vt:lpstr>
      <vt:lpstr>Git Repository: opengeo</vt:lpstr>
      <vt:lpstr>Idea</vt:lpstr>
      <vt:lpstr>Open Source Tools</vt:lpstr>
      <vt:lpstr>DWD Data in PostGIS/QGIS – Outline </vt:lpstr>
      <vt:lpstr>Steps in More Detail </vt:lpstr>
      <vt:lpstr>DWD CDC Open Data</vt:lpstr>
    </vt:vector>
  </TitlesOfParts>
  <Company>Hochschule Rhein-Waal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Rolf</dc:creator>
  <cp:lastModifiedBy>Becker, Rolf</cp:lastModifiedBy>
  <cp:revision>18</cp:revision>
  <dcterms:created xsi:type="dcterms:W3CDTF">2021-02-02T10:35:55Z</dcterms:created>
  <dcterms:modified xsi:type="dcterms:W3CDTF">2021-02-11T17:16:52Z</dcterms:modified>
</cp:coreProperties>
</file>