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0"/>
  </p:normalViewPr>
  <p:slideViewPr>
    <p:cSldViewPr snapToGrid="0" snapToObjects="1">
      <p:cViewPr varScale="1">
        <p:scale>
          <a:sx n="77" d="100"/>
          <a:sy n="77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E10C-A35C-B74A-A004-C5C24545D8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E53A-736D-E34D-BDEF-8288A5F4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45508" y="0"/>
            <a:ext cx="9207500" cy="6807200"/>
            <a:chOff x="1460500" y="298532"/>
            <a:chExt cx="9207500" cy="680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00" y="298532"/>
              <a:ext cx="9207500" cy="68072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456115" y="2127331"/>
              <a:ext cx="2776945" cy="4006735"/>
            </a:xfrm>
            <a:prstGeom prst="roundRect">
              <a:avLst/>
            </a:prstGeom>
            <a:noFill/>
            <a:ln w="25400" cap="flat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999316" y="2958604"/>
              <a:ext cx="974668" cy="881150"/>
            </a:xfrm>
            <a:prstGeom prst="roundRect">
              <a:avLst/>
            </a:prstGeom>
            <a:noFill/>
            <a:ln w="25400" cap="flat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740239" y="1878676"/>
              <a:ext cx="1270660" cy="1246909"/>
            </a:xfrm>
            <a:prstGeom prst="roundRect">
              <a:avLst/>
            </a:prstGeom>
            <a:noFill/>
            <a:ln w="25400" cap="flat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4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11300" y="299357"/>
            <a:ext cx="9169400" cy="6769100"/>
            <a:chOff x="1511300" y="299357"/>
            <a:chExt cx="9169400" cy="6769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300" y="299357"/>
              <a:ext cx="9169400" cy="67691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8763989" y="1864426"/>
              <a:ext cx="1306286" cy="1282535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06442" y="2945081"/>
              <a:ext cx="948046" cy="843147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53739" y="2218707"/>
              <a:ext cx="2743202" cy="3944587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5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85900" y="25400"/>
            <a:ext cx="9207500" cy="6807200"/>
            <a:chOff x="1485900" y="25400"/>
            <a:chExt cx="9207500" cy="680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900" y="25400"/>
              <a:ext cx="9207500" cy="68072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8695113" y="1562793"/>
              <a:ext cx="1346662" cy="126353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15941" y="2709948"/>
              <a:ext cx="900545" cy="900545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44240" y="1896685"/>
              <a:ext cx="2793074" cy="3988725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Luping Zhang</dc:creator>
  <cp:lastModifiedBy>Luping Zhang</cp:lastModifiedBy>
  <cp:revision>2</cp:revision>
  <dcterms:created xsi:type="dcterms:W3CDTF">2017-11-19T15:32:42Z</dcterms:created>
  <dcterms:modified xsi:type="dcterms:W3CDTF">2017-11-19T15:54:37Z</dcterms:modified>
</cp:coreProperties>
</file>