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your own Domain Specific Language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13-May-2014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Defining your language grammar - BNF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You should document the language using [E]BNF ([Extended</a:t>
            </a:r>
            <a:r>
              <a:rPr lang="en-AU"/>
              <a:t>] </a:t>
            </a:r>
            <a:r>
              <a:rPr lang="en-AU" smtClean="0"/>
              <a:t>Backus-Naur </a:t>
            </a:r>
            <a:r>
              <a:rPr lang="en-AU" dirty="0"/>
              <a:t>Form)</a:t>
            </a:r>
          </a:p>
          <a:p>
            <a:r>
              <a:rPr lang="en-AU" dirty="0" smtClean="0"/>
              <a:t>BNF </a:t>
            </a:r>
            <a:r>
              <a:rPr lang="en-AU" dirty="0"/>
              <a:t>descriptions comprise:</a:t>
            </a:r>
          </a:p>
          <a:p>
            <a:pPr lvl="1"/>
            <a:r>
              <a:rPr lang="en-AU" i="1" dirty="0"/>
              <a:t>t</a:t>
            </a:r>
            <a:r>
              <a:rPr lang="en-AU" i="1" dirty="0" smtClean="0"/>
              <a:t>erminals</a:t>
            </a:r>
            <a:r>
              <a:rPr lang="en-AU" dirty="0" smtClean="0"/>
              <a:t> - </a:t>
            </a:r>
            <a:r>
              <a:rPr lang="en-AU" dirty="0"/>
              <a:t>literal values (strings, numbers, symbols, keywords)</a:t>
            </a:r>
          </a:p>
          <a:p>
            <a:pPr lvl="1"/>
            <a:r>
              <a:rPr lang="en-AU" i="1" dirty="0" smtClean="0"/>
              <a:t>non-terminals</a:t>
            </a:r>
            <a:r>
              <a:rPr lang="en-AU" dirty="0" smtClean="0"/>
              <a:t> </a:t>
            </a:r>
            <a:r>
              <a:rPr lang="en-AU" dirty="0"/>
              <a:t>- a defined sequence of terminals and non-terminals</a:t>
            </a:r>
          </a:p>
          <a:p>
            <a:pPr lvl="1"/>
            <a:r>
              <a:rPr lang="en-AU" i="1" dirty="0" smtClean="0"/>
              <a:t>productions</a:t>
            </a:r>
            <a:r>
              <a:rPr lang="en-AU" dirty="0" smtClean="0"/>
              <a:t> </a:t>
            </a:r>
            <a:r>
              <a:rPr lang="en-AU" dirty="0"/>
              <a:t>- rules that define non-terminals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Defining your language grammar - BNF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Here is a simple example: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Note that:</a:t>
            </a:r>
          </a:p>
          <a:p>
            <a:pPr lvl="1"/>
            <a:r>
              <a:rPr lang="en-AU" dirty="0"/>
              <a:t>o</a:t>
            </a:r>
            <a:r>
              <a:rPr lang="en-AU" dirty="0" smtClean="0"/>
              <a:t>perator precedence is built in</a:t>
            </a:r>
          </a:p>
          <a:p>
            <a:pPr lvl="1"/>
            <a:r>
              <a:rPr lang="en-AU" dirty="0"/>
              <a:t>o</a:t>
            </a:r>
            <a:r>
              <a:rPr lang="en-AU" dirty="0" smtClean="0"/>
              <a:t>perator associativity is built in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29678" y="1484784"/>
            <a:ext cx="7430753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primary-expression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: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"(" &lt;expression&gt; ")"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-expression&gt;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&lt;primary-expression&gt;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-expression&gt; "*" &lt;primary-expression&gt;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-expression&gt; "/" &lt;primary-expression&gt;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add-expression&gt;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-expression&gt;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&lt;add-expression&gt; "+"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-expression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&lt;add-expression&gt; "-"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-expression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expression&gt;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&lt;add-expression&gt;</a:t>
            </a:r>
          </a:p>
        </p:txBody>
      </p:sp>
    </p:spTree>
    <p:extLst>
      <p:ext uri="{BB962C8B-B14F-4D97-AF65-F5344CB8AC3E}">
        <p14:creationId xmlns:p14="http://schemas.microsoft.com/office/powerpoint/2010/main" val="9839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Our compositing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3898776" cy="514543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col1 = 100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col2 = 200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col3 = 300</a:t>
            </a:r>
          </a:p>
          <a:p>
            <a:pPr marL="0" indent="0">
              <a:buNone/>
            </a:pP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colours = [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BLACK   = RGBA8 00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WHITE   =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980728"/>
            <a:ext cx="3898776" cy="51454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newpage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A4 RGBA8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in colours;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y in 100 step 20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col1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BLACK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col2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WHITE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col3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RED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We will cover:</a:t>
            </a:r>
            <a:endParaRPr lang="en-AU" dirty="0"/>
          </a:p>
          <a:p>
            <a:pPr lvl="1"/>
            <a:r>
              <a:rPr lang="en-AU" dirty="0"/>
              <a:t>an introduction to Domain Specific Languages (what, why, what </a:t>
            </a:r>
            <a:r>
              <a:rPr lang="en-AU" dirty="0" smtClean="0"/>
              <a:t>[again], how)</a:t>
            </a:r>
            <a:endParaRPr lang="en-AU" dirty="0"/>
          </a:p>
          <a:p>
            <a:pPr lvl="1"/>
            <a:r>
              <a:rPr lang="en-AU" dirty="0" smtClean="0"/>
              <a:t>defining </a:t>
            </a:r>
            <a:r>
              <a:rPr lang="en-AU" dirty="0"/>
              <a:t>the grammar of your language</a:t>
            </a:r>
          </a:p>
          <a:p>
            <a:pPr lvl="1"/>
            <a:r>
              <a:rPr lang="en-AU" dirty="0" smtClean="0"/>
              <a:t>using </a:t>
            </a:r>
            <a:r>
              <a:rPr lang="en-AU" dirty="0"/>
              <a:t>a parser generator to implement the grammar</a:t>
            </a:r>
          </a:p>
          <a:p>
            <a:pPr lvl="1"/>
            <a:r>
              <a:rPr lang="en-AU" dirty="0" smtClean="0"/>
              <a:t>adding </a:t>
            </a:r>
            <a:r>
              <a:rPr lang="en-AU" dirty="0"/>
              <a:t>the semantics to the parser</a:t>
            </a:r>
          </a:p>
          <a:p>
            <a:pPr lvl="1"/>
            <a:r>
              <a:rPr lang="en-AU" dirty="0" smtClean="0"/>
              <a:t>hooking </a:t>
            </a:r>
            <a:r>
              <a:rPr lang="en-AU" dirty="0"/>
              <a:t>it up to the real </a:t>
            </a:r>
            <a:r>
              <a:rPr lang="en-AU" dirty="0" smtClean="0"/>
              <a:t>world</a:t>
            </a:r>
          </a:p>
          <a:p>
            <a:r>
              <a:rPr lang="en-AU" dirty="0"/>
              <a:t>We'll work through the creation of a simple language to support compositing </a:t>
            </a:r>
            <a:r>
              <a:rPr lang="en-AU" dirty="0" smtClean="0"/>
              <a:t>testing</a:t>
            </a:r>
          </a:p>
          <a:p>
            <a:r>
              <a:rPr lang="en-AU" dirty="0"/>
              <a:t>It'll be </a:t>
            </a:r>
            <a:r>
              <a:rPr lang="en-AU" dirty="0" smtClean="0"/>
              <a:t>a bit exciting </a:t>
            </a:r>
            <a:r>
              <a:rPr lang="en-AU" dirty="0"/>
              <a:t>because I haven't done the next </a:t>
            </a:r>
            <a:r>
              <a:rPr lang="en-AU" dirty="0" smtClean="0"/>
              <a:t>part yet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r>
              <a:rPr lang="en-AU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a Domain Specific Language?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 </a:t>
            </a:r>
            <a:r>
              <a:rPr lang="en-AU" dirty="0"/>
              <a:t>language created to address a specific need, with functionality tailored to that need</a:t>
            </a:r>
          </a:p>
          <a:p>
            <a:r>
              <a:rPr lang="en-AU" dirty="0" smtClean="0"/>
              <a:t>The syntax </a:t>
            </a:r>
            <a:r>
              <a:rPr lang="en-AU" dirty="0"/>
              <a:t>and semantics usually closely tied to a specific problem area</a:t>
            </a:r>
          </a:p>
          <a:p>
            <a:r>
              <a:rPr lang="en-AU" dirty="0" smtClean="0"/>
              <a:t>Use </a:t>
            </a:r>
            <a:r>
              <a:rPr lang="en-AU" dirty="0"/>
              <a:t>often limited to people/organisations/teams working in a local domain</a:t>
            </a:r>
          </a:p>
          <a:p>
            <a:r>
              <a:rPr lang="en-AU" dirty="0" smtClean="0"/>
              <a:t>Examples</a:t>
            </a:r>
            <a:r>
              <a:rPr lang="en-AU" dirty="0"/>
              <a:t>:</a:t>
            </a:r>
          </a:p>
          <a:p>
            <a:pPr lvl="1"/>
            <a:r>
              <a:rPr lang="en-AU" dirty="0" smtClean="0"/>
              <a:t>PDF, </a:t>
            </a:r>
            <a:r>
              <a:rPr lang="en-AU" dirty="0"/>
              <a:t>PostScript (</a:t>
            </a:r>
            <a:r>
              <a:rPr lang="en-AU" dirty="0" smtClean="0"/>
              <a:t>printing)</a:t>
            </a:r>
            <a:endParaRPr lang="en-AU" dirty="0"/>
          </a:p>
          <a:p>
            <a:pPr lvl="1"/>
            <a:r>
              <a:rPr lang="en-AU" dirty="0" smtClean="0"/>
              <a:t>HTML, </a:t>
            </a:r>
            <a:r>
              <a:rPr lang="en-AU" dirty="0" err="1" smtClean="0"/>
              <a:t>Javascript</a:t>
            </a:r>
            <a:r>
              <a:rPr lang="en-AU" dirty="0" smtClean="0"/>
              <a:t> </a:t>
            </a:r>
            <a:r>
              <a:rPr lang="en-AU" dirty="0"/>
              <a:t>(web pages)</a:t>
            </a:r>
          </a:p>
          <a:p>
            <a:pPr lvl="1"/>
            <a:r>
              <a:rPr lang="en-AU" dirty="0" err="1" smtClean="0"/>
              <a:t>TeX</a:t>
            </a:r>
            <a:r>
              <a:rPr lang="en-AU" dirty="0" smtClean="0"/>
              <a:t> </a:t>
            </a:r>
            <a:r>
              <a:rPr lang="en-AU" dirty="0"/>
              <a:t>/ </a:t>
            </a:r>
            <a:r>
              <a:rPr lang="en-AU" dirty="0" err="1" smtClean="0"/>
              <a:t>LaTeX</a:t>
            </a:r>
            <a:r>
              <a:rPr lang="en-AU" dirty="0" smtClean="0"/>
              <a:t> </a:t>
            </a:r>
            <a:r>
              <a:rPr lang="en-AU" dirty="0"/>
              <a:t>(document creation)</a:t>
            </a:r>
          </a:p>
          <a:p>
            <a:r>
              <a:rPr lang="en-AU" dirty="0" smtClean="0"/>
              <a:t>Distinct from:</a:t>
            </a:r>
          </a:p>
          <a:p>
            <a:pPr lvl="1"/>
            <a:r>
              <a:rPr lang="en-AU" dirty="0" smtClean="0"/>
              <a:t>general </a:t>
            </a:r>
            <a:r>
              <a:rPr lang="en-AU" dirty="0"/>
              <a:t>purpose languages (C, Python, Java </a:t>
            </a:r>
            <a:r>
              <a:rPr lang="en-AU" dirty="0" smtClean="0"/>
              <a:t>etc.)</a:t>
            </a:r>
            <a:endParaRPr lang="en-AU" dirty="0"/>
          </a:p>
          <a:p>
            <a:pPr lvl="1"/>
            <a:r>
              <a:rPr lang="en-AU" dirty="0" smtClean="0"/>
              <a:t>file </a:t>
            </a:r>
            <a:r>
              <a:rPr lang="en-AU" dirty="0"/>
              <a:t>formats (TIFF, XML, </a:t>
            </a:r>
            <a:r>
              <a:rPr lang="en-AU" dirty="0" smtClean="0"/>
              <a:t>etc.)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Why create a new DSL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The language </a:t>
            </a:r>
            <a:r>
              <a:rPr lang="en-AU" dirty="0" smtClean="0"/>
              <a:t>can be </a:t>
            </a:r>
            <a:r>
              <a:rPr lang="en-AU" dirty="0"/>
              <a:t>closely aligned with the problem space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gap between thinking about a problem and implementing a solution is small</a:t>
            </a:r>
          </a:p>
          <a:p>
            <a:pPr lvl="1"/>
            <a:r>
              <a:rPr lang="en-AU" dirty="0" smtClean="0"/>
              <a:t>You can try </a:t>
            </a:r>
            <a:r>
              <a:rPr lang="en-AU" dirty="0"/>
              <a:t>to eliminate the effort in converting the problem in your head into a general programming language</a:t>
            </a:r>
          </a:p>
          <a:p>
            <a:r>
              <a:rPr lang="en-AU" dirty="0" smtClean="0"/>
              <a:t>You </a:t>
            </a:r>
            <a:r>
              <a:rPr lang="en-AU" dirty="0"/>
              <a:t>want to efficiently implement many solutions to a set of problems</a:t>
            </a:r>
          </a:p>
          <a:p>
            <a:r>
              <a:rPr lang="en-AU" dirty="0" smtClean="0"/>
              <a:t>Allow </a:t>
            </a:r>
            <a:r>
              <a:rPr lang="en-AU" dirty="0"/>
              <a:t>domain experts (not programmers) to implement solutions</a:t>
            </a:r>
          </a:p>
          <a:p>
            <a:r>
              <a:rPr lang="en-AU" dirty="0" smtClean="0"/>
              <a:t>The </a:t>
            </a:r>
            <a:r>
              <a:rPr lang="en-AU" dirty="0"/>
              <a:t>current tool sets do not provide efficient solutions</a:t>
            </a:r>
          </a:p>
          <a:p>
            <a:r>
              <a:rPr lang="en-AU" dirty="0" smtClean="0"/>
              <a:t>Make </a:t>
            </a:r>
            <a:r>
              <a:rPr lang="en-AU" dirty="0"/>
              <a:t>things easier to reuse / revisit / rework</a:t>
            </a:r>
          </a:p>
          <a:p>
            <a:r>
              <a:rPr lang="en-AU" dirty="0" smtClean="0"/>
              <a:t>You </a:t>
            </a:r>
            <a:r>
              <a:rPr lang="en-AU" dirty="0"/>
              <a:t>want to hide unimportant details from users</a:t>
            </a:r>
          </a:p>
          <a:p>
            <a:r>
              <a:rPr lang="en-AU" dirty="0" smtClean="0"/>
              <a:t>You </a:t>
            </a:r>
            <a:r>
              <a:rPr lang="en-AU" dirty="0"/>
              <a:t>want to improve people's efficiency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can you do with a new DSL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Convert programs to executable code, e.g.</a:t>
            </a:r>
          </a:p>
          <a:p>
            <a:pPr lvl="1"/>
            <a:r>
              <a:rPr lang="en-AU" dirty="0" smtClean="0"/>
              <a:t>direct </a:t>
            </a:r>
            <a:r>
              <a:rPr lang="en-AU" dirty="0"/>
              <a:t>to assembler / object code</a:t>
            </a:r>
          </a:p>
          <a:p>
            <a:pPr lvl="1"/>
            <a:r>
              <a:rPr lang="en-AU" dirty="0" smtClean="0"/>
              <a:t>to JVM </a:t>
            </a:r>
            <a:r>
              <a:rPr lang="en-AU" dirty="0" err="1"/>
              <a:t>bytecode</a:t>
            </a:r>
            <a:endParaRPr lang="en-AU" dirty="0"/>
          </a:p>
          <a:p>
            <a:pPr lvl="1"/>
            <a:r>
              <a:rPr lang="en-AU" dirty="0" smtClean="0"/>
              <a:t>to </a:t>
            </a:r>
            <a:r>
              <a:rPr lang="en-AU" dirty="0"/>
              <a:t>object code via an intermediate language (e.g. C)</a:t>
            </a:r>
          </a:p>
          <a:p>
            <a:r>
              <a:rPr lang="en-AU" dirty="0" smtClean="0"/>
              <a:t>Process </a:t>
            </a:r>
            <a:r>
              <a:rPr lang="en-AU" dirty="0"/>
              <a:t>programs into a new input for another process, e.g.</a:t>
            </a:r>
          </a:p>
          <a:p>
            <a:pPr lvl="1"/>
            <a:r>
              <a:rPr lang="en-AU" dirty="0" smtClean="0"/>
              <a:t>act </a:t>
            </a:r>
            <a:r>
              <a:rPr lang="en-AU" dirty="0"/>
              <a:t>as a </a:t>
            </a:r>
            <a:r>
              <a:rPr lang="en-AU" dirty="0" smtClean="0"/>
              <a:t>pre-processor </a:t>
            </a:r>
            <a:r>
              <a:rPr lang="en-AU" dirty="0"/>
              <a:t>into an existing language</a:t>
            </a:r>
          </a:p>
          <a:p>
            <a:pPr lvl="1"/>
            <a:r>
              <a:rPr lang="en-AU" dirty="0" smtClean="0"/>
              <a:t>perform </a:t>
            </a:r>
            <a:r>
              <a:rPr lang="en-AU" dirty="0"/>
              <a:t>API calls</a:t>
            </a:r>
          </a:p>
          <a:p>
            <a:r>
              <a:rPr lang="en-AU" dirty="0" smtClean="0"/>
              <a:t>Step </a:t>
            </a:r>
            <a:r>
              <a:rPr lang="en-AU" dirty="0"/>
              <a:t>through and "execute" the program directly</a:t>
            </a:r>
          </a:p>
          <a:p>
            <a:pPr lvl="1"/>
            <a:r>
              <a:rPr lang="en-AU" dirty="0" smtClean="0"/>
              <a:t>i.e</a:t>
            </a:r>
            <a:r>
              <a:rPr lang="en-AU" dirty="0"/>
              <a:t>. process it using an interpreter</a:t>
            </a:r>
          </a:p>
          <a:p>
            <a:r>
              <a:rPr lang="en-AU" dirty="0" smtClean="0"/>
              <a:t>You </a:t>
            </a:r>
            <a:r>
              <a:rPr lang="en-AU" dirty="0"/>
              <a:t>can hide all the details of the conversion / processing steps with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would I create a new DSL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You have a problem space, and some </a:t>
            </a:r>
            <a:r>
              <a:rPr lang="en-AU" dirty="0" smtClean="0"/>
              <a:t>tasks you </a:t>
            </a:r>
            <a:r>
              <a:rPr lang="en-AU" dirty="0"/>
              <a:t>want to perform</a:t>
            </a:r>
          </a:p>
          <a:p>
            <a:pPr lvl="1"/>
            <a:r>
              <a:rPr lang="en-AU" dirty="0" smtClean="0"/>
              <a:t>current </a:t>
            </a:r>
            <a:r>
              <a:rPr lang="en-AU" dirty="0"/>
              <a:t>solutions are unwieldy, time-consuming, unpopular, unreliable </a:t>
            </a:r>
            <a:r>
              <a:rPr lang="en-AU" dirty="0" smtClean="0"/>
              <a:t>etc.</a:t>
            </a:r>
            <a:endParaRPr lang="en-AU" dirty="0" smtClean="0"/>
          </a:p>
          <a:p>
            <a:r>
              <a:rPr lang="en-AU" dirty="0" smtClean="0"/>
              <a:t>Steps</a:t>
            </a:r>
            <a:endParaRPr lang="en-AU" dirty="0"/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Come </a:t>
            </a:r>
            <a:r>
              <a:rPr lang="en-AU" dirty="0"/>
              <a:t>up with the workflow you want to support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Design </a:t>
            </a:r>
            <a:r>
              <a:rPr lang="en-AU" dirty="0"/>
              <a:t>your </a:t>
            </a:r>
            <a:r>
              <a:rPr lang="en-AU" dirty="0" smtClean="0"/>
              <a:t>language</a:t>
            </a:r>
            <a:endParaRPr lang="en-AU" dirty="0"/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Create </a:t>
            </a:r>
            <a:r>
              <a:rPr lang="en-AU" dirty="0"/>
              <a:t>a parser for the language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Validate </a:t>
            </a:r>
            <a:r>
              <a:rPr lang="en-AU" dirty="0"/>
              <a:t>/ process the parser results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Generate </a:t>
            </a:r>
            <a:r>
              <a:rPr lang="en-AU" dirty="0"/>
              <a:t>your output / perform your actions</a:t>
            </a:r>
          </a:p>
          <a:p>
            <a:r>
              <a:rPr lang="en-AU" dirty="0" smtClean="0"/>
              <a:t>Most </a:t>
            </a:r>
            <a:r>
              <a:rPr lang="en-AU" dirty="0"/>
              <a:t>importantly, you want to leverage existing tools and techniques to achieve the above</a:t>
            </a:r>
          </a:p>
          <a:p>
            <a:pPr lvl="1"/>
            <a:r>
              <a:rPr lang="en-AU" dirty="0" smtClean="0"/>
              <a:t>There </a:t>
            </a:r>
            <a:r>
              <a:rPr lang="en-AU" dirty="0"/>
              <a:t>is no point in spending 6 months doing the above if it isn't going to save more time later on</a:t>
            </a:r>
          </a:p>
          <a:p>
            <a:pPr lvl="1"/>
            <a:r>
              <a:rPr lang="en-AU" dirty="0" smtClean="0"/>
              <a:t>Not </a:t>
            </a:r>
            <a:r>
              <a:rPr lang="en-AU" dirty="0"/>
              <a:t>to mention getting it past your manager!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Our problem space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We </a:t>
            </a:r>
            <a:r>
              <a:rPr lang="en-AU" dirty="0"/>
              <a:t>want a new tool for creating compositing test cases</a:t>
            </a:r>
          </a:p>
          <a:p>
            <a:r>
              <a:rPr lang="en-AU" dirty="0" smtClean="0"/>
              <a:t>Current </a:t>
            </a:r>
            <a:r>
              <a:rPr lang="en-AU" dirty="0"/>
              <a:t>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Hand-craft </a:t>
            </a:r>
            <a:r>
              <a:rPr lang="en-AU" dirty="0"/>
              <a:t>a PDF file</a:t>
            </a:r>
          </a:p>
          <a:p>
            <a:pPr lvl="2"/>
            <a:r>
              <a:rPr lang="en-AU" dirty="0" smtClean="0"/>
              <a:t>Most </a:t>
            </a:r>
            <a:r>
              <a:rPr lang="en-AU" dirty="0"/>
              <a:t>people don't know much PDF</a:t>
            </a:r>
          </a:p>
          <a:p>
            <a:pPr lvl="2"/>
            <a:r>
              <a:rPr lang="en-AU" dirty="0" smtClean="0"/>
              <a:t>PDF </a:t>
            </a:r>
            <a:r>
              <a:rPr lang="en-AU" dirty="0"/>
              <a:t>is static content, so you cannot construct "actions"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AU" dirty="0" smtClean="0"/>
              <a:t>Create </a:t>
            </a:r>
            <a:r>
              <a:rPr lang="en-AU" dirty="0"/>
              <a:t>a UDI log using the </a:t>
            </a:r>
            <a:r>
              <a:rPr lang="en-AU" dirty="0" err="1"/>
              <a:t>udigen</a:t>
            </a:r>
            <a:r>
              <a:rPr lang="en-AU" dirty="0"/>
              <a:t> python library</a:t>
            </a:r>
          </a:p>
          <a:p>
            <a:pPr lvl="2"/>
            <a:r>
              <a:rPr lang="en-AU" dirty="0" smtClean="0"/>
              <a:t>More </a:t>
            </a:r>
            <a:r>
              <a:rPr lang="en-AU" dirty="0"/>
              <a:t>people know python</a:t>
            </a:r>
          </a:p>
          <a:p>
            <a:pPr lvl="2"/>
            <a:r>
              <a:rPr lang="en-AU" dirty="0" smtClean="0"/>
              <a:t>But </a:t>
            </a:r>
            <a:r>
              <a:rPr lang="en-AU" dirty="0" err="1"/>
              <a:t>udigen</a:t>
            </a:r>
            <a:r>
              <a:rPr lang="en-AU" dirty="0"/>
              <a:t> is a mapping of the UDI API, which can be a </a:t>
            </a:r>
            <a:r>
              <a:rPr lang="en-AU" dirty="0" smtClean="0"/>
              <a:t>bit </a:t>
            </a:r>
            <a:r>
              <a:rPr lang="en-AU" dirty="0"/>
              <a:t>painful to use (it is stateless)</a:t>
            </a:r>
          </a:p>
          <a:p>
            <a:pPr lvl="2"/>
            <a:r>
              <a:rPr lang="en-AU" dirty="0" smtClean="0"/>
              <a:t>The </a:t>
            </a:r>
            <a:r>
              <a:rPr lang="en-AU" dirty="0"/>
              <a:t>"compositing" actions are obscured by the python code</a:t>
            </a:r>
          </a:p>
          <a:p>
            <a:r>
              <a:rPr lang="en-AU" dirty="0" smtClean="0"/>
              <a:t>We </a:t>
            </a:r>
            <a:r>
              <a:rPr lang="en-AU" dirty="0"/>
              <a:t>want a new language that can clearly describe compositing operations</a:t>
            </a:r>
          </a:p>
          <a:p>
            <a:pPr lvl="1"/>
            <a:r>
              <a:rPr lang="en-AU" dirty="0" smtClean="0"/>
              <a:t>it </a:t>
            </a:r>
            <a:r>
              <a:rPr lang="en-AU" dirty="0"/>
              <a:t>should be more powerful than a static drawing language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control mechanisms should not obscure the main </a:t>
            </a:r>
            <a:r>
              <a:rPr lang="en-AU" dirty="0" smtClean="0"/>
              <a:t>actions</a:t>
            </a:r>
          </a:p>
          <a:p>
            <a:pPr lvl="1"/>
            <a:r>
              <a:rPr lang="en-AU" dirty="0"/>
              <a:t>p</a:t>
            </a:r>
            <a:r>
              <a:rPr lang="en-AU" dirty="0" smtClean="0"/>
              <a:t>rograms should be able to be rendered in our software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the desired workflow?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</a:t>
            </a:r>
            <a:r>
              <a:rPr lang="en-AU" dirty="0"/>
              <a:t>new language describes page content in terms of "patches" which contain flexible compositing actions</a:t>
            </a:r>
          </a:p>
          <a:p>
            <a:r>
              <a:rPr lang="en-AU" dirty="0" smtClean="0"/>
              <a:t>The </a:t>
            </a:r>
            <a:r>
              <a:rPr lang="en-AU" dirty="0"/>
              <a:t>language parser will reduce the page description to a set of direct UDI API calls</a:t>
            </a:r>
          </a:p>
          <a:p>
            <a:r>
              <a:rPr lang="en-AU" dirty="0" smtClean="0"/>
              <a:t>The </a:t>
            </a:r>
            <a:r>
              <a:rPr lang="en-AU" dirty="0"/>
              <a:t>UDI API implementation will be provided by ARR</a:t>
            </a:r>
          </a:p>
          <a:p>
            <a:r>
              <a:rPr lang="en-AU" dirty="0" smtClean="0"/>
              <a:t>Processing programs written in our language will create the following results: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TIFF image containing the </a:t>
            </a:r>
            <a:r>
              <a:rPr lang="en-AU" dirty="0" smtClean="0"/>
              <a:t>results of the compositing actions</a:t>
            </a:r>
            <a:endParaRPr lang="en-AU" dirty="0"/>
          </a:p>
          <a:p>
            <a:pPr lvl="1"/>
            <a:r>
              <a:rPr lang="en-AU" dirty="0" smtClean="0"/>
              <a:t>a text </a:t>
            </a:r>
            <a:r>
              <a:rPr lang="en-AU" dirty="0"/>
              <a:t>file that can be used to extract pixel colour values from the output image, for </a:t>
            </a:r>
            <a:r>
              <a:rPr lang="en-AU" dirty="0" smtClean="0"/>
              <a:t>verification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should the language look like?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This is the more creative (and enjoyable) part of the process</a:t>
            </a:r>
          </a:p>
          <a:p>
            <a:r>
              <a:rPr lang="en-AU" dirty="0" smtClean="0"/>
              <a:t>Your </a:t>
            </a:r>
            <a:r>
              <a:rPr lang="en-AU" dirty="0"/>
              <a:t>language must be closely aligned with people working in the problem domain</a:t>
            </a:r>
          </a:p>
          <a:p>
            <a:r>
              <a:rPr lang="en-AU" dirty="0" smtClean="0"/>
              <a:t>There's </a:t>
            </a:r>
            <a:r>
              <a:rPr lang="en-AU" dirty="0"/>
              <a:t>a bit of theory behind languages and grammars, but provided you keep things reasonably simple the tools should just work for you</a:t>
            </a:r>
          </a:p>
          <a:p>
            <a:r>
              <a:rPr lang="en-AU" dirty="0" smtClean="0"/>
              <a:t>Some </a:t>
            </a:r>
            <a:r>
              <a:rPr lang="en-AU" dirty="0"/>
              <a:t>things to avoid in your first language...</a:t>
            </a:r>
          </a:p>
          <a:p>
            <a:pPr lvl="1"/>
            <a:r>
              <a:rPr lang="en-AU" dirty="0"/>
              <a:t>m</a:t>
            </a:r>
            <a:r>
              <a:rPr lang="en-AU" dirty="0" smtClean="0"/>
              <a:t>any data </a:t>
            </a:r>
            <a:r>
              <a:rPr lang="en-AU" i="1" dirty="0" smtClean="0"/>
              <a:t>types</a:t>
            </a:r>
            <a:r>
              <a:rPr lang="en-AU" dirty="0" smtClean="0"/>
              <a:t>  </a:t>
            </a:r>
            <a:r>
              <a:rPr lang="en-AU" dirty="0"/>
              <a:t>(or maybe any types at all)</a:t>
            </a:r>
          </a:p>
          <a:p>
            <a:pPr lvl="1"/>
            <a:r>
              <a:rPr lang="en-AU" dirty="0" smtClean="0"/>
              <a:t>variables </a:t>
            </a:r>
            <a:r>
              <a:rPr lang="en-AU" dirty="0"/>
              <a:t>(or maybe make them generally </a:t>
            </a:r>
            <a:r>
              <a:rPr lang="en-AU" dirty="0" smtClean="0"/>
              <a:t>immutable)</a:t>
            </a:r>
            <a:endParaRPr lang="en-AU" dirty="0"/>
          </a:p>
          <a:p>
            <a:pPr lvl="1"/>
            <a:r>
              <a:rPr lang="en-AU" dirty="0"/>
              <a:t>d</a:t>
            </a:r>
            <a:r>
              <a:rPr lang="en-AU" dirty="0" smtClean="0"/>
              <a:t>on’t have a multiple scopes</a:t>
            </a:r>
            <a:endParaRPr lang="en-AU" dirty="0"/>
          </a:p>
          <a:p>
            <a:pPr lvl="1"/>
            <a:r>
              <a:rPr lang="en-AU" dirty="0"/>
              <a:t>i</a:t>
            </a:r>
            <a:r>
              <a:rPr lang="en-AU" dirty="0" smtClean="0"/>
              <a:t>n general, don't </a:t>
            </a:r>
            <a:r>
              <a:rPr lang="en-AU" dirty="0"/>
              <a:t>add features unless you really need them</a:t>
            </a:r>
          </a:p>
          <a:p>
            <a:r>
              <a:rPr lang="en-AU" dirty="0" smtClean="0"/>
              <a:t>Spend </a:t>
            </a:r>
            <a:r>
              <a:rPr lang="en-AU" dirty="0"/>
              <a:t>a bit of time thinking about things that could be ambiguous or painful to use</a:t>
            </a:r>
          </a:p>
          <a:p>
            <a:pPr lvl="1"/>
            <a:r>
              <a:rPr lang="en-AU" dirty="0" smtClean="0"/>
              <a:t>Once </a:t>
            </a:r>
            <a:r>
              <a:rPr lang="en-AU" dirty="0"/>
              <a:t>you've deployed a </a:t>
            </a:r>
            <a:r>
              <a:rPr lang="en-AU" dirty="0" smtClean="0"/>
              <a:t>DSL, </a:t>
            </a:r>
            <a:r>
              <a:rPr lang="en-AU" dirty="0"/>
              <a:t>making changes becomes </a:t>
            </a:r>
            <a:r>
              <a:rPr lang="en-AU" b="1" dirty="0" smtClean="0"/>
              <a:t>much</a:t>
            </a:r>
            <a:r>
              <a:rPr lang="en-AU" dirty="0" smtClean="0"/>
              <a:t> </a:t>
            </a:r>
            <a:r>
              <a:rPr lang="en-AU" dirty="0"/>
              <a:t>harder!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1726</TotalTime>
  <Words>1268</Words>
  <Application>Microsoft Office PowerPoint</Application>
  <PresentationFormat>On-screen Show (4:3)</PresentationFormat>
  <Paragraphs>164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semg-cc-by</vt:lpstr>
      <vt:lpstr>Flow</vt:lpstr>
      <vt:lpstr>Creating your own Domain Specific Language</vt:lpstr>
      <vt:lpstr>Agenda</vt:lpstr>
      <vt:lpstr>What is a Domain Specific Language?</vt:lpstr>
      <vt:lpstr>Why create a new DSL?</vt:lpstr>
      <vt:lpstr>What can you do with a new DSL?</vt:lpstr>
      <vt:lpstr>How would I create a new DSL?</vt:lpstr>
      <vt:lpstr>Our problem space</vt:lpstr>
      <vt:lpstr>What is the desired workflow?</vt:lpstr>
      <vt:lpstr>What should the language look like?</vt:lpstr>
      <vt:lpstr>Defining your language grammar - BNF</vt:lpstr>
      <vt:lpstr>Defining your language grammar - BNF</vt:lpstr>
      <vt:lpstr>Our compositing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55</cp:revision>
  <dcterms:created xsi:type="dcterms:W3CDTF">2014-02-17T09:24:27Z</dcterms:created>
  <dcterms:modified xsi:type="dcterms:W3CDTF">2016-06-05T23:06:44Z</dcterms:modified>
</cp:coreProperties>
</file>