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6" r:id="rId6"/>
    <p:sldId id="259" r:id="rId7"/>
    <p:sldId id="273" r:id="rId8"/>
    <p:sldId id="274" r:id="rId9"/>
    <p:sldId id="260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8" d="100"/>
          <a:sy n="88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27/05/2014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27/05/2014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own Domain Specific Language (part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28-May-2014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yacc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yacc</a:t>
            </a:r>
            <a:r>
              <a:rPr lang="en-US" dirty="0" smtClean="0"/>
              <a:t> is a parser generator</a:t>
            </a:r>
          </a:p>
          <a:p>
            <a:pPr lvl="1"/>
            <a:r>
              <a:rPr lang="en-US" dirty="0" smtClean="0"/>
              <a:t>It accepts a BNF description of your grammar</a:t>
            </a:r>
          </a:p>
          <a:p>
            <a:pPr lvl="1"/>
            <a:r>
              <a:rPr lang="en-US" dirty="0" smtClean="0"/>
              <a:t>It generates C code that matches a token stream against the rules in your grammar</a:t>
            </a:r>
          </a:p>
          <a:p>
            <a:pPr lvl="1"/>
            <a:r>
              <a:rPr lang="en-US" dirty="0" smtClean="0"/>
              <a:t>Each production (rule) in the grammar has an associated fragment of C </a:t>
            </a:r>
            <a:r>
              <a:rPr lang="en-US" dirty="0" smtClean="0"/>
              <a:t>code (action)</a:t>
            </a:r>
            <a:endParaRPr lang="en-US" dirty="0" smtClean="0"/>
          </a:p>
          <a:p>
            <a:pPr lvl="1"/>
            <a:r>
              <a:rPr lang="en-US" dirty="0" smtClean="0"/>
              <a:t>The terminals and non-terminals in the grammar can have an associated </a:t>
            </a:r>
            <a:r>
              <a:rPr lang="en-US" dirty="0" smtClean="0"/>
              <a:t>value; </a:t>
            </a:r>
            <a:r>
              <a:rPr lang="en-US" dirty="0" smtClean="0"/>
              <a:t>the C fragments allow you to manipulate the </a:t>
            </a:r>
            <a:r>
              <a:rPr lang="en-US" dirty="0" smtClean="0"/>
              <a:t>value as </a:t>
            </a:r>
            <a:r>
              <a:rPr lang="en-US" dirty="0" smtClean="0"/>
              <a:t>a rule is matched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3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yacc</a:t>
            </a:r>
            <a:r>
              <a:rPr lang="en-US" dirty="0" smtClean="0"/>
              <a:t>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$$ refers to the attribute of the LHS</a:t>
            </a:r>
          </a:p>
          <a:p>
            <a:r>
              <a:rPr lang="en-US" dirty="0" smtClean="0"/>
              <a:t>$1, $2 </a:t>
            </a:r>
            <a:r>
              <a:rPr lang="en-US" dirty="0" err="1" smtClean="0"/>
              <a:t>etc</a:t>
            </a:r>
            <a:r>
              <a:rPr lang="en-US" dirty="0" smtClean="0"/>
              <a:t> refer to the </a:t>
            </a:r>
            <a:r>
              <a:rPr lang="en-US" dirty="0" smtClean="0"/>
              <a:t>values of </a:t>
            </a:r>
            <a:r>
              <a:rPr lang="en-US" dirty="0" smtClean="0"/>
              <a:t>elements on the RHS</a:t>
            </a:r>
          </a:p>
          <a:p>
            <a:r>
              <a:rPr lang="en-US" dirty="0" smtClean="0"/>
              <a:t>Values for </a:t>
            </a:r>
            <a:r>
              <a:rPr lang="en-US" dirty="0" smtClean="0"/>
              <a:t>grammar elements are defined in a C union</a:t>
            </a:r>
          </a:p>
          <a:p>
            <a:pPr lvl="1"/>
            <a:r>
              <a:rPr lang="en-US" dirty="0" smtClean="0"/>
              <a:t>Define the union member to associate with each non-terminal and terminal (optional)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06489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layer_list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: layer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$$ = $1;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|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layer_list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layer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APPEND($$,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layer_t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$1, $2);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layer               : FLAT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ROP2 rop2type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$$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new_flat_layer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($2, $4);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| FLAT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$$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new_flat_layer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($2, ROP2_OVER);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;</a:t>
            </a:r>
          </a:p>
        </p:txBody>
      </p:sp>
    </p:spTree>
    <p:extLst>
      <p:ext uri="{BB962C8B-B14F-4D97-AF65-F5344CB8AC3E}">
        <p14:creationId xmlns:p14="http://schemas.microsoft.com/office/powerpoint/2010/main" val="259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yacc</a:t>
            </a:r>
            <a:r>
              <a:rPr lang="en-US" dirty="0" smtClean="0"/>
              <a:t> 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Yacc</a:t>
            </a:r>
            <a:r>
              <a:rPr lang="en-US" dirty="0" smtClean="0"/>
              <a:t> parsers use shift/reduce parsing</a:t>
            </a:r>
          </a:p>
          <a:p>
            <a:pPr lvl="1"/>
            <a:r>
              <a:rPr lang="en-US" dirty="0" smtClean="0"/>
              <a:t>Tokens are read in and appended to a stack</a:t>
            </a:r>
          </a:p>
          <a:p>
            <a:pPr lvl="1"/>
            <a:r>
              <a:rPr lang="en-US" dirty="0" smtClean="0"/>
              <a:t>When the elements on the stack match plus the current token a </a:t>
            </a:r>
            <a:r>
              <a:rPr lang="en-US" dirty="0" smtClean="0"/>
              <a:t>match grammar </a:t>
            </a:r>
            <a:r>
              <a:rPr lang="en-US" dirty="0" smtClean="0"/>
              <a:t>rule, they are popped off and replaced with the corresponding non-terminal (this is a </a:t>
            </a:r>
            <a:r>
              <a:rPr lang="en-US" i="1" dirty="0" smtClean="0"/>
              <a:t>reduce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Otherwise the token is added to the stack (this is a </a:t>
            </a:r>
            <a:r>
              <a:rPr lang="en-US" i="1" dirty="0" smtClean="0"/>
              <a:t>shift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that the parser only looks 1 token ahead to decide if it needs to reduce or shift</a:t>
            </a:r>
          </a:p>
          <a:p>
            <a:r>
              <a:rPr lang="en-US" dirty="0" smtClean="0"/>
              <a:t>You can create a grammar where </a:t>
            </a:r>
            <a:r>
              <a:rPr lang="en-US" dirty="0" err="1" smtClean="0"/>
              <a:t>yacc</a:t>
            </a:r>
            <a:r>
              <a:rPr lang="en-US" dirty="0" smtClean="0"/>
              <a:t> cannot decide between two or more possible actions</a:t>
            </a:r>
          </a:p>
          <a:p>
            <a:pPr lvl="1"/>
            <a:r>
              <a:rPr lang="en-US" dirty="0" smtClean="0"/>
              <a:t>If it is ambiguous for </a:t>
            </a:r>
            <a:r>
              <a:rPr lang="en-US" dirty="0" err="1" smtClean="0"/>
              <a:t>yacc</a:t>
            </a:r>
            <a:r>
              <a:rPr lang="en-US" dirty="0" smtClean="0"/>
              <a:t>, it is probably ambiguous for users as well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4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yacc</a:t>
            </a:r>
            <a:r>
              <a:rPr lang="en-US" dirty="0" smtClean="0"/>
              <a:t>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shift/reduce conflict </a:t>
            </a:r>
            <a:r>
              <a:rPr lang="en-US" dirty="0" smtClean="0"/>
              <a:t>is where </a:t>
            </a:r>
            <a:r>
              <a:rPr lang="en-US" dirty="0" err="1" smtClean="0"/>
              <a:t>yacc</a:t>
            </a:r>
            <a:r>
              <a:rPr lang="en-US" dirty="0" smtClean="0"/>
              <a:t> could perform either action for the token stream:</a:t>
            </a:r>
          </a:p>
          <a:p>
            <a:pPr lvl="1"/>
            <a:r>
              <a:rPr lang="en-US" dirty="0" smtClean="0"/>
              <a:t>Which is the correct parse for the following?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 smtClean="0"/>
              <a:t>A </a:t>
            </a:r>
            <a:r>
              <a:rPr lang="en-US" i="1" dirty="0" smtClean="0"/>
              <a:t>reduce/reduce conflict </a:t>
            </a:r>
            <a:r>
              <a:rPr lang="en-US" dirty="0" smtClean="0"/>
              <a:t>is where </a:t>
            </a:r>
            <a:r>
              <a:rPr lang="en-US" dirty="0" err="1" smtClean="0"/>
              <a:t>yacc</a:t>
            </a:r>
            <a:r>
              <a:rPr lang="en-US" dirty="0" smtClean="0"/>
              <a:t> has multiple reductions available</a:t>
            </a:r>
          </a:p>
          <a:p>
            <a:pPr marL="914400" lvl="1" indent="-457200"/>
            <a:r>
              <a:rPr lang="en-US" dirty="0" smtClean="0"/>
              <a:t>Presumably the ambiguity could be resolved if </a:t>
            </a:r>
            <a:r>
              <a:rPr lang="en-US" dirty="0" err="1" smtClean="0"/>
              <a:t>yacc</a:t>
            </a:r>
            <a:r>
              <a:rPr lang="en-US" dirty="0" smtClean="0"/>
              <a:t> could look further ahead (but it </a:t>
            </a:r>
            <a:r>
              <a:rPr lang="en-US" dirty="0" smtClean="0"/>
              <a:t>can’t…)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24036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(condition1)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(condition2)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action1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else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action2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2060848"/>
            <a:ext cx="324036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(condition1)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(condition2)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action1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action2</a:t>
            </a:r>
          </a:p>
        </p:txBody>
      </p:sp>
    </p:spTree>
    <p:extLst>
      <p:ext uri="{BB962C8B-B14F-4D97-AF65-F5344CB8AC3E}">
        <p14:creationId xmlns:p14="http://schemas.microsoft.com/office/powerpoint/2010/main" val="13175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parsing the input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Once you can parse a language, you need to able to do something with the parser</a:t>
            </a:r>
          </a:p>
          <a:p>
            <a:r>
              <a:rPr lang="en-US" dirty="0" smtClean="0"/>
              <a:t>The usual process is to create a </a:t>
            </a:r>
            <a:r>
              <a:rPr lang="en-US" i="1" dirty="0" smtClean="0"/>
              <a:t>syntax tree </a:t>
            </a:r>
            <a:r>
              <a:rPr lang="en-US" dirty="0" smtClean="0"/>
              <a:t>– a data structure that represents the whole of your program</a:t>
            </a:r>
          </a:p>
          <a:p>
            <a:pPr lvl="1"/>
            <a:r>
              <a:rPr lang="en-US" dirty="0" smtClean="0"/>
              <a:t>I recommend dumping your syntax tree in readable form – it makes debugging easier!</a:t>
            </a:r>
          </a:p>
          <a:p>
            <a:r>
              <a:rPr lang="en-US" dirty="0" smtClean="0"/>
              <a:t>Once you have your syntax tree, you need to traverse it, performing all the appropriate actions for each node</a:t>
            </a:r>
          </a:p>
          <a:p>
            <a:r>
              <a:rPr lang="en-US" dirty="0" smtClean="0"/>
              <a:t>Real compilers do all their </a:t>
            </a:r>
            <a:r>
              <a:rPr lang="en-US" dirty="0" err="1" smtClean="0"/>
              <a:t>optimisation</a:t>
            </a:r>
            <a:r>
              <a:rPr lang="en-US" dirty="0" smtClean="0"/>
              <a:t> by transforming their syntax trees (but you won’t be doing that!)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2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note on error handling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Error handling is a bit of a black art</a:t>
            </a:r>
          </a:p>
          <a:p>
            <a:r>
              <a:rPr lang="en-US" dirty="0" err="1" smtClean="0"/>
              <a:t>Yacc</a:t>
            </a:r>
            <a:r>
              <a:rPr lang="en-US" dirty="0" smtClean="0"/>
              <a:t> will flag any syntax errors and call a user-defined </a:t>
            </a:r>
            <a:r>
              <a:rPr lang="en-US" dirty="0" smtClean="0"/>
              <a:t>function – </a:t>
            </a:r>
            <a:r>
              <a:rPr lang="en-US" dirty="0" err="1" smtClean="0"/>
              <a:t>yyerror</a:t>
            </a:r>
            <a:r>
              <a:rPr lang="en-US" smtClean="0"/>
              <a:t>()</a:t>
            </a:r>
            <a:endParaRPr lang="en-US" dirty="0" smtClean="0"/>
          </a:p>
          <a:p>
            <a:r>
              <a:rPr lang="en-US" dirty="0" smtClean="0"/>
              <a:t>You can raised your own errors when there are semantic violations (e.g. type mismatch errors)</a:t>
            </a:r>
          </a:p>
          <a:p>
            <a:r>
              <a:rPr lang="en-US" dirty="0" smtClean="0"/>
              <a:t>For simplicity you should just print the error and exit</a:t>
            </a:r>
          </a:p>
          <a:p>
            <a:pPr lvl="1"/>
            <a:r>
              <a:rPr lang="en-US" dirty="0" smtClean="0"/>
              <a:t>You can add the special “error” non-terminal in selected places in your grammar – </a:t>
            </a:r>
            <a:r>
              <a:rPr lang="en-US" dirty="0" err="1" smtClean="0"/>
              <a:t>yacc</a:t>
            </a:r>
            <a:r>
              <a:rPr lang="en-US" dirty="0" smtClean="0"/>
              <a:t> will shift tokens until it can match an error-reduction</a:t>
            </a:r>
          </a:p>
          <a:p>
            <a:pPr lvl="1"/>
            <a:r>
              <a:rPr lang="en-US" dirty="0" smtClean="0"/>
              <a:t>But… it’s hard.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you’ve got an invalid syntax tree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you may recover incorrectly because the wrong token was added, not removed.</a:t>
            </a:r>
          </a:p>
          <a:p>
            <a:r>
              <a:rPr lang="en-US" dirty="0" smtClean="0"/>
              <a:t>There is a good reason why compilers can give cascading and incorrect errors when faced with syntax errors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3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this part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used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to parse our programs and generate a syntax tree</a:t>
            </a:r>
          </a:p>
          <a:p>
            <a:r>
              <a:rPr lang="en-US" dirty="0" smtClean="0"/>
              <a:t>Next time we’ll turn the tree into a set of API calls and hopefully have a working demo!</a:t>
            </a:r>
          </a:p>
          <a:p>
            <a:r>
              <a:rPr lang="en-US" dirty="0" smtClean="0"/>
              <a:t>There is more detailed information on the SEMG wiki page, along with the full source code for the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I’ve also added in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source for a C parser I wrote a number of years ago, to see what a full-blown language parser looks like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5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this episode, we will cover:</a:t>
            </a:r>
            <a:endParaRPr lang="en-AU" dirty="0"/>
          </a:p>
          <a:p>
            <a:pPr lvl="1"/>
            <a:r>
              <a:rPr lang="en-AU" dirty="0" smtClean="0"/>
              <a:t>Quick recap from last time</a:t>
            </a:r>
            <a:endParaRPr lang="en-AU" dirty="0"/>
          </a:p>
          <a:p>
            <a:pPr lvl="1"/>
            <a:r>
              <a:rPr lang="en-AU" dirty="0" smtClean="0"/>
              <a:t>Creating a </a:t>
            </a:r>
            <a:r>
              <a:rPr lang="en-AU" dirty="0" err="1" smtClean="0"/>
              <a:t>tokenizer</a:t>
            </a:r>
            <a:r>
              <a:rPr lang="en-AU" dirty="0" smtClean="0"/>
              <a:t> using </a:t>
            </a:r>
            <a:r>
              <a:rPr lang="en-AU" u="sng" dirty="0" err="1" smtClean="0"/>
              <a:t>lex</a:t>
            </a:r>
            <a:endParaRPr lang="en-AU" u="sng" dirty="0" smtClean="0"/>
          </a:p>
          <a:p>
            <a:pPr lvl="1"/>
            <a:r>
              <a:rPr lang="en-US" dirty="0" smtClean="0"/>
              <a:t>Creating a parser using </a:t>
            </a:r>
            <a:r>
              <a:rPr lang="en-US" u="sng" dirty="0" err="1" smtClean="0"/>
              <a:t>yacc</a:t>
            </a:r>
            <a:endParaRPr lang="en-US" u="sng" dirty="0" smtClean="0"/>
          </a:p>
          <a:p>
            <a:pPr lvl="1"/>
            <a:r>
              <a:rPr lang="en-US" dirty="0" smtClean="0"/>
              <a:t>Fixing up problems in your grammar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 smtClean="0"/>
              <a:t>a syntax tree</a:t>
            </a:r>
            <a:endParaRPr lang="en-US" dirty="0" smtClean="0"/>
          </a:p>
          <a:p>
            <a:pPr lvl="1"/>
            <a:r>
              <a:rPr lang="en-US" dirty="0" smtClean="0"/>
              <a:t>Error handling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Quick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 Domain Specific Language (DSL) can be a powerful tool for improving people’s efficiency</a:t>
            </a:r>
          </a:p>
          <a:p>
            <a:pPr lvl="1"/>
            <a:r>
              <a:rPr lang="en-US" dirty="0" smtClean="0"/>
              <a:t>DSLs are usually </a:t>
            </a:r>
            <a:r>
              <a:rPr lang="en-US" dirty="0" err="1" smtClean="0"/>
              <a:t>customised</a:t>
            </a:r>
            <a:r>
              <a:rPr lang="en-US" dirty="0" smtClean="0"/>
              <a:t> to a specific area of application</a:t>
            </a:r>
          </a:p>
          <a:p>
            <a:pPr lvl="1"/>
            <a:r>
              <a:rPr lang="en-US" dirty="0" smtClean="0"/>
              <a:t>They aim to reduce the “</a:t>
            </a:r>
            <a:r>
              <a:rPr lang="en-US" dirty="0" err="1" smtClean="0"/>
              <a:t>impedence</a:t>
            </a:r>
            <a:r>
              <a:rPr lang="en-US" dirty="0" smtClean="0"/>
              <a:t> mismatch” between what you want to do and the task of carrying it out</a:t>
            </a:r>
            <a:endParaRPr lang="en-AU" dirty="0" smtClean="0"/>
          </a:p>
          <a:p>
            <a:r>
              <a:rPr lang="en-AU" dirty="0" smtClean="0"/>
              <a:t>We are creating a language to test compositing operations in a </a:t>
            </a:r>
            <a:r>
              <a:rPr lang="en-AU" dirty="0" err="1" smtClean="0"/>
              <a:t>Xebra</a:t>
            </a:r>
            <a:r>
              <a:rPr lang="en-AU" dirty="0" smtClean="0"/>
              <a:t> renderer (ARR)</a:t>
            </a:r>
          </a:p>
          <a:p>
            <a:r>
              <a:rPr lang="en-US" dirty="0" smtClean="0"/>
              <a:t>We’ve got a bit of an idea what the language will look like</a:t>
            </a:r>
            <a:endParaRPr lang="en-AU" dirty="0"/>
          </a:p>
          <a:p>
            <a:r>
              <a:rPr lang="en-AU" dirty="0" smtClean="0"/>
              <a:t>We want to create a tool to parse the language, and hook it up to the UDI API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Our compositing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3898776" cy="514543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col1 = 100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col2 = 200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col3 = 300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colours = [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BLACK   = RGBA8 00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WHITE   =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980728"/>
            <a:ext cx="3898776" cy="51454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newpage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A4 RGBA8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in colours;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 in 100 step 20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col1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BLACK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col2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WHITE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col3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RED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tools we are going to use are available on Linux and probably Cygwin/Windows as well</a:t>
            </a:r>
          </a:p>
          <a:p>
            <a:pPr lvl="1"/>
            <a:r>
              <a:rPr lang="en-US" b="1" dirty="0" err="1" smtClean="0"/>
              <a:t>lex</a:t>
            </a:r>
            <a:r>
              <a:rPr lang="en-US" dirty="0" smtClean="0"/>
              <a:t> (a.k.a. flex) manages tokenizing your input file</a:t>
            </a:r>
          </a:p>
          <a:p>
            <a:pPr lvl="1"/>
            <a:r>
              <a:rPr lang="en-US" b="1" dirty="0" err="1"/>
              <a:t>y</a:t>
            </a:r>
            <a:r>
              <a:rPr lang="en-US" b="1" dirty="0" err="1" smtClean="0"/>
              <a:t>acc</a:t>
            </a:r>
            <a:r>
              <a:rPr lang="en-US" dirty="0" smtClean="0"/>
              <a:t> (a.k.a. bison) matches the token stream with the rules in your grammar</a:t>
            </a:r>
          </a:p>
          <a:p>
            <a:r>
              <a:rPr lang="en-US" dirty="0" smtClean="0"/>
              <a:t>There are similar tools in other languages</a:t>
            </a:r>
          </a:p>
          <a:p>
            <a:pPr lvl="1"/>
            <a:r>
              <a:rPr lang="en-US" dirty="0" smtClean="0"/>
              <a:t>PLY for Python</a:t>
            </a:r>
          </a:p>
          <a:p>
            <a:pPr lvl="1"/>
            <a:r>
              <a:rPr lang="en-US" dirty="0" smtClean="0"/>
              <a:t>Perl::Yapp for Perl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lex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lex</a:t>
            </a:r>
            <a:r>
              <a:rPr lang="en-US" dirty="0" smtClean="0"/>
              <a:t> is a </a:t>
            </a:r>
            <a:r>
              <a:rPr lang="en-US" dirty="0" err="1" smtClean="0"/>
              <a:t>tokenizer</a:t>
            </a:r>
            <a:r>
              <a:rPr lang="en-US" dirty="0" smtClean="0"/>
              <a:t> generator</a:t>
            </a:r>
          </a:p>
          <a:p>
            <a:pPr lvl="1"/>
            <a:r>
              <a:rPr lang="en-US" dirty="0" smtClean="0"/>
              <a:t>It accepts a description of the lexical elements in a language (keywords, symbols, operators, variables, constants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generates C code that turns input text into a stream of tokens</a:t>
            </a:r>
          </a:p>
          <a:p>
            <a:pPr lvl="1"/>
            <a:r>
              <a:rPr lang="en-US" dirty="0" smtClean="0"/>
              <a:t>Tokens are the </a:t>
            </a:r>
            <a:r>
              <a:rPr lang="en-US" i="1" dirty="0" smtClean="0"/>
              <a:t>terminals</a:t>
            </a:r>
            <a:r>
              <a:rPr lang="en-US" dirty="0" smtClean="0"/>
              <a:t> in your grammar</a:t>
            </a:r>
          </a:p>
          <a:p>
            <a:pPr lvl="2"/>
            <a:r>
              <a:rPr lang="en-US" dirty="0" smtClean="0"/>
              <a:t>Some tokens have </a:t>
            </a:r>
            <a:r>
              <a:rPr lang="en-US" dirty="0" smtClean="0"/>
              <a:t>a value, </a:t>
            </a:r>
            <a:r>
              <a:rPr lang="en-US" dirty="0" smtClean="0"/>
              <a:t>e.g. INTEGER + &lt;value&gt;</a:t>
            </a:r>
          </a:p>
          <a:p>
            <a:pPr lvl="2"/>
            <a:r>
              <a:rPr lang="en-US" dirty="0" smtClean="0"/>
              <a:t>Others are just IDs, e.g. NEWPAGE, EQUALS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lex</a:t>
            </a:r>
            <a:r>
              <a:rPr lang="en-US" dirty="0" smtClean="0"/>
              <a:t> configuration file contains a set of </a:t>
            </a:r>
            <a:r>
              <a:rPr lang="en-US" dirty="0" err="1" smtClean="0"/>
              <a:t>regexps</a:t>
            </a:r>
            <a:r>
              <a:rPr lang="en-US" dirty="0" smtClean="0"/>
              <a:t>/strings, and a corresponding fragment of C code that is executed when a match is made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1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lex</a:t>
            </a:r>
            <a:r>
              <a:rPr lang="en-US" dirty="0" smtClean="0"/>
              <a:t>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06489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#.*                 {} 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/* ignore comments */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\t\r\v]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 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/* ignore whitespace */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n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lineno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LET; }</a:t>
            </a:r>
          </a:p>
          <a:p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newpage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NEWPAGE;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"="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EQUALS;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0-9][0-9]*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yylval.integer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); return INTEGER; }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[_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-Z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][_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a-zA-Z0-9]*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yylval.id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); return ID; }</a:t>
            </a:r>
          </a:p>
        </p:txBody>
      </p:sp>
    </p:spTree>
    <p:extLst>
      <p:ext uri="{BB962C8B-B14F-4D97-AF65-F5344CB8AC3E}">
        <p14:creationId xmlns:p14="http://schemas.microsoft.com/office/powerpoint/2010/main" val="3927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Hints when using </a:t>
            </a:r>
            <a:r>
              <a:rPr lang="en-AU" dirty="0" err="1" smtClean="0"/>
              <a:t>lex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more than one pattern matches…</a:t>
            </a:r>
          </a:p>
          <a:p>
            <a:pPr lvl="1"/>
            <a:r>
              <a:rPr lang="en-US" dirty="0" smtClean="0"/>
              <a:t>the first is used, but…</a:t>
            </a:r>
            <a:r>
              <a:rPr lang="en-AU" dirty="0"/>
              <a:t> </a:t>
            </a:r>
            <a:r>
              <a:rPr lang="en-AU" dirty="0" smtClean="0"/>
              <a:t>consider the following: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would the following text be tokenized: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olour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cd a4 00;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33553"/>
            <a:ext cx="799288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"a2"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A2PAPER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"a3"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A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3PAPER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"a4"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A4PAPER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AU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0-9a-f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0-9a-f]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yylval.hex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strtohex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HEXBYTE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4581128"/>
            <a:ext cx="266429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HEXBYTE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(0xff)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HEXBYTE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(0xcd)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A4PAPER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HEXBYTE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(0x00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SEMICOLON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Hints when using </a:t>
            </a:r>
            <a:r>
              <a:rPr lang="en-AU" dirty="0" err="1" smtClean="0"/>
              <a:t>lex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probably just ignore white space and comments in your </a:t>
            </a:r>
            <a:r>
              <a:rPr lang="en-US" dirty="0" err="1" smtClean="0"/>
              <a:t>lexer</a:t>
            </a:r>
            <a:endParaRPr lang="en-US" dirty="0" smtClean="0"/>
          </a:p>
          <a:p>
            <a:pPr lvl="1"/>
            <a:r>
              <a:rPr lang="en-US" dirty="0" smtClean="0"/>
              <a:t>But keep track of the current line number, you’ll need it for error reporting!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Watch out for patterns that match very large chunks of text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You will overflow </a:t>
            </a:r>
            <a:r>
              <a:rPr lang="en-US" dirty="0" err="1" smtClean="0">
                <a:cs typeface="Consolas" panose="020B0609020204030204" pitchFamily="49" charset="0"/>
              </a:rPr>
              <a:t>lex’s</a:t>
            </a:r>
            <a:r>
              <a:rPr lang="en-US" dirty="0" smtClean="0">
                <a:cs typeface="Consolas" panose="020B0609020204030204" pitchFamily="49" charset="0"/>
              </a:rPr>
              <a:t> buffer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But there is a work-around for this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endParaRPr lang="en-US" dirty="0" smtClean="0"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3868</TotalTime>
  <Words>1588</Words>
  <Application>Microsoft Office PowerPoint</Application>
  <PresentationFormat>On-screen Show (4:3)</PresentationFormat>
  <Paragraphs>222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semg-cc-by</vt:lpstr>
      <vt:lpstr>Flow</vt:lpstr>
      <vt:lpstr>Creating your own Domain Specific Language (part 2)</vt:lpstr>
      <vt:lpstr>Agenda</vt:lpstr>
      <vt:lpstr>Quick recap</vt:lpstr>
      <vt:lpstr>Our compositing language</vt:lpstr>
      <vt:lpstr>Tools</vt:lpstr>
      <vt:lpstr>lex</vt:lpstr>
      <vt:lpstr>Example of a lex specification</vt:lpstr>
      <vt:lpstr>Hints when using lex</vt:lpstr>
      <vt:lpstr>Hints when using lex</vt:lpstr>
      <vt:lpstr>yacc</vt:lpstr>
      <vt:lpstr>Example of a yacc specification</vt:lpstr>
      <vt:lpstr>How yacc works</vt:lpstr>
      <vt:lpstr>Common yacc problems</vt:lpstr>
      <vt:lpstr>Beyond parsing the input</vt:lpstr>
      <vt:lpstr>A quick note on error handling</vt:lpstr>
      <vt:lpstr>Wrapping this part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72</cp:revision>
  <dcterms:created xsi:type="dcterms:W3CDTF">2014-02-17T09:24:27Z</dcterms:created>
  <dcterms:modified xsi:type="dcterms:W3CDTF">2014-05-27T09:46:32Z</dcterms:modified>
</cp:coreProperties>
</file>