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4AF"/>
    <a:srgbClr val="FFFFE0"/>
    <a:srgbClr val="9D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8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94A5-F9EA-495E-8694-0A5D26CA96EA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  <a:solidFill>
            <a:srgbClr val="B674AF"/>
          </a:solidFill>
          <a:ln w="25400" cap="rnd">
            <a:solidFill>
              <a:srgbClr val="9D5B96"/>
            </a:solidFill>
          </a:ln>
        </p:spPr>
        <p:txBody>
          <a:bodyPr>
            <a:normAutofit/>
          </a:bodyPr>
          <a:lstStyle/>
          <a:p>
            <a:r>
              <a:rPr lang="de-CH" sz="4800" b="1" dirty="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en-GB" sz="4800" b="1" dirty="0" smtClean="0">
                <a:solidFill>
                  <a:srgbClr val="FFFFE0"/>
                </a:solidFill>
              </a:rPr>
              <a:t>    S H R E D D I T </a:t>
            </a:r>
            <a:r>
              <a:rPr lang="de-CH" sz="4800" b="1" dirty="0">
                <a:solidFill>
                  <a:srgbClr val="FFFFE0"/>
                </a:solidFill>
              </a:rPr>
              <a:t>³</a:t>
            </a:r>
            <a:endParaRPr lang="en-GB" sz="4800" b="1" dirty="0">
              <a:solidFill>
                <a:srgbClr val="FFFFE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9D5B96"/>
                </a:solidFill>
              </a:rPr>
              <a:t>by Rolf &amp; Rolf</a:t>
            </a:r>
          </a:p>
          <a:p>
            <a:r>
              <a:rPr lang="de-CH" b="1" dirty="0" smtClean="0">
                <a:solidFill>
                  <a:srgbClr val="9D5B96"/>
                </a:solidFill>
              </a:rPr>
              <a:t>2Rolf FmbH</a:t>
            </a:r>
            <a:endParaRPr lang="en-GB" b="1" dirty="0">
              <a:solidFill>
                <a:srgbClr val="9D5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</a:t>
            </a:r>
            <a:r>
              <a:rPr lang="de-CH" sz="3600" dirty="0" smtClean="0"/>
              <a:t>– Übersicht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Vorteile</a:t>
            </a:r>
            <a:r>
              <a:rPr lang="en-GB" sz="2800" dirty="0"/>
              <a:t>:</a:t>
            </a:r>
          </a:p>
          <a:p>
            <a:r>
              <a:rPr lang="de-DE" sz="2800" dirty="0" smtClean="0"/>
              <a:t>Der </a:t>
            </a:r>
            <a:r>
              <a:rPr lang="de-DE" sz="2800" dirty="0"/>
              <a:t>DB-Access führt alle Zugriffe auf die DB aus.</a:t>
            </a:r>
          </a:p>
          <a:p>
            <a:r>
              <a:rPr lang="de-DE" sz="2800" dirty="0" smtClean="0"/>
              <a:t>Nach </a:t>
            </a:r>
            <a:r>
              <a:rPr lang="de-DE" sz="2800" dirty="0"/>
              <a:t>Festlegung des schmalen Routing-Interface könnte die SPA- und der Server-Code </a:t>
            </a:r>
            <a:r>
              <a:rPr lang="de-DE" sz="2800" dirty="0" smtClean="0"/>
              <a:t>unabhängig </a:t>
            </a:r>
            <a:r>
              <a:rPr lang="en-GB" sz="2800" dirty="0" err="1" smtClean="0"/>
              <a:t>entwickelt</a:t>
            </a:r>
            <a:r>
              <a:rPr lang="en-GB" sz="2800" dirty="0" smtClean="0"/>
              <a:t> </a:t>
            </a:r>
            <a:r>
              <a:rPr lang="en-GB" sz="2800" dirty="0" err="1"/>
              <a:t>werden</a:t>
            </a:r>
            <a:r>
              <a:rPr lang="en-GB" sz="2800" dirty="0"/>
              <a:t>.</a:t>
            </a:r>
          </a:p>
          <a:p>
            <a:r>
              <a:rPr lang="de-DE" sz="2800" dirty="0" smtClean="0"/>
              <a:t>Testing </a:t>
            </a:r>
            <a:r>
              <a:rPr lang="de-DE" sz="2800" dirty="0"/>
              <a:t>ist bereits bei der Entwicklung des Servercodes möglich.</a:t>
            </a:r>
          </a:p>
          <a:p>
            <a:r>
              <a:rPr lang="de-DE" sz="2800" dirty="0" smtClean="0"/>
              <a:t>Spezielle </a:t>
            </a:r>
            <a:r>
              <a:rPr lang="de-DE" sz="2800" dirty="0"/>
              <a:t>DB Instanzen für das Testing (vordefinierte Muster in der </a:t>
            </a:r>
            <a:r>
              <a:rPr lang="de-DE" sz="2800" dirty="0" smtClean="0"/>
              <a:t>DB).</a:t>
            </a: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740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NodeUnit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Wir haben NodeUnit verwendet.</a:t>
            </a:r>
            <a:endParaRPr lang="de-CH" sz="2800" dirty="0"/>
          </a:p>
          <a:p>
            <a:pPr marL="0" indent="0">
              <a:buNone/>
            </a:pPr>
            <a:r>
              <a:rPr lang="de-CH" sz="2800" dirty="0"/>
              <a:t>Gründe</a:t>
            </a:r>
          </a:p>
          <a:p>
            <a:r>
              <a:rPr lang="de-CH" sz="2800" dirty="0" smtClean="0"/>
              <a:t>Einfache </a:t>
            </a:r>
            <a:r>
              <a:rPr lang="de-CH" sz="2800" dirty="0"/>
              <a:t>Anwendung unter Node.js</a:t>
            </a:r>
          </a:p>
          <a:p>
            <a:r>
              <a:rPr lang="de-CH" sz="2800" dirty="0" smtClean="0"/>
              <a:t>keine </a:t>
            </a:r>
            <a:r>
              <a:rPr lang="de-CH" sz="2800" dirty="0"/>
              <a:t>weiteren Abhängigkeiten zu weiteren Tools.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r>
              <a:rPr lang="de-CH" sz="2800" dirty="0" smtClean="0"/>
              <a:t>Befehl</a:t>
            </a:r>
            <a:endParaRPr lang="de-CH" sz="2800" dirty="0"/>
          </a:p>
          <a:p>
            <a:pPr marL="0" indent="0">
              <a:buNone/>
            </a:pPr>
            <a:r>
              <a:rPr lang="de-CH" sz="1800" dirty="0"/>
              <a:t>nodeunit server/test/shreddit-tests.js --reporter html &gt; c:/temp/shredditTest.html</a:t>
            </a:r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592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Protokoll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Testbericht</a:t>
            </a:r>
            <a:endParaRPr lang="de-CH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03" y="162880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38732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Code-Beispiel</a:t>
            </a:r>
            <a:endParaRPr lang="de-CH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5" y="4076988"/>
            <a:ext cx="6153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5</a:t>
            </a:r>
            <a:r>
              <a:rPr lang="de-CH" sz="3600" dirty="0" smtClean="0"/>
              <a:t>. Erkenntnisse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Qual der Wahl </a:t>
            </a:r>
            <a:r>
              <a:rPr lang="de-CH" sz="1800" dirty="0" smtClean="0">
                <a:sym typeface="Wingdings" panose="05000000000000000000" pitchFamily="2" charset="2"/>
              </a:rPr>
              <a:t> </a:t>
            </a:r>
            <a:r>
              <a:rPr lang="de-CH" sz="1800" dirty="0" smtClean="0"/>
              <a:t>Es gibt für jeden Bereich X Frameworks</a:t>
            </a:r>
          </a:p>
          <a:p>
            <a:endParaRPr lang="de-CH" sz="1800" dirty="0" smtClean="0"/>
          </a:p>
          <a:p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3708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6</a:t>
            </a:r>
            <a:r>
              <a:rPr lang="de-CH" sz="3600" dirty="0" smtClean="0"/>
              <a:t>. Fragen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58416" cy="82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339752" y="2924944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24328" y="537321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00283" y="251460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013211" y="360169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732240" y="136442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347864" y="3593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41867" y="33352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4643595" y="3501008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675408" y="149465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513336" y="5157192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92280" y="31828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87216" y="199024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802195" y="1766303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347192" y="4228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329395" y="486916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5652120" y="1904999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457200" y="537321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  <a:endParaRPr lang="de-CH" sz="4800" dirty="0" smtClean="0"/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8031997" y="133902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</p:spTree>
    <p:extLst>
      <p:ext uri="{BB962C8B-B14F-4D97-AF65-F5344CB8AC3E}">
        <p14:creationId xmlns:p14="http://schemas.microsoft.com/office/powerpoint/2010/main" val="3591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Client</a:t>
            </a:r>
          </a:p>
          <a:p>
            <a:r>
              <a:rPr lang="de-CH" sz="2800" dirty="0" smtClean="0"/>
              <a:t>Server</a:t>
            </a:r>
          </a:p>
          <a:p>
            <a:r>
              <a:rPr lang="de-CH" sz="2800" dirty="0" smtClean="0"/>
              <a:t>Tests</a:t>
            </a:r>
          </a:p>
          <a:p>
            <a:r>
              <a:rPr lang="de-CH" sz="2800" dirty="0" smtClean="0"/>
              <a:t>Erkenntnisse</a:t>
            </a:r>
          </a:p>
          <a:p>
            <a:r>
              <a:rPr lang="de-CH" sz="2800" dirty="0" smtClean="0"/>
              <a:t>Fragen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1. Inhalt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8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Angular.JS</a:t>
            </a:r>
            <a:endParaRPr lang="de-CH" sz="2800" dirty="0" smtClean="0"/>
          </a:p>
          <a:p>
            <a:r>
              <a:rPr lang="de-CH" sz="2800" dirty="0" smtClean="0"/>
              <a:t>Bootstrap</a:t>
            </a:r>
            <a:endParaRPr lang="de-CH" sz="2800" dirty="0" smtClean="0"/>
          </a:p>
          <a:p>
            <a:r>
              <a:rPr lang="de-CH" sz="2800" dirty="0" smtClean="0"/>
              <a:t>jQuery</a:t>
            </a: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</a:t>
            </a:r>
            <a:r>
              <a:rPr lang="de-CH" sz="3600" dirty="0" smtClean="0"/>
              <a:t>Client – Frameworks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30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2314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Hauptdatei</a:t>
            </a:r>
            <a:endParaRPr lang="de-CH" sz="2800" dirty="0" smtClean="0"/>
          </a:p>
          <a:p>
            <a:r>
              <a:rPr lang="de-CH" sz="2000" dirty="0" smtClean="0"/>
              <a:t>Index.html</a:t>
            </a:r>
            <a:endParaRPr lang="de-CH" sz="2000" dirty="0" smtClean="0"/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</a:t>
            </a:r>
            <a:r>
              <a:rPr lang="de-CH" sz="3600" dirty="0" smtClean="0"/>
              <a:t>Client – Struktur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1839" y="1483200"/>
            <a:ext cx="555857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Template-Dateien</a:t>
            </a:r>
          </a:p>
          <a:p>
            <a:r>
              <a:rPr lang="de-CH" sz="2000" dirty="0"/>
              <a:t>about.html</a:t>
            </a:r>
          </a:p>
          <a:p>
            <a:r>
              <a:rPr lang="de-CH" sz="2000" dirty="0"/>
              <a:t>comments.html</a:t>
            </a:r>
          </a:p>
          <a:p>
            <a:r>
              <a:rPr lang="de-CH" sz="2000" dirty="0"/>
              <a:t>error.html</a:t>
            </a:r>
          </a:p>
          <a:p>
            <a:r>
              <a:rPr lang="de-CH" sz="2000" dirty="0"/>
              <a:t>login.html</a:t>
            </a:r>
          </a:p>
          <a:p>
            <a:r>
              <a:rPr lang="de-CH" sz="2000" dirty="0"/>
              <a:t>new.html</a:t>
            </a:r>
          </a:p>
          <a:p>
            <a:r>
              <a:rPr lang="de-CH" sz="2000" dirty="0"/>
              <a:t>new-comment.html</a:t>
            </a:r>
          </a:p>
          <a:p>
            <a:r>
              <a:rPr lang="de-CH" sz="2000" dirty="0"/>
              <a:t>postings.html</a:t>
            </a:r>
          </a:p>
          <a:p>
            <a:r>
              <a:rPr lang="de-CH" sz="2000" dirty="0"/>
              <a:t>register.html</a:t>
            </a:r>
          </a:p>
          <a:p>
            <a:r>
              <a:rPr lang="de-CH" sz="2000" dirty="0"/>
              <a:t>settings.html</a:t>
            </a:r>
            <a:endParaRPr lang="de-CH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2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Postings anzeigen und erfassen</a:t>
            </a:r>
            <a:endParaRPr lang="de-CH" sz="2800" dirty="0" smtClean="0"/>
          </a:p>
          <a:p>
            <a:r>
              <a:rPr lang="de-CH" sz="2800" dirty="0" smtClean="0"/>
              <a:t>Sortieiren/Filtern der Postings</a:t>
            </a:r>
            <a:endParaRPr lang="de-CH" sz="2800" dirty="0" smtClean="0"/>
          </a:p>
          <a:p>
            <a:r>
              <a:rPr lang="de-CH" sz="2800" dirty="0" smtClean="0"/>
              <a:t>Kommentare anzeigen und erfassen</a:t>
            </a:r>
          </a:p>
          <a:p>
            <a:r>
              <a:rPr lang="de-CH" sz="2800" dirty="0" smtClean="0"/>
              <a:t>Login</a:t>
            </a:r>
          </a:p>
          <a:p>
            <a:r>
              <a:rPr lang="de-CH" sz="2800" dirty="0" smtClean="0"/>
              <a:t>Registrieren und anpassen der Einstellungen</a:t>
            </a:r>
          </a:p>
          <a:p>
            <a:r>
              <a:rPr lang="de-CH" sz="2800" dirty="0" smtClean="0"/>
              <a:t>About</a:t>
            </a:r>
          </a:p>
          <a:p>
            <a:r>
              <a:rPr lang="de-CH" sz="2800" dirty="0" smtClean="0"/>
              <a:t>Sprachumschaltung</a:t>
            </a:r>
          </a:p>
          <a:p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</a:t>
            </a:r>
            <a:r>
              <a:rPr lang="de-CH" sz="3600" dirty="0" smtClean="0"/>
              <a:t>Client –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49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Erfassen und anzeigen von Bildern</a:t>
            </a:r>
          </a:p>
          <a:p>
            <a:r>
              <a:rPr lang="de-CH" sz="2800" dirty="0" smtClean="0"/>
              <a:t>Seitenweises anzeigen der Postings (scroll &amp; reload)</a:t>
            </a:r>
          </a:p>
          <a:p>
            <a:r>
              <a:rPr lang="de-CH" sz="2800" smtClean="0"/>
              <a:t>Onbeforeunload</a:t>
            </a:r>
          </a:p>
          <a:p>
            <a:pPr marL="0" indent="0">
              <a:buNone/>
            </a:pPr>
            <a:r>
              <a:rPr lang="de-CH" sz="2800" smtClean="0"/>
              <a:t> </a:t>
            </a: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</a:t>
            </a:r>
            <a:r>
              <a:rPr lang="de-CH" sz="3600" dirty="0" smtClean="0"/>
              <a:t>Client – Fehlende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24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</a:t>
            </a:r>
            <a:r>
              <a:rPr lang="de-CH" sz="3600" dirty="0" smtClean="0"/>
              <a:t>– Übersicht</a:t>
            </a:r>
            <a:endParaRPr lang="en-GB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853"/>
            <a:ext cx="8229600" cy="389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</a:t>
            </a:r>
            <a:r>
              <a:rPr lang="de-CH" sz="3600" dirty="0" smtClean="0"/>
              <a:t>– Datenbank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Gründe</a:t>
            </a:r>
            <a:endParaRPr lang="en-GB" sz="2800" dirty="0" smtClean="0"/>
          </a:p>
          <a:p>
            <a:r>
              <a:rPr lang="en-GB" sz="2800" dirty="0" err="1" smtClean="0"/>
              <a:t>Einfache</a:t>
            </a:r>
            <a:r>
              <a:rPr lang="en-GB" sz="2800" dirty="0" smtClean="0"/>
              <a:t> </a:t>
            </a:r>
            <a:r>
              <a:rPr lang="en-GB" sz="2800" dirty="0" err="1"/>
              <a:t>Anwendung</a:t>
            </a:r>
            <a:r>
              <a:rPr lang="en-GB" sz="2800" dirty="0"/>
              <a:t> </a:t>
            </a:r>
            <a:r>
              <a:rPr lang="en-GB" sz="2800" dirty="0" err="1"/>
              <a:t>unter</a:t>
            </a:r>
            <a:r>
              <a:rPr lang="en-GB" sz="2800" dirty="0"/>
              <a:t> </a:t>
            </a:r>
            <a:r>
              <a:rPr lang="en-GB" sz="2800" dirty="0" smtClean="0"/>
              <a:t>Node.js</a:t>
            </a:r>
          </a:p>
          <a:p>
            <a:r>
              <a:rPr lang="en-GB" sz="2800" dirty="0" err="1"/>
              <a:t>Einfaches</a:t>
            </a:r>
            <a:r>
              <a:rPr lang="en-GB" sz="2800" dirty="0"/>
              <a:t> </a:t>
            </a:r>
            <a:r>
              <a:rPr lang="en-GB" sz="2800" dirty="0" smtClean="0"/>
              <a:t>API</a:t>
            </a:r>
          </a:p>
          <a:p>
            <a:r>
              <a:rPr lang="de-DE" sz="2800" dirty="0"/>
              <a:t>Funktionsumfang für unsere Anwendung </a:t>
            </a:r>
            <a:r>
              <a:rPr lang="de-DE" sz="2800" dirty="0" smtClean="0"/>
              <a:t>ausreichend</a:t>
            </a:r>
          </a:p>
          <a:p>
            <a:r>
              <a:rPr lang="de-DE" sz="2800" dirty="0"/>
              <a:t>Einfacher Ausbau zur Mongo DB möglich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38" y="1677635"/>
            <a:ext cx="714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</a:t>
            </a:r>
            <a:r>
              <a:rPr lang="de-CH" sz="3600" dirty="0" smtClean="0"/>
              <a:t>– </a:t>
            </a:r>
            <a:r>
              <a:rPr lang="de-CH" sz="3600" dirty="0" smtClean="0"/>
              <a:t>Aufbau der Software</a:t>
            </a:r>
            <a:endParaRPr lang="en-GB" sz="3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1" y="1616014"/>
            <a:ext cx="7568438" cy="449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416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    S H R E D D I T 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 S H R E D D I T ³</dc:title>
  <dc:creator>ich</dc:creator>
  <cp:lastModifiedBy>ich</cp:lastModifiedBy>
  <cp:revision>27</cp:revision>
  <dcterms:created xsi:type="dcterms:W3CDTF">2014-12-01T01:08:27Z</dcterms:created>
  <dcterms:modified xsi:type="dcterms:W3CDTF">2014-12-02T11:28:41Z</dcterms:modified>
</cp:coreProperties>
</file>