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74AF"/>
    <a:srgbClr val="FFFFE0"/>
    <a:srgbClr val="9D5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7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17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48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27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57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99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31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78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32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98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63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74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394A5-F9EA-495E-8694-0A5D26CA96EA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43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  <a:solidFill>
            <a:srgbClr val="B674AF"/>
          </a:solidFill>
          <a:ln w="25400" cap="rnd">
            <a:solidFill>
              <a:srgbClr val="9D5B96"/>
            </a:solidFill>
          </a:ln>
        </p:spPr>
        <p:txBody>
          <a:bodyPr>
            <a:normAutofit/>
          </a:bodyPr>
          <a:lstStyle/>
          <a:p>
            <a:r>
              <a:rPr lang="de-CH" sz="4800" b="1" dirty="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en-GB" sz="4800" b="1" dirty="0" smtClean="0">
                <a:solidFill>
                  <a:srgbClr val="FFFFE0"/>
                </a:solidFill>
              </a:rPr>
              <a:t>    S H R E D D I T </a:t>
            </a:r>
            <a:r>
              <a:rPr lang="de-CH" sz="4800" b="1" dirty="0">
                <a:solidFill>
                  <a:srgbClr val="FFFFE0"/>
                </a:solidFill>
              </a:rPr>
              <a:t>³</a:t>
            </a:r>
            <a:endParaRPr lang="en-GB" sz="4800" b="1" dirty="0">
              <a:solidFill>
                <a:srgbClr val="FFFFE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9D5B96"/>
                </a:solidFill>
              </a:rPr>
              <a:t>by Rolf &amp; Rolf</a:t>
            </a:r>
          </a:p>
          <a:p>
            <a:r>
              <a:rPr lang="de-CH" b="1" dirty="0" smtClean="0">
                <a:solidFill>
                  <a:srgbClr val="9D5B96"/>
                </a:solidFill>
              </a:rPr>
              <a:t>2Rolf FmbH</a:t>
            </a:r>
            <a:endParaRPr lang="en-GB" b="1" dirty="0">
              <a:solidFill>
                <a:srgbClr val="9D5B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3</a:t>
            </a:r>
            <a:r>
              <a:rPr lang="de-CH" sz="3600" dirty="0" smtClean="0"/>
              <a:t>. Server – </a:t>
            </a:r>
            <a:r>
              <a:rPr lang="de-CH" sz="3600" dirty="0" smtClean="0"/>
              <a:t>Dateistruktur</a:t>
            </a:r>
            <a:endParaRPr lang="en-GB" sz="36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988840"/>
            <a:ext cx="2880320" cy="333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73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3</a:t>
            </a:r>
            <a:r>
              <a:rPr lang="de-CH" sz="3600" dirty="0" smtClean="0"/>
              <a:t>. Server – Übersicht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err="1"/>
              <a:t>Vorteile</a:t>
            </a:r>
            <a:r>
              <a:rPr lang="en-GB" sz="2800" dirty="0"/>
              <a:t>:</a:t>
            </a:r>
          </a:p>
          <a:p>
            <a:r>
              <a:rPr lang="de-DE" sz="2800" dirty="0" smtClean="0"/>
              <a:t>Der </a:t>
            </a:r>
            <a:r>
              <a:rPr lang="de-DE" sz="2800" dirty="0"/>
              <a:t>DB-Access führt alle Zugriffe auf die DB aus.</a:t>
            </a:r>
          </a:p>
          <a:p>
            <a:r>
              <a:rPr lang="de-DE" sz="2800" dirty="0" smtClean="0"/>
              <a:t>Nach </a:t>
            </a:r>
            <a:r>
              <a:rPr lang="de-DE" sz="2800" dirty="0"/>
              <a:t>Festlegung des schmalen Routing-Interface könnte die SPA- und der Server-Code </a:t>
            </a:r>
            <a:r>
              <a:rPr lang="de-DE" sz="2800" dirty="0" smtClean="0"/>
              <a:t>unabhängig </a:t>
            </a:r>
            <a:r>
              <a:rPr lang="en-GB" sz="2800" dirty="0" err="1" smtClean="0"/>
              <a:t>entwickelt</a:t>
            </a:r>
            <a:r>
              <a:rPr lang="en-GB" sz="2800" dirty="0" smtClean="0"/>
              <a:t> </a:t>
            </a:r>
            <a:r>
              <a:rPr lang="en-GB" sz="2800" dirty="0" err="1"/>
              <a:t>werden</a:t>
            </a:r>
            <a:r>
              <a:rPr lang="en-GB" sz="2800" dirty="0"/>
              <a:t>.</a:t>
            </a:r>
          </a:p>
          <a:p>
            <a:r>
              <a:rPr lang="de-DE" sz="2800" dirty="0" smtClean="0"/>
              <a:t>Testing </a:t>
            </a:r>
            <a:r>
              <a:rPr lang="de-DE" sz="2800" dirty="0"/>
              <a:t>ist bereits bei der Entwicklung des Servercodes möglich.</a:t>
            </a:r>
          </a:p>
          <a:p>
            <a:r>
              <a:rPr lang="de-DE" sz="2800" dirty="0" smtClean="0"/>
              <a:t>Spezielle </a:t>
            </a:r>
            <a:r>
              <a:rPr lang="de-DE" sz="2800" dirty="0"/>
              <a:t>DB Instanzen für das Testing (vordefinierte Muster in der </a:t>
            </a:r>
            <a:r>
              <a:rPr lang="de-DE" sz="2800" dirty="0" smtClean="0"/>
              <a:t>DB).</a:t>
            </a:r>
            <a:endParaRPr lang="de-CH" sz="2800" dirty="0" smtClean="0"/>
          </a:p>
        </p:txBody>
      </p:sp>
    </p:spTree>
    <p:extLst>
      <p:ext uri="{BB962C8B-B14F-4D97-AF65-F5344CB8AC3E}">
        <p14:creationId xmlns:p14="http://schemas.microsoft.com/office/powerpoint/2010/main" val="37405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4</a:t>
            </a:r>
            <a:r>
              <a:rPr lang="de-CH" sz="3600" dirty="0" smtClean="0"/>
              <a:t>. Tests – NodeUnit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 smtClean="0"/>
              <a:t>Wir haben NodeUnit verwendet.</a:t>
            </a:r>
            <a:endParaRPr lang="de-CH" sz="2800" dirty="0"/>
          </a:p>
          <a:p>
            <a:pPr marL="0" indent="0">
              <a:buNone/>
            </a:pPr>
            <a:r>
              <a:rPr lang="de-CH" sz="2800" dirty="0"/>
              <a:t>Gründe</a:t>
            </a:r>
          </a:p>
          <a:p>
            <a:r>
              <a:rPr lang="de-CH" sz="2800" dirty="0" smtClean="0"/>
              <a:t>Einfache </a:t>
            </a:r>
            <a:r>
              <a:rPr lang="de-CH" sz="2800" dirty="0"/>
              <a:t>Anwendung unter Node.js</a:t>
            </a:r>
          </a:p>
          <a:p>
            <a:r>
              <a:rPr lang="de-CH" sz="2800" dirty="0" smtClean="0"/>
              <a:t>keine </a:t>
            </a:r>
            <a:r>
              <a:rPr lang="de-CH" sz="2800" dirty="0"/>
              <a:t>weiteren Abhängigkeiten zu weiteren Tools.</a:t>
            </a:r>
          </a:p>
          <a:p>
            <a:pPr marL="0" indent="0">
              <a:buNone/>
            </a:pPr>
            <a:endParaRPr lang="de-CH" sz="2800" dirty="0" smtClean="0"/>
          </a:p>
          <a:p>
            <a:pPr marL="0" indent="0">
              <a:buNone/>
            </a:pPr>
            <a:r>
              <a:rPr lang="de-CH" sz="2800" dirty="0" smtClean="0"/>
              <a:t>Befehl</a:t>
            </a:r>
            <a:endParaRPr lang="de-CH" sz="2800" dirty="0"/>
          </a:p>
          <a:p>
            <a:pPr marL="0" indent="0">
              <a:buNone/>
            </a:pPr>
            <a:r>
              <a:rPr lang="de-CH" sz="1800" dirty="0"/>
              <a:t>nodeunit server/test/shreddit-tests.js --reporter html &gt; c:/temp/shredditTest.html</a:t>
            </a:r>
            <a:endParaRPr lang="de-CH" sz="1800" dirty="0" smtClean="0"/>
          </a:p>
        </p:txBody>
      </p:sp>
    </p:spTree>
    <p:extLst>
      <p:ext uri="{BB962C8B-B14F-4D97-AF65-F5344CB8AC3E}">
        <p14:creationId xmlns:p14="http://schemas.microsoft.com/office/powerpoint/2010/main" val="59223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4</a:t>
            </a:r>
            <a:r>
              <a:rPr lang="de-CH" sz="3600" dirty="0" smtClean="0"/>
              <a:t>. Tests – Protokoll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 smtClean="0"/>
              <a:t>Testbericht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203" y="1628800"/>
            <a:ext cx="345757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457200" y="3387328"/>
            <a:ext cx="8229600" cy="6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2800" dirty="0" smtClean="0"/>
              <a:t>Code-Beispiel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15" y="4076988"/>
            <a:ext cx="61531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8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5</a:t>
            </a:r>
            <a:r>
              <a:rPr lang="de-CH" sz="3600" dirty="0" smtClean="0"/>
              <a:t>. Erkenntnisse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1800" dirty="0" smtClean="0"/>
              <a:t>Qual der Wahl </a:t>
            </a:r>
            <a:r>
              <a:rPr lang="de-CH" sz="1800" dirty="0" smtClean="0">
                <a:sym typeface="Wingdings" panose="05000000000000000000" pitchFamily="2" charset="2"/>
              </a:rPr>
              <a:t> </a:t>
            </a:r>
            <a:r>
              <a:rPr lang="de-CH" sz="1800" dirty="0" smtClean="0"/>
              <a:t>Es gibt für jeden Bereich X Frameworks</a:t>
            </a:r>
          </a:p>
          <a:p>
            <a:endParaRPr lang="de-CH" sz="1800" dirty="0" smtClean="0"/>
          </a:p>
          <a:p>
            <a:endParaRPr lang="de-CH" sz="1800" dirty="0" smtClean="0"/>
          </a:p>
        </p:txBody>
      </p:sp>
    </p:spTree>
    <p:extLst>
      <p:ext uri="{BB962C8B-B14F-4D97-AF65-F5344CB8AC3E}">
        <p14:creationId xmlns:p14="http://schemas.microsoft.com/office/powerpoint/2010/main" val="37086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6</a:t>
            </a:r>
            <a:r>
              <a:rPr lang="de-CH" sz="3600" dirty="0" smtClean="0"/>
              <a:t>. Fragen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658416" cy="8206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339752" y="2924944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smtClean="0"/>
              <a:t>?</a:t>
            </a:r>
            <a:endParaRPr lang="de-CH" sz="4800" dirty="0" smtClean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7524328" y="5373216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smtClean="0"/>
              <a:t>?</a:t>
            </a:r>
            <a:endParaRPr lang="de-CH" sz="4800" dirty="0" smtClean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1200283" y="2514600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6013211" y="3601695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6732240" y="1364426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3347864" y="3593230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541867" y="3335287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4643595" y="3501008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1675408" y="1494655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3513336" y="5157192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7092280" y="3182887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2487216" y="1990246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20" name="Content Placeholder 1"/>
          <p:cNvSpPr txBox="1">
            <a:spLocks/>
          </p:cNvSpPr>
          <p:nvPr/>
        </p:nvSpPr>
        <p:spPr>
          <a:xfrm>
            <a:off x="3802195" y="1766303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1347192" y="4228230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5329395" y="4869160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23" name="Content Placeholder 1"/>
          <p:cNvSpPr txBox="1">
            <a:spLocks/>
          </p:cNvSpPr>
          <p:nvPr/>
        </p:nvSpPr>
        <p:spPr>
          <a:xfrm>
            <a:off x="5652120" y="1904999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24" name="Content Placeholder 1"/>
          <p:cNvSpPr txBox="1">
            <a:spLocks/>
          </p:cNvSpPr>
          <p:nvPr/>
        </p:nvSpPr>
        <p:spPr>
          <a:xfrm>
            <a:off x="457200" y="5373215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25" name="Content Placeholder 1"/>
          <p:cNvSpPr txBox="1">
            <a:spLocks/>
          </p:cNvSpPr>
          <p:nvPr/>
        </p:nvSpPr>
        <p:spPr>
          <a:xfrm>
            <a:off x="8031997" y="1339027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smtClean="0"/>
              <a:t>?</a:t>
            </a:r>
            <a:endParaRPr lang="de-CH" sz="4800" dirty="0" smtClean="0"/>
          </a:p>
        </p:txBody>
      </p:sp>
    </p:spTree>
    <p:extLst>
      <p:ext uri="{BB962C8B-B14F-4D97-AF65-F5344CB8AC3E}">
        <p14:creationId xmlns:p14="http://schemas.microsoft.com/office/powerpoint/2010/main" val="359146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/>
          </a:bodyPr>
          <a:lstStyle/>
          <a:p>
            <a:r>
              <a:rPr lang="de-CH" sz="2800" dirty="0" smtClean="0"/>
              <a:t>Client</a:t>
            </a:r>
          </a:p>
          <a:p>
            <a:r>
              <a:rPr lang="de-CH" sz="2800" dirty="0" smtClean="0"/>
              <a:t>Server</a:t>
            </a:r>
          </a:p>
          <a:p>
            <a:r>
              <a:rPr lang="de-CH" sz="2800" dirty="0" smtClean="0"/>
              <a:t>Tests</a:t>
            </a:r>
          </a:p>
          <a:p>
            <a:r>
              <a:rPr lang="de-CH" sz="2800" dirty="0" smtClean="0"/>
              <a:t>Erkenntnisse</a:t>
            </a:r>
          </a:p>
          <a:p>
            <a:r>
              <a:rPr lang="de-CH" sz="2800" dirty="0" smtClean="0"/>
              <a:t>Fragen</a:t>
            </a: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 smtClean="0"/>
              <a:t>1. Inhalt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02857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/>
          </a:bodyPr>
          <a:lstStyle/>
          <a:p>
            <a:r>
              <a:rPr lang="de-CH" sz="2800" dirty="0" smtClean="0"/>
              <a:t>Angular.JS</a:t>
            </a:r>
          </a:p>
          <a:p>
            <a:r>
              <a:rPr lang="de-CH" sz="2800" dirty="0" smtClean="0"/>
              <a:t>Bootstrap</a:t>
            </a:r>
          </a:p>
          <a:p>
            <a:r>
              <a:rPr lang="de-CH" sz="2800" dirty="0" smtClean="0"/>
              <a:t>jQuery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2</a:t>
            </a:r>
            <a:r>
              <a:rPr lang="de-CH" sz="3600" dirty="0" smtClean="0"/>
              <a:t>. Client – Frameworks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77301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2314600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 smtClean="0"/>
              <a:t>Hauptdatei</a:t>
            </a:r>
          </a:p>
          <a:p>
            <a:r>
              <a:rPr lang="de-CH" sz="2000" dirty="0" smtClean="0"/>
              <a:t>Index.html</a:t>
            </a:r>
          </a:p>
          <a:p>
            <a:pPr marL="0" indent="0">
              <a:buNone/>
            </a:pPr>
            <a:endParaRPr lang="de-CH" sz="2800" dirty="0" smtClean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2</a:t>
            </a:r>
            <a:r>
              <a:rPr lang="de-CH" sz="3600" dirty="0" smtClean="0"/>
              <a:t>. Client – Struktur</a:t>
            </a:r>
            <a:endParaRPr lang="en-GB" sz="3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31839" y="1483200"/>
            <a:ext cx="5558573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2800" dirty="0" smtClean="0"/>
              <a:t>Template-Dateien</a:t>
            </a:r>
          </a:p>
          <a:p>
            <a:r>
              <a:rPr lang="de-CH" sz="2000" dirty="0"/>
              <a:t>about.html</a:t>
            </a:r>
          </a:p>
          <a:p>
            <a:r>
              <a:rPr lang="de-CH" sz="2000" dirty="0"/>
              <a:t>comments.html</a:t>
            </a:r>
          </a:p>
          <a:p>
            <a:r>
              <a:rPr lang="de-CH" sz="2000" dirty="0"/>
              <a:t>error.html</a:t>
            </a:r>
          </a:p>
          <a:p>
            <a:r>
              <a:rPr lang="de-CH" sz="2000" dirty="0"/>
              <a:t>login.html</a:t>
            </a:r>
          </a:p>
          <a:p>
            <a:r>
              <a:rPr lang="de-CH" sz="2000" dirty="0"/>
              <a:t>new.html</a:t>
            </a:r>
          </a:p>
          <a:p>
            <a:r>
              <a:rPr lang="de-CH" sz="2000" dirty="0"/>
              <a:t>new-comment.html</a:t>
            </a:r>
          </a:p>
          <a:p>
            <a:r>
              <a:rPr lang="de-CH" sz="2000" dirty="0"/>
              <a:t>postings.html</a:t>
            </a:r>
          </a:p>
          <a:p>
            <a:r>
              <a:rPr lang="de-CH" sz="2000" dirty="0"/>
              <a:t>register.html</a:t>
            </a:r>
          </a:p>
          <a:p>
            <a:r>
              <a:rPr lang="de-CH" sz="2000" dirty="0"/>
              <a:t>settings.html</a:t>
            </a:r>
            <a:endParaRPr lang="de-CH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CH" sz="2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1269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/>
          </a:bodyPr>
          <a:lstStyle/>
          <a:p>
            <a:r>
              <a:rPr lang="de-CH" sz="2800" dirty="0" smtClean="0"/>
              <a:t>Postings anzeigen und erfassen</a:t>
            </a:r>
          </a:p>
          <a:p>
            <a:r>
              <a:rPr lang="de-CH" sz="2800" dirty="0" smtClean="0"/>
              <a:t>Sortieiren/Filtern der Postings</a:t>
            </a:r>
          </a:p>
          <a:p>
            <a:r>
              <a:rPr lang="de-CH" sz="2800" dirty="0" smtClean="0"/>
              <a:t>Kommentare anzeigen und erfassen</a:t>
            </a:r>
          </a:p>
          <a:p>
            <a:r>
              <a:rPr lang="de-CH" sz="2800" dirty="0" smtClean="0"/>
              <a:t>Login</a:t>
            </a:r>
          </a:p>
          <a:p>
            <a:r>
              <a:rPr lang="de-CH" sz="2800" dirty="0" smtClean="0"/>
              <a:t>Registrieren und anpassen der Einstellungen</a:t>
            </a:r>
          </a:p>
          <a:p>
            <a:r>
              <a:rPr lang="de-CH" sz="2800" dirty="0" smtClean="0"/>
              <a:t>About</a:t>
            </a:r>
          </a:p>
          <a:p>
            <a:r>
              <a:rPr lang="de-CH" sz="2800" dirty="0" smtClean="0"/>
              <a:t>Sprachumschaltung</a:t>
            </a:r>
          </a:p>
          <a:p>
            <a:endParaRPr lang="de-CH" sz="2800" dirty="0" smtClean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2</a:t>
            </a:r>
            <a:r>
              <a:rPr lang="de-CH" sz="3600" dirty="0" smtClean="0"/>
              <a:t>. Client – Features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5492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/>
          </a:bodyPr>
          <a:lstStyle/>
          <a:p>
            <a:r>
              <a:rPr lang="de-CH" sz="2800" dirty="0" smtClean="0"/>
              <a:t>Erfassen und anzeigen von Bildern</a:t>
            </a:r>
          </a:p>
          <a:p>
            <a:r>
              <a:rPr lang="de-CH" sz="2800" dirty="0" smtClean="0"/>
              <a:t>Seitenweises anzeigen der Postings (scroll &amp; reload)</a:t>
            </a:r>
          </a:p>
          <a:p>
            <a:r>
              <a:rPr lang="de-CH" sz="2800" smtClean="0"/>
              <a:t>Onbeforeunload</a:t>
            </a:r>
          </a:p>
          <a:p>
            <a:pPr marL="0" indent="0">
              <a:buNone/>
            </a:pPr>
            <a:r>
              <a:rPr lang="de-CH" sz="2800" smtClean="0"/>
              <a:t> </a:t>
            </a:r>
            <a:endParaRPr lang="de-CH" sz="2800" dirty="0" smtClean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2</a:t>
            </a:r>
            <a:r>
              <a:rPr lang="de-CH" sz="3600" dirty="0" smtClean="0"/>
              <a:t>. Client – Fehlende Features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12432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3</a:t>
            </a:r>
            <a:r>
              <a:rPr lang="de-CH" sz="3600" dirty="0" smtClean="0"/>
              <a:t>. Server – Übersicht</a:t>
            </a:r>
            <a:endParaRPr lang="en-GB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7853"/>
            <a:ext cx="8229600" cy="3890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59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3</a:t>
            </a:r>
            <a:r>
              <a:rPr lang="de-CH" sz="3600" dirty="0" smtClean="0"/>
              <a:t>. Server – Datenbank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 smtClean="0"/>
              <a:t>Gründe</a:t>
            </a:r>
            <a:endParaRPr lang="en-GB" sz="2800" dirty="0" smtClean="0"/>
          </a:p>
          <a:p>
            <a:r>
              <a:rPr lang="en-GB" sz="2800" dirty="0" err="1" smtClean="0"/>
              <a:t>Einfache</a:t>
            </a:r>
            <a:r>
              <a:rPr lang="en-GB" sz="2800" dirty="0" smtClean="0"/>
              <a:t> </a:t>
            </a:r>
            <a:r>
              <a:rPr lang="en-GB" sz="2800" dirty="0" err="1"/>
              <a:t>Anwendung</a:t>
            </a:r>
            <a:r>
              <a:rPr lang="en-GB" sz="2800" dirty="0"/>
              <a:t> </a:t>
            </a:r>
            <a:r>
              <a:rPr lang="en-GB" sz="2800" dirty="0" err="1"/>
              <a:t>unter</a:t>
            </a:r>
            <a:r>
              <a:rPr lang="en-GB" sz="2800" dirty="0"/>
              <a:t> </a:t>
            </a:r>
            <a:r>
              <a:rPr lang="en-GB" sz="2800" dirty="0" smtClean="0"/>
              <a:t>Node.js</a:t>
            </a:r>
          </a:p>
          <a:p>
            <a:r>
              <a:rPr lang="en-GB" sz="2800" dirty="0" err="1"/>
              <a:t>Einfaches</a:t>
            </a:r>
            <a:r>
              <a:rPr lang="en-GB" sz="2800" dirty="0"/>
              <a:t> </a:t>
            </a:r>
            <a:r>
              <a:rPr lang="en-GB" sz="2800" dirty="0" smtClean="0"/>
              <a:t>API</a:t>
            </a:r>
          </a:p>
          <a:p>
            <a:r>
              <a:rPr lang="de-DE" sz="2800" dirty="0"/>
              <a:t>Funktionsumfang für unsere Anwendung </a:t>
            </a:r>
            <a:r>
              <a:rPr lang="de-DE" sz="2800" dirty="0" smtClean="0"/>
              <a:t>ausreichend</a:t>
            </a:r>
          </a:p>
          <a:p>
            <a:r>
              <a:rPr lang="de-DE" sz="2800" dirty="0"/>
              <a:t>Einfacher Ausbau zur Mongo DB möglich</a:t>
            </a:r>
            <a:endParaRPr lang="en-GB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338" y="1677635"/>
            <a:ext cx="7143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31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3</a:t>
            </a:r>
            <a:r>
              <a:rPr lang="de-CH" sz="3600" dirty="0" smtClean="0"/>
              <a:t>. Server – Aufbau der Software</a:t>
            </a:r>
            <a:endParaRPr lang="en-GB" sz="3600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81" y="1616014"/>
            <a:ext cx="7568438" cy="4494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7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433</Words>
  <Application>Microsoft Office PowerPoint</Application>
  <PresentationFormat>On-screen Show (4:3)</PresentationFormat>
  <Paragraphs>115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    S H R E D D I T 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    S H R E D D I T ³</dc:title>
  <dc:creator>ich</dc:creator>
  <cp:lastModifiedBy>ich</cp:lastModifiedBy>
  <cp:revision>28</cp:revision>
  <dcterms:created xsi:type="dcterms:W3CDTF">2014-12-01T01:08:27Z</dcterms:created>
  <dcterms:modified xsi:type="dcterms:W3CDTF">2014-12-02T11:42:41Z</dcterms:modified>
</cp:coreProperties>
</file>