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59" r:id="rId8"/>
    <p:sldId id="260" r:id="rId9"/>
    <p:sldId id="261" r:id="rId10"/>
    <p:sldId id="270" r:id="rId11"/>
    <p:sldId id="27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74AF"/>
    <a:srgbClr val="FFFFE0"/>
    <a:srgbClr val="9D5B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7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94A5-F9EA-495E-8694-0A5D26CA96EA}" type="datetimeFigureOut">
              <a:rPr lang="en-GB" smtClean="0"/>
              <a:t>06/12/2014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56C2-3A47-457B-8454-E7556C6F4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173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94A5-F9EA-495E-8694-0A5D26CA96EA}" type="datetimeFigureOut">
              <a:rPr lang="en-GB" smtClean="0"/>
              <a:t>06/12/2014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56C2-3A47-457B-8454-E7556C6F4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483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94A5-F9EA-495E-8694-0A5D26CA96EA}" type="datetimeFigureOut">
              <a:rPr lang="en-GB" smtClean="0"/>
              <a:t>06/12/2014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56C2-3A47-457B-8454-E7556C6F4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270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94A5-F9EA-495E-8694-0A5D26CA96EA}" type="datetimeFigureOut">
              <a:rPr lang="en-GB" smtClean="0"/>
              <a:t>06/12/2014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56C2-3A47-457B-8454-E7556C6F4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57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94A5-F9EA-495E-8694-0A5D26CA96EA}" type="datetimeFigureOut">
              <a:rPr lang="en-GB" smtClean="0"/>
              <a:t>06/12/2014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56C2-3A47-457B-8454-E7556C6F4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993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94A5-F9EA-495E-8694-0A5D26CA96EA}" type="datetimeFigureOut">
              <a:rPr lang="en-GB" smtClean="0"/>
              <a:t>06/12/2014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56C2-3A47-457B-8454-E7556C6F4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316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94A5-F9EA-495E-8694-0A5D26CA96EA}" type="datetimeFigureOut">
              <a:rPr lang="en-GB" smtClean="0"/>
              <a:t>06/12/2014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56C2-3A47-457B-8454-E7556C6F4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786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94A5-F9EA-495E-8694-0A5D26CA96EA}" type="datetimeFigureOut">
              <a:rPr lang="en-GB" smtClean="0"/>
              <a:t>06/12/2014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56C2-3A47-457B-8454-E7556C6F4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321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94A5-F9EA-495E-8694-0A5D26CA96EA}" type="datetimeFigureOut">
              <a:rPr lang="en-GB" smtClean="0"/>
              <a:t>06/12/2014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56C2-3A47-457B-8454-E7556C6F4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980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94A5-F9EA-495E-8694-0A5D26CA96EA}" type="datetimeFigureOut">
              <a:rPr lang="en-GB" smtClean="0"/>
              <a:t>06/12/2014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56C2-3A47-457B-8454-E7556C6F4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630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94A5-F9EA-495E-8694-0A5D26CA96EA}" type="datetimeFigureOut">
              <a:rPr lang="en-GB" smtClean="0"/>
              <a:t>06/12/2014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56C2-3A47-457B-8454-E7556C6F4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743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394A5-F9EA-495E-8694-0A5D26CA96EA}" type="datetimeFigureOut">
              <a:rPr lang="en-GB" smtClean="0"/>
              <a:t>06/12/2014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D56C2-3A47-457B-8454-E7556C6F4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43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196752"/>
            <a:ext cx="7772400" cy="1470025"/>
          </a:xfrm>
          <a:solidFill>
            <a:srgbClr val="B674AF"/>
          </a:solidFill>
          <a:ln w="25400" cap="rnd">
            <a:solidFill>
              <a:srgbClr val="9D5B96"/>
            </a:solidFill>
          </a:ln>
        </p:spPr>
        <p:txBody>
          <a:bodyPr>
            <a:normAutofit/>
          </a:bodyPr>
          <a:lstStyle/>
          <a:p>
            <a:r>
              <a:rPr lang="de-CH" sz="4800" b="1" dirty="0" smtClean="0">
                <a:solidFill>
                  <a:srgbClr val="FFFFE0"/>
                </a:solidFill>
                <a:latin typeface="Wingdings" panose="05000000000000000000" pitchFamily="2" charset="2"/>
              </a:rPr>
              <a:t>S</a:t>
            </a:r>
            <a:r>
              <a:rPr lang="en-GB" sz="4800" b="1" dirty="0" smtClean="0">
                <a:solidFill>
                  <a:srgbClr val="FFFFE0"/>
                </a:solidFill>
              </a:rPr>
              <a:t>    S H R E D D I T </a:t>
            </a:r>
            <a:r>
              <a:rPr lang="de-CH" sz="4800" b="1" dirty="0">
                <a:solidFill>
                  <a:srgbClr val="FFFFE0"/>
                </a:solidFill>
              </a:rPr>
              <a:t>³</a:t>
            </a:r>
            <a:endParaRPr lang="en-GB" sz="4800" b="1" dirty="0">
              <a:solidFill>
                <a:srgbClr val="FFFFE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9D5B96"/>
                </a:solidFill>
              </a:rPr>
              <a:t>by Rolf &amp; Rolf</a:t>
            </a:r>
          </a:p>
          <a:p>
            <a:r>
              <a:rPr lang="de-CH" b="1" dirty="0" smtClean="0">
                <a:solidFill>
                  <a:srgbClr val="9D5B96"/>
                </a:solidFill>
              </a:rPr>
              <a:t>2Rolf FmbH</a:t>
            </a:r>
            <a:endParaRPr lang="en-GB" b="1" dirty="0">
              <a:solidFill>
                <a:srgbClr val="9D5B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9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55976" y="260648"/>
            <a:ext cx="4334437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CH" sz="1600" dirty="0" smtClean="0">
                <a:solidFill>
                  <a:srgbClr val="FFFFE0"/>
                </a:solidFill>
              </a:rPr>
              <a:t>2Rolf FmbH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0648"/>
            <a:ext cx="4042792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smtClean="0">
                <a:solidFill>
                  <a:srgbClr val="FFFFE0"/>
                </a:solidFill>
                <a:latin typeface="Wingdings" panose="05000000000000000000" pitchFamily="2" charset="2"/>
              </a:rPr>
              <a:t>S</a:t>
            </a:r>
            <a:r>
              <a:rPr lang="de-CH" sz="1600" smtClean="0">
                <a:solidFill>
                  <a:srgbClr val="FFFFE0"/>
                </a:solidFill>
              </a:rPr>
              <a:t> S H R E D D I T ³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92696"/>
            <a:ext cx="823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/>
              <a:t>3</a:t>
            </a:r>
            <a:r>
              <a:rPr lang="de-CH" sz="3600" dirty="0" smtClean="0"/>
              <a:t>. Server – DB-Struktur</a:t>
            </a:r>
            <a:endParaRPr lang="en-GB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050" b="1" dirty="0" smtClean="0"/>
              <a:t>User-DB</a:t>
            </a:r>
            <a:endParaRPr lang="en-GB" sz="1050" b="1" dirty="0"/>
          </a:p>
          <a:p>
            <a:pPr marL="0" indent="0">
              <a:buNone/>
            </a:pPr>
            <a:r>
              <a:rPr lang="en-GB" sz="1050" dirty="0"/>
              <a:t>{"</a:t>
            </a:r>
            <a:r>
              <a:rPr lang="en-GB" sz="1050" b="1" dirty="0"/>
              <a:t>_id</a:t>
            </a:r>
            <a:r>
              <a:rPr lang="en-GB" sz="1050" dirty="0"/>
              <a:t>":"</a:t>
            </a:r>
            <a:r>
              <a:rPr lang="en-GB" sz="1050" dirty="0" err="1"/>
              <a:t>newUser</a:t>
            </a:r>
            <a:r>
              <a:rPr lang="en-GB" sz="1050" dirty="0"/>
              <a:t>",</a:t>
            </a:r>
          </a:p>
          <a:p>
            <a:pPr marL="0" indent="0">
              <a:buNone/>
            </a:pPr>
            <a:r>
              <a:rPr lang="en-GB" sz="1050" dirty="0"/>
              <a:t>"</a:t>
            </a:r>
            <a:r>
              <a:rPr lang="en-GB" sz="1050" b="1" dirty="0"/>
              <a:t>password</a:t>
            </a:r>
            <a:r>
              <a:rPr lang="en-GB" sz="1050" dirty="0"/>
              <a:t>":"</a:t>
            </a:r>
            <a:r>
              <a:rPr lang="en-GB" sz="1050" dirty="0" smtClean="0"/>
              <a:t>7c4a8d0…494f8941b</a:t>
            </a:r>
            <a:r>
              <a:rPr lang="en-GB" sz="1050" dirty="0"/>
              <a:t>",</a:t>
            </a:r>
          </a:p>
          <a:p>
            <a:pPr marL="0" indent="0">
              <a:buNone/>
            </a:pPr>
            <a:r>
              <a:rPr lang="en-GB" sz="1050" dirty="0"/>
              <a:t>"</a:t>
            </a:r>
            <a:r>
              <a:rPr lang="en-GB" sz="1050" b="1" dirty="0" err="1"/>
              <a:t>email</a:t>
            </a:r>
            <a:r>
              <a:rPr lang="en-GB" sz="1050" dirty="0" err="1"/>
              <a:t>":"newUser@hsr.ch</a:t>
            </a:r>
            <a:r>
              <a:rPr lang="en-GB" sz="1050" dirty="0"/>
              <a:t>",</a:t>
            </a:r>
          </a:p>
          <a:p>
            <a:pPr marL="0" indent="0">
              <a:buNone/>
            </a:pPr>
            <a:r>
              <a:rPr lang="en-GB" sz="1050" dirty="0"/>
              <a:t>"_</a:t>
            </a:r>
            <a:r>
              <a:rPr lang="en-GB" sz="1050" b="1" dirty="0"/>
              <a:t>version</a:t>
            </a:r>
            <a:r>
              <a:rPr lang="en-GB" sz="1050" dirty="0"/>
              <a:t>":1,</a:t>
            </a:r>
          </a:p>
          <a:p>
            <a:pPr marL="0" indent="0">
              <a:buNone/>
            </a:pPr>
            <a:r>
              <a:rPr lang="en-GB" sz="1050" dirty="0"/>
              <a:t>"</a:t>
            </a:r>
            <a:r>
              <a:rPr lang="en-GB" sz="1050" b="1" dirty="0"/>
              <a:t>since</a:t>
            </a:r>
            <a:r>
              <a:rPr lang="en-GB" sz="1050" dirty="0"/>
              <a:t>":"2014-07-04T10:44:00.000Z",</a:t>
            </a:r>
          </a:p>
          <a:p>
            <a:pPr marL="0" indent="0">
              <a:buNone/>
            </a:pPr>
            <a:r>
              <a:rPr lang="en-GB" sz="1050" dirty="0"/>
              <a:t>"</a:t>
            </a:r>
            <a:r>
              <a:rPr lang="en-GB" sz="1050" b="1" dirty="0" err="1"/>
              <a:t>locale</a:t>
            </a:r>
            <a:r>
              <a:rPr lang="en-GB" sz="1050" dirty="0" err="1"/>
              <a:t>":"EN</a:t>
            </a:r>
            <a:r>
              <a:rPr lang="en-GB" sz="1050" dirty="0"/>
              <a:t>",</a:t>
            </a:r>
          </a:p>
          <a:p>
            <a:pPr marL="0" indent="0">
              <a:buNone/>
            </a:pPr>
            <a:r>
              <a:rPr lang="en-GB" sz="1050" dirty="0"/>
              <a:t>"</a:t>
            </a:r>
            <a:r>
              <a:rPr lang="en-GB" sz="1050" b="1" dirty="0" err="1"/>
              <a:t>notify</a:t>
            </a:r>
            <a:r>
              <a:rPr lang="en-GB" sz="1050" dirty="0" err="1"/>
              <a:t>":"true</a:t>
            </a:r>
            <a:r>
              <a:rPr lang="en-GB" sz="1050" dirty="0"/>
              <a:t>",</a:t>
            </a:r>
          </a:p>
          <a:p>
            <a:pPr marL="0" indent="0">
              <a:buNone/>
            </a:pPr>
            <a:r>
              <a:rPr lang="en-GB" sz="1050" dirty="0"/>
              <a:t>"</a:t>
            </a:r>
            <a:r>
              <a:rPr lang="en-GB" sz="1050" b="1" dirty="0" err="1"/>
              <a:t>admin</a:t>
            </a:r>
            <a:r>
              <a:rPr lang="en-GB" sz="1050" dirty="0" err="1"/>
              <a:t>":"false</a:t>
            </a:r>
            <a:r>
              <a:rPr lang="en-GB" sz="1050" dirty="0" smtClean="0"/>
              <a:t>"}</a:t>
            </a:r>
          </a:p>
          <a:p>
            <a:pPr marL="0" indent="0">
              <a:buNone/>
            </a:pPr>
            <a:endParaRPr lang="en-GB" sz="1050" dirty="0"/>
          </a:p>
          <a:p>
            <a:pPr marL="0" indent="0">
              <a:buNone/>
            </a:pPr>
            <a:r>
              <a:rPr lang="en-GB" sz="1050" b="1" dirty="0"/>
              <a:t>Posting-DB</a:t>
            </a:r>
          </a:p>
          <a:p>
            <a:pPr marL="0" indent="0">
              <a:buNone/>
            </a:pPr>
            <a:r>
              <a:rPr lang="en-GB" sz="1050" dirty="0"/>
              <a:t>{"</a:t>
            </a:r>
            <a:r>
              <a:rPr lang="en-GB" sz="1050" b="1" dirty="0" err="1"/>
              <a:t>title</a:t>
            </a:r>
            <a:r>
              <a:rPr lang="en-GB" sz="1050" dirty="0" err="1"/>
              <a:t>":"Testing</a:t>
            </a:r>
            <a:r>
              <a:rPr lang="en-GB" sz="1050" dirty="0"/>
              <a:t>",</a:t>
            </a:r>
          </a:p>
          <a:p>
            <a:pPr marL="0" indent="0">
              <a:buNone/>
            </a:pPr>
            <a:r>
              <a:rPr lang="en-GB" sz="1050" dirty="0"/>
              <a:t>"</a:t>
            </a:r>
            <a:r>
              <a:rPr lang="en-GB" sz="1050" b="1" dirty="0" err="1"/>
              <a:t>user</a:t>
            </a:r>
            <a:r>
              <a:rPr lang="en-GB" sz="1050" dirty="0" err="1"/>
              <a:t>":"tester</a:t>
            </a:r>
            <a:r>
              <a:rPr lang="en-GB" sz="1050" dirty="0"/>
              <a:t>",</a:t>
            </a:r>
          </a:p>
          <a:p>
            <a:pPr marL="0" indent="0">
              <a:buNone/>
            </a:pPr>
            <a:r>
              <a:rPr lang="en-GB" sz="1050" dirty="0"/>
              <a:t>"</a:t>
            </a:r>
            <a:r>
              <a:rPr lang="en-GB" sz="1050" b="1" dirty="0"/>
              <a:t>version</a:t>
            </a:r>
            <a:r>
              <a:rPr lang="en-GB" sz="1050" dirty="0"/>
              <a:t>":1,</a:t>
            </a:r>
          </a:p>
          <a:p>
            <a:pPr marL="0" indent="0">
              <a:buNone/>
            </a:pPr>
            <a:r>
              <a:rPr lang="en-GB" sz="1050" dirty="0"/>
              <a:t>"</a:t>
            </a:r>
            <a:r>
              <a:rPr lang="en-GB" sz="1050" b="1" dirty="0"/>
              <a:t>time</a:t>
            </a:r>
            <a:r>
              <a:rPr lang="en-GB" sz="1050" dirty="0"/>
              <a:t>":"2014-11-30T12:02:29.245Z",</a:t>
            </a:r>
          </a:p>
          <a:p>
            <a:pPr marL="0" indent="0">
              <a:buNone/>
            </a:pPr>
            <a:r>
              <a:rPr lang="en-GB" sz="1050" dirty="0"/>
              <a:t>"</a:t>
            </a:r>
            <a:r>
              <a:rPr lang="en-GB" sz="1050" b="1" dirty="0"/>
              <a:t>rating</a:t>
            </a:r>
            <a:r>
              <a:rPr lang="en-GB" sz="1050" dirty="0"/>
              <a:t>":"0.00",</a:t>
            </a:r>
          </a:p>
          <a:p>
            <a:pPr marL="0" indent="0">
              <a:buNone/>
            </a:pPr>
            <a:r>
              <a:rPr lang="en-GB" sz="1050" dirty="0"/>
              <a:t>"</a:t>
            </a:r>
            <a:r>
              <a:rPr lang="en-GB" sz="1050" b="1" dirty="0"/>
              <a:t>people</a:t>
            </a:r>
            <a:r>
              <a:rPr lang="en-GB" sz="1050" dirty="0"/>
              <a:t>":"0",</a:t>
            </a:r>
          </a:p>
          <a:p>
            <a:pPr marL="0" indent="0">
              <a:buNone/>
            </a:pPr>
            <a:r>
              <a:rPr lang="en-GB" sz="1050" dirty="0"/>
              <a:t>"</a:t>
            </a:r>
            <a:r>
              <a:rPr lang="en-GB" sz="1050" b="1" dirty="0" err="1"/>
              <a:t>link</a:t>
            </a:r>
            <a:r>
              <a:rPr lang="en-GB" sz="1050" dirty="0" err="1"/>
              <a:t>":"Testing</a:t>
            </a:r>
            <a:r>
              <a:rPr lang="en-GB" sz="1050" dirty="0"/>
              <a:t>",</a:t>
            </a:r>
          </a:p>
          <a:p>
            <a:pPr marL="0" indent="0">
              <a:buNone/>
            </a:pPr>
            <a:r>
              <a:rPr lang="en-GB" sz="1050" dirty="0"/>
              <a:t>"</a:t>
            </a:r>
            <a:r>
              <a:rPr lang="en-GB" sz="1050" b="1" dirty="0" err="1"/>
              <a:t>url</a:t>
            </a:r>
            <a:r>
              <a:rPr lang="en-GB" sz="1050" dirty="0"/>
              <a:t>":"www.testing.ch",</a:t>
            </a:r>
          </a:p>
          <a:p>
            <a:pPr marL="0" indent="0">
              <a:buNone/>
            </a:pPr>
            <a:r>
              <a:rPr lang="en-GB" sz="1050" dirty="0"/>
              <a:t>"</a:t>
            </a:r>
            <a:r>
              <a:rPr lang="en-GB" sz="1050" b="1" dirty="0"/>
              <a:t>commentCount</a:t>
            </a:r>
            <a:r>
              <a:rPr lang="en-GB" sz="1050" dirty="0"/>
              <a:t>":0,</a:t>
            </a:r>
          </a:p>
          <a:p>
            <a:pPr marL="0" indent="0">
              <a:buNone/>
            </a:pPr>
            <a:r>
              <a:rPr lang="en-GB" sz="1050" dirty="0"/>
              <a:t>"</a:t>
            </a:r>
            <a:r>
              <a:rPr lang="en-GB" sz="1050" b="1" dirty="0" err="1"/>
              <a:t>tags</a:t>
            </a:r>
            <a:r>
              <a:rPr lang="en-GB" sz="1050" dirty="0" err="1"/>
              <a:t>":"test</a:t>
            </a:r>
            <a:r>
              <a:rPr lang="en-GB" sz="1050" dirty="0"/>
              <a:t>",</a:t>
            </a:r>
          </a:p>
          <a:p>
            <a:pPr marL="0" indent="0">
              <a:buNone/>
            </a:pPr>
            <a:r>
              <a:rPr lang="en-GB" sz="1050" dirty="0"/>
              <a:t>"</a:t>
            </a:r>
            <a:r>
              <a:rPr lang="en-GB" sz="1050" b="1" dirty="0" err="1"/>
              <a:t>content</a:t>
            </a:r>
            <a:r>
              <a:rPr lang="en-GB" sz="1050" dirty="0" err="1"/>
              <a:t>":"we</a:t>
            </a:r>
            <a:r>
              <a:rPr lang="en-GB" sz="1050" dirty="0"/>
              <a:t> test the shreddit3",</a:t>
            </a:r>
          </a:p>
          <a:p>
            <a:pPr marL="0" indent="0">
              <a:buNone/>
            </a:pPr>
            <a:r>
              <a:rPr lang="en-GB" sz="1050" dirty="0"/>
              <a:t>"</a:t>
            </a:r>
            <a:r>
              <a:rPr lang="en-GB" sz="1050" b="1" dirty="0"/>
              <a:t>_id</a:t>
            </a:r>
            <a:r>
              <a:rPr lang="en-GB" sz="1050" dirty="0"/>
              <a:t>":"BG3fY0gikybQrgi0</a:t>
            </a:r>
            <a:r>
              <a:rPr lang="en-GB" sz="1050" dirty="0" smtClean="0"/>
              <a:t>"}</a:t>
            </a: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4647621" y="1602000"/>
            <a:ext cx="404279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100" b="1" dirty="0" smtClean="0"/>
              <a:t>Comment-DB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100" dirty="0" smtClean="0"/>
              <a:t>{"</a:t>
            </a:r>
            <a:r>
              <a:rPr lang="en-GB" sz="1100" b="1" dirty="0" smtClean="0"/>
              <a:t>pid</a:t>
            </a:r>
            <a:r>
              <a:rPr lang="en-GB" sz="1100" dirty="0" smtClean="0"/>
              <a:t>":"BG3fY0gikybQrgi0",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100" dirty="0" smtClean="0"/>
              <a:t>"</a:t>
            </a:r>
            <a:r>
              <a:rPr lang="en-GB" sz="1100" b="1" dirty="0" err="1" smtClean="0"/>
              <a:t>user</a:t>
            </a:r>
            <a:r>
              <a:rPr lang="en-GB" sz="1100" dirty="0" err="1" smtClean="0"/>
              <a:t>":"tester</a:t>
            </a:r>
            <a:r>
              <a:rPr lang="en-GB" sz="1100" dirty="0" smtClean="0"/>
              <a:t>",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100" dirty="0" smtClean="0"/>
              <a:t>"</a:t>
            </a:r>
            <a:r>
              <a:rPr lang="en-GB" sz="1100" b="1" dirty="0" smtClean="0"/>
              <a:t>time</a:t>
            </a:r>
            <a:r>
              <a:rPr lang="en-GB" sz="1100" dirty="0" smtClean="0"/>
              <a:t>":"2014-11-30T13:44:15.343Z",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100" dirty="0" smtClean="0"/>
              <a:t>"</a:t>
            </a:r>
            <a:r>
              <a:rPr lang="en-GB" sz="1100" b="1" dirty="0" err="1" smtClean="0"/>
              <a:t>comment</a:t>
            </a:r>
            <a:r>
              <a:rPr lang="en-GB" sz="1100" dirty="0" err="1" smtClean="0"/>
              <a:t>":"this</a:t>
            </a:r>
            <a:r>
              <a:rPr lang="en-GB" sz="1100" dirty="0" smtClean="0"/>
              <a:t> is a comment for </a:t>
            </a:r>
            <a:r>
              <a:rPr lang="en-GB" sz="1100" dirty="0" err="1" smtClean="0"/>
              <a:t>Morologie</a:t>
            </a:r>
            <a:r>
              <a:rPr lang="en-GB" sz="1100" dirty="0" smtClean="0"/>
              <a:t>.",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100" dirty="0" smtClean="0"/>
              <a:t>"</a:t>
            </a:r>
            <a:r>
              <a:rPr lang="en-GB" sz="1100" b="1" dirty="0" err="1" smtClean="0"/>
              <a:t>response</a:t>
            </a:r>
            <a:r>
              <a:rPr lang="en-GB" sz="1100" dirty="0" err="1" smtClean="0"/>
              <a:t>":"bie@example.com</a:t>
            </a:r>
            <a:r>
              <a:rPr lang="en-GB" sz="1100" dirty="0" smtClean="0"/>
              <a:t>",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100" dirty="0" smtClean="0"/>
              <a:t>"</a:t>
            </a:r>
            <a:r>
              <a:rPr lang="en-GB" sz="1100" b="1" dirty="0" smtClean="0"/>
              <a:t>_id</a:t>
            </a:r>
            <a:r>
              <a:rPr lang="en-GB" sz="1100" dirty="0" smtClean="0"/>
              <a:t>":"3DomEQPiDEiWLuIO"}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1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100" b="1" dirty="0" smtClean="0"/>
              <a:t>Rating-DB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100" dirty="0" smtClean="0"/>
              <a:t>{"</a:t>
            </a:r>
            <a:r>
              <a:rPr lang="en-GB" sz="1100" b="1" dirty="0" smtClean="0"/>
              <a:t>_id</a:t>
            </a:r>
            <a:r>
              <a:rPr lang="en-GB" sz="1100" dirty="0" smtClean="0"/>
              <a:t>":"ME4QWkUBSZ4dEZQx",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100" dirty="0" smtClean="0"/>
              <a:t>"</a:t>
            </a:r>
            <a:r>
              <a:rPr lang="en-GB" sz="1100" b="1" dirty="0" smtClean="0"/>
              <a:t>_count</a:t>
            </a:r>
            <a:r>
              <a:rPr lang="en-GB" sz="1100" dirty="0" smtClean="0"/>
              <a:t>":1,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100" dirty="0" smtClean="0"/>
              <a:t>"</a:t>
            </a:r>
            <a:r>
              <a:rPr lang="en-GB" sz="1100" b="1" dirty="0" smtClean="0"/>
              <a:t>_average</a:t>
            </a:r>
            <a:r>
              <a:rPr lang="en-GB" sz="1100" dirty="0" smtClean="0"/>
              <a:t>":4,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100" dirty="0" smtClean="0"/>
              <a:t>"</a:t>
            </a:r>
            <a:r>
              <a:rPr lang="en-GB" sz="1100" b="1" dirty="0" smtClean="0"/>
              <a:t>_version</a:t>
            </a:r>
            <a:r>
              <a:rPr lang="en-GB" sz="1100" dirty="0" smtClean="0"/>
              <a:t>":1,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100" dirty="0" smtClean="0"/>
              <a:t>"</a:t>
            </a:r>
            <a:r>
              <a:rPr lang="en-GB" sz="1100" b="1" dirty="0" smtClean="0"/>
              <a:t>tester</a:t>
            </a:r>
            <a:r>
              <a:rPr lang="en-GB" sz="1100" dirty="0" smtClean="0"/>
              <a:t>":4}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90073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55976" y="260648"/>
            <a:ext cx="4334437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CH" sz="1600" dirty="0" smtClean="0">
                <a:solidFill>
                  <a:srgbClr val="FFFFE0"/>
                </a:solidFill>
              </a:rPr>
              <a:t>2Rolf FmbH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0648"/>
            <a:ext cx="4042792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smtClean="0">
                <a:solidFill>
                  <a:srgbClr val="FFFFE0"/>
                </a:solidFill>
                <a:latin typeface="Wingdings" panose="05000000000000000000" pitchFamily="2" charset="2"/>
              </a:rPr>
              <a:t>S</a:t>
            </a:r>
            <a:r>
              <a:rPr lang="de-CH" sz="1600" smtClean="0">
                <a:solidFill>
                  <a:srgbClr val="FFFFE0"/>
                </a:solidFill>
              </a:rPr>
              <a:t> S H R E D D I T ³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92696"/>
            <a:ext cx="823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/>
              <a:t>3</a:t>
            </a:r>
            <a:r>
              <a:rPr lang="de-CH" sz="3600" dirty="0" smtClean="0"/>
              <a:t>. Server – Dateistruktur</a:t>
            </a:r>
            <a:endParaRPr lang="en-GB" sz="3600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988840"/>
            <a:ext cx="2880320" cy="3331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251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55976" y="260648"/>
            <a:ext cx="4334437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CH" sz="1600" dirty="0" smtClean="0">
                <a:solidFill>
                  <a:srgbClr val="FFFFE0"/>
                </a:solidFill>
              </a:rPr>
              <a:t>2Rolf FmbH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0648"/>
            <a:ext cx="4042792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smtClean="0">
                <a:solidFill>
                  <a:srgbClr val="FFFFE0"/>
                </a:solidFill>
                <a:latin typeface="Wingdings" panose="05000000000000000000" pitchFamily="2" charset="2"/>
              </a:rPr>
              <a:t>S</a:t>
            </a:r>
            <a:r>
              <a:rPr lang="de-CH" sz="1600" smtClean="0">
                <a:solidFill>
                  <a:srgbClr val="FFFFE0"/>
                </a:solidFill>
              </a:rPr>
              <a:t> S H R E D D I T ³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92696"/>
            <a:ext cx="823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/>
              <a:t>3</a:t>
            </a:r>
            <a:r>
              <a:rPr lang="de-CH" sz="3600" dirty="0" smtClean="0"/>
              <a:t>. Server – Übersicht</a:t>
            </a:r>
            <a:endParaRPr lang="en-GB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 err="1"/>
              <a:t>Vorteile</a:t>
            </a:r>
            <a:r>
              <a:rPr lang="en-GB" sz="2800" dirty="0"/>
              <a:t>:</a:t>
            </a:r>
          </a:p>
          <a:p>
            <a:r>
              <a:rPr lang="de-DE" sz="2800" dirty="0" smtClean="0"/>
              <a:t>Der </a:t>
            </a:r>
            <a:r>
              <a:rPr lang="de-DE" sz="2800" dirty="0"/>
              <a:t>DB-Access führt alle Zugriffe auf die DB aus.</a:t>
            </a:r>
          </a:p>
          <a:p>
            <a:r>
              <a:rPr lang="de-DE" sz="2800" dirty="0" smtClean="0"/>
              <a:t>Nach </a:t>
            </a:r>
            <a:r>
              <a:rPr lang="de-DE" sz="2800" dirty="0"/>
              <a:t>Festlegung des schmalen Routing-Interface könnte die SPA- und der Server-Code </a:t>
            </a:r>
            <a:r>
              <a:rPr lang="de-DE" sz="2800" dirty="0" smtClean="0"/>
              <a:t>unabhängig </a:t>
            </a:r>
            <a:r>
              <a:rPr lang="en-GB" sz="2800" dirty="0" err="1" smtClean="0"/>
              <a:t>entwickelt</a:t>
            </a:r>
            <a:r>
              <a:rPr lang="en-GB" sz="2800" dirty="0" smtClean="0"/>
              <a:t> </a:t>
            </a:r>
            <a:r>
              <a:rPr lang="en-GB" sz="2800" dirty="0" err="1"/>
              <a:t>werden</a:t>
            </a:r>
            <a:r>
              <a:rPr lang="en-GB" sz="2800" dirty="0"/>
              <a:t>.</a:t>
            </a:r>
          </a:p>
          <a:p>
            <a:r>
              <a:rPr lang="de-DE" sz="2800" dirty="0" smtClean="0"/>
              <a:t>Testing </a:t>
            </a:r>
            <a:r>
              <a:rPr lang="de-DE" sz="2800" dirty="0"/>
              <a:t>ist bereits bei der Entwicklung des Servercodes möglich.</a:t>
            </a:r>
          </a:p>
          <a:p>
            <a:r>
              <a:rPr lang="de-DE" sz="2800" dirty="0" smtClean="0"/>
              <a:t>Spezielle </a:t>
            </a:r>
            <a:r>
              <a:rPr lang="de-DE" sz="2800" dirty="0"/>
              <a:t>DB Instanzen für das Testing (vordefinierte Muster in der </a:t>
            </a:r>
            <a:r>
              <a:rPr lang="de-DE" sz="2800" dirty="0" smtClean="0"/>
              <a:t>DB).</a:t>
            </a:r>
            <a:endParaRPr lang="de-CH" sz="2800" dirty="0" smtClean="0"/>
          </a:p>
        </p:txBody>
      </p:sp>
    </p:spTree>
    <p:extLst>
      <p:ext uri="{BB962C8B-B14F-4D97-AF65-F5344CB8AC3E}">
        <p14:creationId xmlns:p14="http://schemas.microsoft.com/office/powerpoint/2010/main" val="37405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55976" y="260648"/>
            <a:ext cx="4334437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CH" sz="1600" dirty="0" smtClean="0">
                <a:solidFill>
                  <a:srgbClr val="FFFFE0"/>
                </a:solidFill>
              </a:rPr>
              <a:t>2Rolf FmbH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0648"/>
            <a:ext cx="4042792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smtClean="0">
                <a:solidFill>
                  <a:srgbClr val="FFFFE0"/>
                </a:solidFill>
                <a:latin typeface="Wingdings" panose="05000000000000000000" pitchFamily="2" charset="2"/>
              </a:rPr>
              <a:t>S</a:t>
            </a:r>
            <a:r>
              <a:rPr lang="de-CH" sz="1600" smtClean="0">
                <a:solidFill>
                  <a:srgbClr val="FFFFE0"/>
                </a:solidFill>
              </a:rPr>
              <a:t> S H R E D D I T ³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92696"/>
            <a:ext cx="823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/>
              <a:t>4</a:t>
            </a:r>
            <a:r>
              <a:rPr lang="de-CH" sz="3600" dirty="0" smtClean="0"/>
              <a:t>. Tests – NodeUnit</a:t>
            </a:r>
            <a:endParaRPr lang="en-GB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sz="2800" dirty="0" smtClean="0"/>
              <a:t>Wir haben NodeUnit verwendet.</a:t>
            </a:r>
            <a:endParaRPr lang="de-CH" sz="2800" dirty="0"/>
          </a:p>
          <a:p>
            <a:pPr marL="0" indent="0">
              <a:buNone/>
            </a:pPr>
            <a:r>
              <a:rPr lang="de-CH" sz="2800" dirty="0"/>
              <a:t>Gründe</a:t>
            </a:r>
          </a:p>
          <a:p>
            <a:r>
              <a:rPr lang="de-CH" sz="2800" dirty="0" smtClean="0"/>
              <a:t>Einfache </a:t>
            </a:r>
            <a:r>
              <a:rPr lang="de-CH" sz="2800" dirty="0"/>
              <a:t>Anwendung unter Node.js</a:t>
            </a:r>
          </a:p>
          <a:p>
            <a:r>
              <a:rPr lang="de-CH" sz="2800" dirty="0" smtClean="0"/>
              <a:t>keine </a:t>
            </a:r>
            <a:r>
              <a:rPr lang="de-CH" sz="2800" dirty="0"/>
              <a:t>weiteren Abhängigkeiten zu weiteren Tools.</a:t>
            </a:r>
          </a:p>
          <a:p>
            <a:pPr marL="0" indent="0">
              <a:buNone/>
            </a:pPr>
            <a:endParaRPr lang="de-CH" sz="2800" dirty="0" smtClean="0"/>
          </a:p>
          <a:p>
            <a:pPr marL="0" indent="0">
              <a:buNone/>
            </a:pPr>
            <a:r>
              <a:rPr lang="de-CH" sz="2800" dirty="0" smtClean="0"/>
              <a:t>Befehl</a:t>
            </a:r>
            <a:endParaRPr lang="de-CH" sz="2800" dirty="0"/>
          </a:p>
          <a:p>
            <a:pPr marL="0" indent="0">
              <a:buNone/>
            </a:pPr>
            <a:r>
              <a:rPr lang="de-CH" sz="1800" dirty="0"/>
              <a:t>nodeunit server/test/shreddit-tests.js --reporter html &gt; c:/temp/shredditTest.html</a:t>
            </a:r>
            <a:endParaRPr lang="de-CH" sz="1800" dirty="0" smtClean="0"/>
          </a:p>
        </p:txBody>
      </p:sp>
    </p:spTree>
    <p:extLst>
      <p:ext uri="{BB962C8B-B14F-4D97-AF65-F5344CB8AC3E}">
        <p14:creationId xmlns:p14="http://schemas.microsoft.com/office/powerpoint/2010/main" val="59223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55976" y="260648"/>
            <a:ext cx="4334437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CH" sz="1600" dirty="0" smtClean="0">
                <a:solidFill>
                  <a:srgbClr val="FFFFE0"/>
                </a:solidFill>
              </a:rPr>
              <a:t>2Rolf FmbH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0648"/>
            <a:ext cx="4042792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smtClean="0">
                <a:solidFill>
                  <a:srgbClr val="FFFFE0"/>
                </a:solidFill>
                <a:latin typeface="Wingdings" panose="05000000000000000000" pitchFamily="2" charset="2"/>
              </a:rPr>
              <a:t>S</a:t>
            </a:r>
            <a:r>
              <a:rPr lang="de-CH" sz="1600" smtClean="0">
                <a:solidFill>
                  <a:srgbClr val="FFFFE0"/>
                </a:solidFill>
              </a:rPr>
              <a:t> S H R E D D I T ³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92696"/>
            <a:ext cx="823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/>
              <a:t>4</a:t>
            </a:r>
            <a:r>
              <a:rPr lang="de-CH" sz="3600" dirty="0" smtClean="0"/>
              <a:t>. Tests – Protokoll</a:t>
            </a:r>
            <a:endParaRPr lang="en-GB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800" dirty="0" smtClean="0"/>
              <a:t>Testbericht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203" y="1628800"/>
            <a:ext cx="3457575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457200" y="3387328"/>
            <a:ext cx="8229600" cy="676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2800" dirty="0" smtClean="0"/>
              <a:t>Code-Beispiel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415" y="4076988"/>
            <a:ext cx="61531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385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55976" y="260648"/>
            <a:ext cx="4334437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CH" sz="1600" dirty="0" smtClean="0">
                <a:solidFill>
                  <a:srgbClr val="FFFFE0"/>
                </a:solidFill>
              </a:rPr>
              <a:t>2Rolf FmbH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0648"/>
            <a:ext cx="4042792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smtClean="0">
                <a:solidFill>
                  <a:srgbClr val="FFFFE0"/>
                </a:solidFill>
                <a:latin typeface="Wingdings" panose="05000000000000000000" pitchFamily="2" charset="2"/>
              </a:rPr>
              <a:t>S</a:t>
            </a:r>
            <a:r>
              <a:rPr lang="de-CH" sz="1600" smtClean="0">
                <a:solidFill>
                  <a:srgbClr val="FFFFE0"/>
                </a:solidFill>
              </a:rPr>
              <a:t> S H R E D D I T ³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92696"/>
            <a:ext cx="823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/>
              <a:t>5</a:t>
            </a:r>
            <a:r>
              <a:rPr lang="de-CH" sz="3600" dirty="0" smtClean="0"/>
              <a:t>. Erkenntnisse</a:t>
            </a:r>
            <a:endParaRPr lang="en-GB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400" dirty="0" smtClean="0"/>
              <a:t>Qual der Wahl </a:t>
            </a:r>
            <a:r>
              <a:rPr lang="de-CH" sz="2400" dirty="0" smtClean="0">
                <a:sym typeface="Wingdings" panose="05000000000000000000" pitchFamily="2" charset="2"/>
              </a:rPr>
              <a:t> </a:t>
            </a:r>
            <a:r>
              <a:rPr lang="de-CH" sz="2400" dirty="0" smtClean="0"/>
              <a:t>Es gibt für jeden Bereich X Frameworks</a:t>
            </a:r>
          </a:p>
          <a:p>
            <a:r>
              <a:rPr lang="de-CH" sz="2400" smtClean="0"/>
              <a:t>Frameworks haben  auch Nachteile.</a:t>
            </a:r>
            <a:endParaRPr lang="de-CH" sz="2400" dirty="0" smtClean="0"/>
          </a:p>
          <a:p>
            <a:r>
              <a:rPr lang="de-CH" sz="2400" dirty="0" smtClean="0"/>
              <a:t>Werbefenster?</a:t>
            </a:r>
          </a:p>
          <a:p>
            <a:endParaRPr lang="de-CH" sz="2400" dirty="0" smtClean="0"/>
          </a:p>
          <a:p>
            <a:endParaRPr lang="de-CH" sz="1800" dirty="0" smtClean="0"/>
          </a:p>
          <a:p>
            <a:endParaRPr lang="de-CH" sz="1800" dirty="0" smtClean="0"/>
          </a:p>
          <a:p>
            <a:endParaRPr lang="de-CH" sz="1800" dirty="0" smtClean="0"/>
          </a:p>
        </p:txBody>
      </p:sp>
    </p:spTree>
    <p:extLst>
      <p:ext uri="{BB962C8B-B14F-4D97-AF65-F5344CB8AC3E}">
        <p14:creationId xmlns:p14="http://schemas.microsoft.com/office/powerpoint/2010/main" val="37086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55976" y="260648"/>
            <a:ext cx="4334437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CH" sz="1600" dirty="0" smtClean="0">
                <a:solidFill>
                  <a:srgbClr val="FFFFE0"/>
                </a:solidFill>
              </a:rPr>
              <a:t>2Rolf FmbH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0648"/>
            <a:ext cx="4042792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smtClean="0">
                <a:solidFill>
                  <a:srgbClr val="FFFFE0"/>
                </a:solidFill>
                <a:latin typeface="Wingdings" panose="05000000000000000000" pitchFamily="2" charset="2"/>
              </a:rPr>
              <a:t>S</a:t>
            </a:r>
            <a:r>
              <a:rPr lang="de-CH" sz="1600" smtClean="0">
                <a:solidFill>
                  <a:srgbClr val="FFFFE0"/>
                </a:solidFill>
              </a:rPr>
              <a:t> S H R E D D I T ³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92696"/>
            <a:ext cx="823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/>
              <a:t>6</a:t>
            </a:r>
            <a:r>
              <a:rPr lang="de-CH" sz="3600" dirty="0" smtClean="0"/>
              <a:t>. Fragen</a:t>
            </a:r>
            <a:endParaRPr lang="en-GB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658416" cy="8206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CH" sz="4800" dirty="0" smtClean="0"/>
              <a:t>?</a:t>
            </a: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2339752" y="2924944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smtClean="0"/>
              <a:t>?</a:t>
            </a:r>
            <a:endParaRPr lang="de-CH" sz="4800" dirty="0" smtClean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7524328" y="5373216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smtClean="0"/>
              <a:t>?</a:t>
            </a:r>
            <a:endParaRPr lang="de-CH" sz="4800" dirty="0" smtClean="0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1200283" y="2514600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dirty="0" smtClean="0"/>
              <a:t>?</a:t>
            </a:r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6013211" y="3601695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dirty="0" smtClean="0"/>
              <a:t>?</a:t>
            </a:r>
          </a:p>
        </p:txBody>
      </p:sp>
      <p:sp>
        <p:nvSpPr>
          <p:cNvPr id="12" name="Content Placeholder 1"/>
          <p:cNvSpPr txBox="1">
            <a:spLocks/>
          </p:cNvSpPr>
          <p:nvPr/>
        </p:nvSpPr>
        <p:spPr>
          <a:xfrm>
            <a:off x="6732240" y="1364426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dirty="0" smtClean="0"/>
              <a:t>?</a:t>
            </a:r>
          </a:p>
        </p:txBody>
      </p:sp>
      <p:sp>
        <p:nvSpPr>
          <p:cNvPr id="13" name="Content Placeholder 1"/>
          <p:cNvSpPr txBox="1">
            <a:spLocks/>
          </p:cNvSpPr>
          <p:nvPr/>
        </p:nvSpPr>
        <p:spPr>
          <a:xfrm>
            <a:off x="3347864" y="3593230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dirty="0" smtClean="0"/>
              <a:t>?</a:t>
            </a:r>
          </a:p>
        </p:txBody>
      </p:sp>
      <p:sp>
        <p:nvSpPr>
          <p:cNvPr id="14" name="Content Placeholder 1"/>
          <p:cNvSpPr txBox="1">
            <a:spLocks/>
          </p:cNvSpPr>
          <p:nvPr/>
        </p:nvSpPr>
        <p:spPr>
          <a:xfrm>
            <a:off x="541867" y="3335287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dirty="0" smtClean="0"/>
              <a:t>?</a:t>
            </a:r>
          </a:p>
        </p:txBody>
      </p:sp>
      <p:sp>
        <p:nvSpPr>
          <p:cNvPr id="15" name="Content Placeholder 1"/>
          <p:cNvSpPr txBox="1">
            <a:spLocks/>
          </p:cNvSpPr>
          <p:nvPr/>
        </p:nvSpPr>
        <p:spPr>
          <a:xfrm>
            <a:off x="4643595" y="3501008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dirty="0" smtClean="0"/>
              <a:t>?</a:t>
            </a:r>
          </a:p>
        </p:txBody>
      </p:sp>
      <p:sp>
        <p:nvSpPr>
          <p:cNvPr id="16" name="Content Placeholder 1"/>
          <p:cNvSpPr txBox="1">
            <a:spLocks/>
          </p:cNvSpPr>
          <p:nvPr/>
        </p:nvSpPr>
        <p:spPr>
          <a:xfrm>
            <a:off x="1675408" y="1494655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dirty="0" smtClean="0"/>
              <a:t>?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3513336" y="5157192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dirty="0" smtClean="0"/>
              <a:t>?</a:t>
            </a:r>
          </a:p>
        </p:txBody>
      </p:sp>
      <p:sp>
        <p:nvSpPr>
          <p:cNvPr id="18" name="Content Placeholder 1"/>
          <p:cNvSpPr txBox="1">
            <a:spLocks/>
          </p:cNvSpPr>
          <p:nvPr/>
        </p:nvSpPr>
        <p:spPr>
          <a:xfrm>
            <a:off x="7092280" y="3182887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dirty="0" smtClean="0"/>
              <a:t>?</a:t>
            </a:r>
          </a:p>
        </p:txBody>
      </p:sp>
      <p:sp>
        <p:nvSpPr>
          <p:cNvPr id="19" name="Content Placeholder 1"/>
          <p:cNvSpPr txBox="1">
            <a:spLocks/>
          </p:cNvSpPr>
          <p:nvPr/>
        </p:nvSpPr>
        <p:spPr>
          <a:xfrm>
            <a:off x="2487216" y="1990246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dirty="0" smtClean="0"/>
              <a:t>?</a:t>
            </a:r>
          </a:p>
        </p:txBody>
      </p:sp>
      <p:sp>
        <p:nvSpPr>
          <p:cNvPr id="20" name="Content Placeholder 1"/>
          <p:cNvSpPr txBox="1">
            <a:spLocks/>
          </p:cNvSpPr>
          <p:nvPr/>
        </p:nvSpPr>
        <p:spPr>
          <a:xfrm>
            <a:off x="3802195" y="1766303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dirty="0" smtClean="0"/>
              <a:t>?</a:t>
            </a:r>
          </a:p>
        </p:txBody>
      </p:sp>
      <p:sp>
        <p:nvSpPr>
          <p:cNvPr id="21" name="Content Placeholder 1"/>
          <p:cNvSpPr txBox="1">
            <a:spLocks/>
          </p:cNvSpPr>
          <p:nvPr/>
        </p:nvSpPr>
        <p:spPr>
          <a:xfrm>
            <a:off x="1347192" y="4228230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dirty="0" smtClean="0"/>
              <a:t>?</a:t>
            </a:r>
          </a:p>
        </p:txBody>
      </p:sp>
      <p:sp>
        <p:nvSpPr>
          <p:cNvPr id="22" name="Content Placeholder 1"/>
          <p:cNvSpPr txBox="1">
            <a:spLocks/>
          </p:cNvSpPr>
          <p:nvPr/>
        </p:nvSpPr>
        <p:spPr>
          <a:xfrm>
            <a:off x="5329395" y="4869160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dirty="0" smtClean="0"/>
              <a:t>?</a:t>
            </a:r>
          </a:p>
        </p:txBody>
      </p:sp>
      <p:sp>
        <p:nvSpPr>
          <p:cNvPr id="23" name="Content Placeholder 1"/>
          <p:cNvSpPr txBox="1">
            <a:spLocks/>
          </p:cNvSpPr>
          <p:nvPr/>
        </p:nvSpPr>
        <p:spPr>
          <a:xfrm>
            <a:off x="5652120" y="1904999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dirty="0" smtClean="0"/>
              <a:t>?</a:t>
            </a:r>
          </a:p>
        </p:txBody>
      </p:sp>
      <p:sp>
        <p:nvSpPr>
          <p:cNvPr id="24" name="Content Placeholder 1"/>
          <p:cNvSpPr txBox="1">
            <a:spLocks/>
          </p:cNvSpPr>
          <p:nvPr/>
        </p:nvSpPr>
        <p:spPr>
          <a:xfrm>
            <a:off x="457200" y="5373215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dirty="0" smtClean="0"/>
              <a:t>?</a:t>
            </a:r>
          </a:p>
        </p:txBody>
      </p:sp>
      <p:sp>
        <p:nvSpPr>
          <p:cNvPr id="25" name="Content Placeholder 1"/>
          <p:cNvSpPr txBox="1">
            <a:spLocks/>
          </p:cNvSpPr>
          <p:nvPr/>
        </p:nvSpPr>
        <p:spPr>
          <a:xfrm>
            <a:off x="8031997" y="1339027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smtClean="0"/>
              <a:t>?</a:t>
            </a:r>
            <a:endParaRPr lang="de-CH" sz="4800" dirty="0" smtClean="0"/>
          </a:p>
        </p:txBody>
      </p:sp>
    </p:spTree>
    <p:extLst>
      <p:ext uri="{BB962C8B-B14F-4D97-AF65-F5344CB8AC3E}">
        <p14:creationId xmlns:p14="http://schemas.microsoft.com/office/powerpoint/2010/main" val="359146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96544"/>
          </a:xfrm>
        </p:spPr>
        <p:txBody>
          <a:bodyPr>
            <a:normAutofit/>
          </a:bodyPr>
          <a:lstStyle/>
          <a:p>
            <a:r>
              <a:rPr lang="de-CH" sz="2800" dirty="0" smtClean="0"/>
              <a:t>Client</a:t>
            </a:r>
          </a:p>
          <a:p>
            <a:r>
              <a:rPr lang="de-CH" sz="2800" dirty="0" smtClean="0"/>
              <a:t>Server</a:t>
            </a:r>
          </a:p>
          <a:p>
            <a:r>
              <a:rPr lang="de-CH" sz="2800" dirty="0" smtClean="0"/>
              <a:t>Tests</a:t>
            </a:r>
          </a:p>
          <a:p>
            <a:r>
              <a:rPr lang="de-CH" sz="2800" dirty="0" smtClean="0"/>
              <a:t>Erkenntnisse</a:t>
            </a:r>
          </a:p>
          <a:p>
            <a:r>
              <a:rPr lang="de-CH" sz="2800" dirty="0" smtClean="0"/>
              <a:t>Fragen</a:t>
            </a:r>
            <a:endParaRPr lang="en-GB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55976" y="260648"/>
            <a:ext cx="4334437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CH" sz="1600" dirty="0" smtClean="0">
                <a:solidFill>
                  <a:srgbClr val="FFFFE0"/>
                </a:solidFill>
              </a:rPr>
              <a:t>2Rolf FmbH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0648"/>
            <a:ext cx="4042792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smtClean="0">
                <a:solidFill>
                  <a:srgbClr val="FFFFE0"/>
                </a:solidFill>
                <a:latin typeface="Wingdings" panose="05000000000000000000" pitchFamily="2" charset="2"/>
              </a:rPr>
              <a:t>S</a:t>
            </a:r>
            <a:r>
              <a:rPr lang="de-CH" sz="1600" smtClean="0">
                <a:solidFill>
                  <a:srgbClr val="FFFFE0"/>
                </a:solidFill>
              </a:rPr>
              <a:t> S H R E D D I T ³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92696"/>
            <a:ext cx="823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 smtClean="0"/>
              <a:t>1. Inhalt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02857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96544"/>
          </a:xfrm>
        </p:spPr>
        <p:txBody>
          <a:bodyPr>
            <a:normAutofit/>
          </a:bodyPr>
          <a:lstStyle/>
          <a:p>
            <a:r>
              <a:rPr lang="de-CH" sz="2800" dirty="0" smtClean="0"/>
              <a:t>Angular.JS</a:t>
            </a:r>
          </a:p>
          <a:p>
            <a:r>
              <a:rPr lang="de-CH" sz="2800" dirty="0" smtClean="0"/>
              <a:t>Bootstrap</a:t>
            </a:r>
          </a:p>
          <a:p>
            <a:r>
              <a:rPr lang="de-CH" sz="2800" dirty="0" smtClean="0"/>
              <a:t>jQuery</a:t>
            </a:r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55976" y="260648"/>
            <a:ext cx="4334437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CH" sz="1600" dirty="0" smtClean="0">
                <a:solidFill>
                  <a:srgbClr val="FFFFE0"/>
                </a:solidFill>
              </a:rPr>
              <a:t>2Rolf FmbH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0648"/>
            <a:ext cx="4042792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smtClean="0">
                <a:solidFill>
                  <a:srgbClr val="FFFFE0"/>
                </a:solidFill>
                <a:latin typeface="Wingdings" panose="05000000000000000000" pitchFamily="2" charset="2"/>
              </a:rPr>
              <a:t>S</a:t>
            </a:r>
            <a:r>
              <a:rPr lang="de-CH" sz="1600" smtClean="0">
                <a:solidFill>
                  <a:srgbClr val="FFFFE0"/>
                </a:solidFill>
              </a:rPr>
              <a:t> S H R E D D I T ³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92696"/>
            <a:ext cx="823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/>
              <a:t>2</a:t>
            </a:r>
            <a:r>
              <a:rPr lang="de-CH" sz="3600" dirty="0" smtClean="0"/>
              <a:t>. Client – Frameworks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77301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2314600" cy="4896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800" dirty="0" smtClean="0"/>
              <a:t>Hauptdatei</a:t>
            </a:r>
          </a:p>
          <a:p>
            <a:r>
              <a:rPr lang="de-CH" sz="2000" dirty="0" smtClean="0"/>
              <a:t>Index.html</a:t>
            </a:r>
          </a:p>
          <a:p>
            <a:pPr marL="0" indent="0">
              <a:buNone/>
            </a:pPr>
            <a:endParaRPr lang="de-CH" sz="2800" dirty="0" smtClean="0"/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55976" y="260648"/>
            <a:ext cx="4334437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CH" sz="1600" dirty="0" smtClean="0">
                <a:solidFill>
                  <a:srgbClr val="FFFFE0"/>
                </a:solidFill>
              </a:rPr>
              <a:t>2Rolf FmbH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0648"/>
            <a:ext cx="4042792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smtClean="0">
                <a:solidFill>
                  <a:srgbClr val="FFFFE0"/>
                </a:solidFill>
                <a:latin typeface="Wingdings" panose="05000000000000000000" pitchFamily="2" charset="2"/>
              </a:rPr>
              <a:t>S</a:t>
            </a:r>
            <a:r>
              <a:rPr lang="de-CH" sz="1600" smtClean="0">
                <a:solidFill>
                  <a:srgbClr val="FFFFE0"/>
                </a:solidFill>
              </a:rPr>
              <a:t> S H R E D D I T ³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92696"/>
            <a:ext cx="823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/>
              <a:t>2</a:t>
            </a:r>
            <a:r>
              <a:rPr lang="de-CH" sz="3600" dirty="0" smtClean="0"/>
              <a:t>. Client – Struktur</a:t>
            </a:r>
            <a:endParaRPr lang="en-GB" sz="3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131839" y="1483200"/>
            <a:ext cx="5558573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2800" dirty="0" smtClean="0"/>
              <a:t>Template-Dateien</a:t>
            </a:r>
          </a:p>
          <a:p>
            <a:r>
              <a:rPr lang="de-CH" sz="2000" dirty="0"/>
              <a:t>about.html</a:t>
            </a:r>
          </a:p>
          <a:p>
            <a:r>
              <a:rPr lang="de-CH" sz="2000" dirty="0"/>
              <a:t>comments.html</a:t>
            </a:r>
          </a:p>
          <a:p>
            <a:r>
              <a:rPr lang="de-CH" sz="2000" dirty="0"/>
              <a:t>error.html</a:t>
            </a:r>
          </a:p>
          <a:p>
            <a:r>
              <a:rPr lang="de-CH" sz="2000" dirty="0"/>
              <a:t>login.html</a:t>
            </a:r>
          </a:p>
          <a:p>
            <a:r>
              <a:rPr lang="de-CH" sz="2000" dirty="0"/>
              <a:t>new.html</a:t>
            </a:r>
          </a:p>
          <a:p>
            <a:r>
              <a:rPr lang="de-CH" sz="2000" dirty="0"/>
              <a:t>new-comment.html</a:t>
            </a:r>
          </a:p>
          <a:p>
            <a:r>
              <a:rPr lang="de-CH" sz="2000" dirty="0"/>
              <a:t>postings.html</a:t>
            </a:r>
          </a:p>
          <a:p>
            <a:r>
              <a:rPr lang="de-CH" sz="2000" dirty="0"/>
              <a:t>register.html</a:t>
            </a:r>
          </a:p>
          <a:p>
            <a:r>
              <a:rPr lang="de-CH" sz="2000" dirty="0"/>
              <a:t>settings.html</a:t>
            </a:r>
            <a:endParaRPr lang="de-CH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de-CH" sz="2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01269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96544"/>
          </a:xfrm>
        </p:spPr>
        <p:txBody>
          <a:bodyPr>
            <a:normAutofit/>
          </a:bodyPr>
          <a:lstStyle/>
          <a:p>
            <a:r>
              <a:rPr lang="de-CH" sz="2800" dirty="0" smtClean="0"/>
              <a:t>Postings anzeigen und erfassen</a:t>
            </a:r>
          </a:p>
          <a:p>
            <a:r>
              <a:rPr lang="de-CH" sz="2800" dirty="0" smtClean="0"/>
              <a:t>Sortieiren/Filtern der Postings</a:t>
            </a:r>
          </a:p>
          <a:p>
            <a:r>
              <a:rPr lang="de-CH" sz="2800" dirty="0" smtClean="0"/>
              <a:t>Suchen nach Postings</a:t>
            </a:r>
          </a:p>
          <a:p>
            <a:r>
              <a:rPr lang="de-CH" sz="2800" dirty="0" smtClean="0"/>
              <a:t>Kommentare anzeigen und erfassen</a:t>
            </a:r>
          </a:p>
          <a:p>
            <a:r>
              <a:rPr lang="de-CH" sz="2800" dirty="0" smtClean="0"/>
              <a:t>Login</a:t>
            </a:r>
          </a:p>
          <a:p>
            <a:r>
              <a:rPr lang="de-CH" sz="2800" dirty="0" smtClean="0"/>
              <a:t>Registrieren und anpassen der Einstellungen</a:t>
            </a:r>
          </a:p>
          <a:p>
            <a:r>
              <a:rPr lang="de-CH" sz="2800" dirty="0" smtClean="0"/>
              <a:t>About</a:t>
            </a:r>
          </a:p>
          <a:p>
            <a:r>
              <a:rPr lang="de-CH" sz="2800" dirty="0" smtClean="0"/>
              <a:t>Sprachumschaltung</a:t>
            </a:r>
          </a:p>
          <a:p>
            <a:endParaRPr lang="de-CH" sz="2800" dirty="0" smtClean="0"/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55976" y="260648"/>
            <a:ext cx="4334437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CH" sz="1600" dirty="0" smtClean="0">
                <a:solidFill>
                  <a:srgbClr val="FFFFE0"/>
                </a:solidFill>
              </a:rPr>
              <a:t>2Rolf FmbH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0648"/>
            <a:ext cx="4042792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smtClean="0">
                <a:solidFill>
                  <a:srgbClr val="FFFFE0"/>
                </a:solidFill>
                <a:latin typeface="Wingdings" panose="05000000000000000000" pitchFamily="2" charset="2"/>
              </a:rPr>
              <a:t>S</a:t>
            </a:r>
            <a:r>
              <a:rPr lang="de-CH" sz="1600" smtClean="0">
                <a:solidFill>
                  <a:srgbClr val="FFFFE0"/>
                </a:solidFill>
              </a:rPr>
              <a:t> S H R E D D I T ³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92696"/>
            <a:ext cx="823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/>
              <a:t>2</a:t>
            </a:r>
            <a:r>
              <a:rPr lang="de-CH" sz="3600" dirty="0" smtClean="0"/>
              <a:t>. Client – Features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54929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96544"/>
          </a:xfrm>
        </p:spPr>
        <p:txBody>
          <a:bodyPr>
            <a:normAutofit/>
          </a:bodyPr>
          <a:lstStyle/>
          <a:p>
            <a:r>
              <a:rPr lang="de-CH" sz="2800" dirty="0" smtClean="0"/>
              <a:t>Erfassen und anzeigen von Bildern</a:t>
            </a:r>
          </a:p>
          <a:p>
            <a:r>
              <a:rPr lang="de-CH" sz="2800" dirty="0" smtClean="0"/>
              <a:t>Seitenweises anzeigen der Postings (scroll &amp; reload)</a:t>
            </a:r>
          </a:p>
          <a:p>
            <a:r>
              <a:rPr lang="de-CH" sz="2800" dirty="0" smtClean="0"/>
              <a:t>Onbeforeunload (bei nicht gespeicherten Daten)</a:t>
            </a:r>
            <a:endParaRPr lang="de-CH" sz="2800" dirty="0" smtClean="0"/>
          </a:p>
          <a:p>
            <a:r>
              <a:rPr lang="de-CH" sz="2800" dirty="0" smtClean="0"/>
              <a:t>Tests (AngularJS</a:t>
            </a:r>
            <a:r>
              <a:rPr lang="de-CH" sz="2800" dirty="0" smtClean="0"/>
              <a:t>)</a:t>
            </a:r>
          </a:p>
          <a:p>
            <a:r>
              <a:rPr lang="de-CH" sz="2800" dirty="0" smtClean="0"/>
              <a:t>Security</a:t>
            </a:r>
          </a:p>
          <a:p>
            <a:r>
              <a:rPr lang="de-CH" sz="2800" dirty="0" smtClean="0"/>
              <a:t>Accessability</a:t>
            </a:r>
            <a:endParaRPr lang="de-CH" sz="2800" dirty="0" smtClean="0"/>
          </a:p>
          <a:p>
            <a:pPr marL="0" indent="0">
              <a:buNone/>
            </a:pPr>
            <a:r>
              <a:rPr lang="de-CH" sz="2800" dirty="0" smtClean="0"/>
              <a:t> </a:t>
            </a:r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55976" y="260648"/>
            <a:ext cx="4334437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CH" sz="1600" dirty="0" smtClean="0">
                <a:solidFill>
                  <a:srgbClr val="FFFFE0"/>
                </a:solidFill>
              </a:rPr>
              <a:t>2Rolf FmbH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0648"/>
            <a:ext cx="4042792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smtClean="0">
                <a:solidFill>
                  <a:srgbClr val="FFFFE0"/>
                </a:solidFill>
                <a:latin typeface="Wingdings" panose="05000000000000000000" pitchFamily="2" charset="2"/>
              </a:rPr>
              <a:t>S</a:t>
            </a:r>
            <a:r>
              <a:rPr lang="de-CH" sz="1600" smtClean="0">
                <a:solidFill>
                  <a:srgbClr val="FFFFE0"/>
                </a:solidFill>
              </a:rPr>
              <a:t> S H R E D D I T ³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92696"/>
            <a:ext cx="823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/>
              <a:t>2</a:t>
            </a:r>
            <a:r>
              <a:rPr lang="de-CH" sz="3600" dirty="0" smtClean="0"/>
              <a:t>. Client – Fehlende Features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12432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55976" y="260648"/>
            <a:ext cx="4334437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CH" sz="1600" dirty="0" smtClean="0">
                <a:solidFill>
                  <a:srgbClr val="FFFFE0"/>
                </a:solidFill>
              </a:rPr>
              <a:t>2Rolf FmbH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0648"/>
            <a:ext cx="4042792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smtClean="0">
                <a:solidFill>
                  <a:srgbClr val="FFFFE0"/>
                </a:solidFill>
                <a:latin typeface="Wingdings" panose="05000000000000000000" pitchFamily="2" charset="2"/>
              </a:rPr>
              <a:t>S</a:t>
            </a:r>
            <a:r>
              <a:rPr lang="de-CH" sz="1600" smtClean="0">
                <a:solidFill>
                  <a:srgbClr val="FFFFE0"/>
                </a:solidFill>
              </a:rPr>
              <a:t> S H R E D D I T ³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92696"/>
            <a:ext cx="823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/>
              <a:t>3</a:t>
            </a:r>
            <a:r>
              <a:rPr lang="de-CH" sz="3600" dirty="0" smtClean="0"/>
              <a:t>. Server – Übersicht</a:t>
            </a:r>
            <a:endParaRPr lang="en-GB" sz="36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7853"/>
            <a:ext cx="8229600" cy="3890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559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55976" y="260648"/>
            <a:ext cx="4334437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CH" sz="1600" dirty="0" smtClean="0">
                <a:solidFill>
                  <a:srgbClr val="FFFFE0"/>
                </a:solidFill>
              </a:rPr>
              <a:t>2Rolf FmbH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0648"/>
            <a:ext cx="4042792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smtClean="0">
                <a:solidFill>
                  <a:srgbClr val="FFFFE0"/>
                </a:solidFill>
                <a:latin typeface="Wingdings" panose="05000000000000000000" pitchFamily="2" charset="2"/>
              </a:rPr>
              <a:t>S</a:t>
            </a:r>
            <a:r>
              <a:rPr lang="de-CH" sz="1600" smtClean="0">
                <a:solidFill>
                  <a:srgbClr val="FFFFE0"/>
                </a:solidFill>
              </a:rPr>
              <a:t> S H R E D D I T ³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92696"/>
            <a:ext cx="823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/>
              <a:t>3</a:t>
            </a:r>
            <a:r>
              <a:rPr lang="de-CH" sz="3600" dirty="0" smtClean="0"/>
              <a:t>. Server – Datenbank</a:t>
            </a:r>
            <a:endParaRPr lang="en-GB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852936"/>
            <a:ext cx="8229600" cy="32732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800" dirty="0" smtClean="0"/>
              <a:t>Gründe</a:t>
            </a:r>
            <a:endParaRPr lang="en-GB" sz="2800" dirty="0" smtClean="0"/>
          </a:p>
          <a:p>
            <a:r>
              <a:rPr lang="en-GB" sz="2800" dirty="0" err="1" smtClean="0"/>
              <a:t>Einfache</a:t>
            </a:r>
            <a:r>
              <a:rPr lang="en-GB" sz="2800" dirty="0" smtClean="0"/>
              <a:t> </a:t>
            </a:r>
            <a:r>
              <a:rPr lang="en-GB" sz="2800" dirty="0" err="1"/>
              <a:t>Anwendung</a:t>
            </a:r>
            <a:r>
              <a:rPr lang="en-GB" sz="2800" dirty="0"/>
              <a:t> </a:t>
            </a:r>
            <a:r>
              <a:rPr lang="en-GB" sz="2800" dirty="0" err="1"/>
              <a:t>unter</a:t>
            </a:r>
            <a:r>
              <a:rPr lang="en-GB" sz="2800" dirty="0"/>
              <a:t> </a:t>
            </a:r>
            <a:r>
              <a:rPr lang="en-GB" sz="2800" dirty="0" smtClean="0"/>
              <a:t>Node.js</a:t>
            </a:r>
          </a:p>
          <a:p>
            <a:r>
              <a:rPr lang="en-GB" sz="2800" dirty="0" err="1"/>
              <a:t>Einfaches</a:t>
            </a:r>
            <a:r>
              <a:rPr lang="en-GB" sz="2800" dirty="0"/>
              <a:t> </a:t>
            </a:r>
            <a:r>
              <a:rPr lang="en-GB" sz="2800" dirty="0" smtClean="0"/>
              <a:t>API</a:t>
            </a:r>
          </a:p>
          <a:p>
            <a:r>
              <a:rPr lang="de-DE" sz="2800" dirty="0"/>
              <a:t>Funktionsumfang für unsere Anwendung </a:t>
            </a:r>
            <a:r>
              <a:rPr lang="de-DE" sz="2800" dirty="0" smtClean="0"/>
              <a:t>ausreichend</a:t>
            </a:r>
          </a:p>
          <a:p>
            <a:r>
              <a:rPr lang="de-DE" sz="2800" dirty="0"/>
              <a:t>Einfacher Ausbau zur Mongo DB möglich</a:t>
            </a:r>
            <a:endParaRPr lang="en-GB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338" y="1677635"/>
            <a:ext cx="7143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931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55976" y="260648"/>
            <a:ext cx="4334437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CH" sz="1600" dirty="0" smtClean="0">
                <a:solidFill>
                  <a:srgbClr val="FFFFE0"/>
                </a:solidFill>
              </a:rPr>
              <a:t>2Rolf FmbH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0648"/>
            <a:ext cx="4042792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smtClean="0">
                <a:solidFill>
                  <a:srgbClr val="FFFFE0"/>
                </a:solidFill>
                <a:latin typeface="Wingdings" panose="05000000000000000000" pitchFamily="2" charset="2"/>
              </a:rPr>
              <a:t>S</a:t>
            </a:r>
            <a:r>
              <a:rPr lang="de-CH" sz="1600" smtClean="0">
                <a:solidFill>
                  <a:srgbClr val="FFFFE0"/>
                </a:solidFill>
              </a:rPr>
              <a:t> S H R E D D I T ³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92696"/>
            <a:ext cx="823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/>
              <a:t>3</a:t>
            </a:r>
            <a:r>
              <a:rPr lang="de-CH" sz="3600" dirty="0" smtClean="0"/>
              <a:t>. Server – Aufbau der Software</a:t>
            </a:r>
            <a:endParaRPr lang="en-GB" sz="3600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81" y="1616014"/>
            <a:ext cx="7568438" cy="4494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97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</TotalTime>
  <Words>639</Words>
  <Application>Microsoft Office PowerPoint</Application>
  <PresentationFormat>On-screen Show (4:3)</PresentationFormat>
  <Paragraphs>163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    S H R E D D I T ³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    S H R E D D I T ³</dc:title>
  <dc:creator>ich</dc:creator>
  <cp:lastModifiedBy>ich</cp:lastModifiedBy>
  <cp:revision>34</cp:revision>
  <dcterms:created xsi:type="dcterms:W3CDTF">2014-12-01T01:08:27Z</dcterms:created>
  <dcterms:modified xsi:type="dcterms:W3CDTF">2014-12-06T14:37:01Z</dcterms:modified>
</cp:coreProperties>
</file>