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70" r:id="rId11"/>
    <p:sldId id="27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74AF"/>
    <a:srgbClr val="FFFFE0"/>
    <a:srgbClr val="9D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8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7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9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8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2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8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7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94A5-F9EA-495E-8694-0A5D26CA96EA}" type="datetimeFigureOut">
              <a:rPr lang="en-GB" smtClean="0"/>
              <a:t>02/12/2014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56C2-3A47-457B-8454-E7556C6F46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  <a:solidFill>
            <a:srgbClr val="B674AF"/>
          </a:solidFill>
          <a:ln w="25400" cap="rnd">
            <a:solidFill>
              <a:srgbClr val="9D5B96"/>
            </a:solidFill>
          </a:ln>
        </p:spPr>
        <p:txBody>
          <a:bodyPr>
            <a:normAutofit/>
          </a:bodyPr>
          <a:lstStyle/>
          <a:p>
            <a:r>
              <a:rPr lang="de-CH" sz="4800" b="1" dirty="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en-GB" sz="4800" b="1" dirty="0" smtClean="0">
                <a:solidFill>
                  <a:srgbClr val="FFFFE0"/>
                </a:solidFill>
              </a:rPr>
              <a:t>    S H R E D D I T </a:t>
            </a:r>
            <a:r>
              <a:rPr lang="de-CH" sz="4800" b="1" dirty="0">
                <a:solidFill>
                  <a:srgbClr val="FFFFE0"/>
                </a:solidFill>
              </a:rPr>
              <a:t>³</a:t>
            </a:r>
            <a:endParaRPr lang="en-GB" sz="4800" b="1" dirty="0">
              <a:solidFill>
                <a:srgbClr val="FFFFE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9D5B96"/>
                </a:solidFill>
              </a:rPr>
              <a:t>by Rolf &amp; Rolf</a:t>
            </a:r>
          </a:p>
          <a:p>
            <a:r>
              <a:rPr lang="de-CH" b="1" dirty="0" smtClean="0">
                <a:solidFill>
                  <a:srgbClr val="9D5B96"/>
                </a:solidFill>
              </a:rPr>
              <a:t>2Rolf FmbH</a:t>
            </a:r>
            <a:endParaRPr lang="en-GB" b="1" dirty="0">
              <a:solidFill>
                <a:srgbClr val="9D5B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</a:t>
            </a:r>
            <a:r>
              <a:rPr lang="de-CH" sz="3600" dirty="0" smtClean="0"/>
              <a:t>DB-Struktur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50" b="1" dirty="0" smtClean="0"/>
              <a:t>User-DB</a:t>
            </a:r>
            <a:endParaRPr lang="en-GB" sz="1050" b="1" dirty="0"/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/>
              <a:t>_id</a:t>
            </a:r>
            <a:r>
              <a:rPr lang="en-GB" sz="1050" dirty="0"/>
              <a:t>":"</a:t>
            </a:r>
            <a:r>
              <a:rPr lang="en-GB" sz="1050" dirty="0" err="1"/>
              <a:t>newUser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password</a:t>
            </a:r>
            <a:r>
              <a:rPr lang="en-GB" sz="1050" dirty="0"/>
              <a:t>":"</a:t>
            </a:r>
            <a:r>
              <a:rPr lang="en-GB" sz="1050" dirty="0" smtClean="0"/>
              <a:t>7c4a8d0…494f8941b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email</a:t>
            </a:r>
            <a:r>
              <a:rPr lang="en-GB" sz="1050" dirty="0" err="1"/>
              <a:t>":"newUser@hsr.ch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"_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since</a:t>
            </a:r>
            <a:r>
              <a:rPr lang="en-GB" sz="1050" dirty="0"/>
              <a:t>":"2014-07-04T10:44:00.000Z",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locale</a:t>
            </a:r>
            <a:r>
              <a:rPr lang="en-GB" sz="1050" dirty="0" err="1"/>
              <a:t>":"EN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notify</a:t>
            </a:r>
            <a:r>
              <a:rPr lang="en-GB" sz="1050" dirty="0" err="1"/>
              <a:t>":"true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admin</a:t>
            </a:r>
            <a:r>
              <a:rPr lang="en-GB" sz="1050" dirty="0" err="1"/>
              <a:t>":"false</a:t>
            </a:r>
            <a:r>
              <a:rPr lang="en-GB" sz="1050" dirty="0" smtClean="0"/>
              <a:t>"}</a:t>
            </a:r>
          </a:p>
          <a:p>
            <a:pPr marL="0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1050" b="1" dirty="0"/>
              <a:t>Posting-DB</a:t>
            </a:r>
          </a:p>
          <a:p>
            <a:pPr marL="0" indent="0">
              <a:buNone/>
            </a:pPr>
            <a:r>
              <a:rPr lang="en-GB" sz="1050" dirty="0"/>
              <a:t>{"</a:t>
            </a:r>
            <a:r>
              <a:rPr lang="en-GB" sz="1050" b="1" dirty="0" err="1"/>
              <a:t>title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user</a:t>
            </a:r>
            <a:r>
              <a:rPr lang="en-GB" sz="1050" dirty="0" err="1"/>
              <a:t>":"tester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version</a:t>
            </a:r>
            <a:r>
              <a:rPr lang="en-GB" sz="1050" dirty="0"/>
              <a:t>":1,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time</a:t>
            </a:r>
            <a:r>
              <a:rPr lang="en-GB" sz="1050" dirty="0"/>
              <a:t>":"2014-11-30T12:02:29.245Z",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rating</a:t>
            </a:r>
            <a:r>
              <a:rPr lang="en-GB" sz="1050" dirty="0"/>
              <a:t>":"0.00",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people</a:t>
            </a:r>
            <a:r>
              <a:rPr lang="en-GB" sz="1050" dirty="0"/>
              <a:t>":"0",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link</a:t>
            </a:r>
            <a:r>
              <a:rPr lang="en-GB" sz="1050" dirty="0" err="1"/>
              <a:t>":"Testing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url</a:t>
            </a:r>
            <a:r>
              <a:rPr lang="en-GB" sz="1050" dirty="0"/>
              <a:t>":"www.testing.ch",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commentCount</a:t>
            </a:r>
            <a:r>
              <a:rPr lang="en-GB" sz="1050" dirty="0"/>
              <a:t>":0,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tags</a:t>
            </a:r>
            <a:r>
              <a:rPr lang="en-GB" sz="1050" dirty="0" err="1"/>
              <a:t>":"test</a:t>
            </a:r>
            <a:r>
              <a:rPr lang="en-GB" sz="1050" dirty="0"/>
              <a:t>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 err="1"/>
              <a:t>content</a:t>
            </a:r>
            <a:r>
              <a:rPr lang="en-GB" sz="1050" dirty="0" err="1"/>
              <a:t>":"we</a:t>
            </a:r>
            <a:r>
              <a:rPr lang="en-GB" sz="1050" dirty="0"/>
              <a:t> test the shreddit3",</a:t>
            </a:r>
          </a:p>
          <a:p>
            <a:pPr marL="0" indent="0">
              <a:buNone/>
            </a:pPr>
            <a:r>
              <a:rPr lang="en-GB" sz="1050" dirty="0"/>
              <a:t>"</a:t>
            </a:r>
            <a:r>
              <a:rPr lang="en-GB" sz="1050" b="1" dirty="0"/>
              <a:t>_id</a:t>
            </a:r>
            <a:r>
              <a:rPr lang="en-GB" sz="1050" dirty="0"/>
              <a:t>":"BG3fY0gikybQrgi0</a:t>
            </a:r>
            <a:r>
              <a:rPr lang="en-GB" sz="1050" dirty="0" smtClean="0"/>
              <a:t>"}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647621" y="1602000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Comment-DB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pid</a:t>
            </a:r>
            <a:r>
              <a:rPr lang="en-GB" sz="1100" dirty="0" smtClean="0"/>
              <a:t>":"BG3fY0gikybQrgi0",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user</a:t>
            </a:r>
            <a:r>
              <a:rPr lang="en-GB" sz="1100" dirty="0" err="1" smtClean="0"/>
              <a:t>":"tester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time</a:t>
            </a:r>
            <a:r>
              <a:rPr lang="en-GB" sz="1100" dirty="0" smtClean="0"/>
              <a:t>":"2014-11-30T13:44:15.343Z",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comment</a:t>
            </a:r>
            <a:r>
              <a:rPr lang="en-GB" sz="1100" dirty="0" err="1" smtClean="0"/>
              <a:t>":"this</a:t>
            </a:r>
            <a:r>
              <a:rPr lang="en-GB" sz="1100" dirty="0" smtClean="0"/>
              <a:t> is a comment for </a:t>
            </a:r>
            <a:r>
              <a:rPr lang="en-GB" sz="1100" dirty="0" err="1" smtClean="0"/>
              <a:t>Morologie</a:t>
            </a:r>
            <a:r>
              <a:rPr lang="en-GB" sz="1100" dirty="0" smtClean="0"/>
              <a:t>.",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err="1" smtClean="0"/>
              <a:t>response</a:t>
            </a:r>
            <a:r>
              <a:rPr lang="en-GB" sz="1100" dirty="0" err="1" smtClean="0"/>
              <a:t>":"bie@example.com</a:t>
            </a:r>
            <a:r>
              <a:rPr lang="en-GB" sz="1100" dirty="0" smtClean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_id</a:t>
            </a:r>
            <a:r>
              <a:rPr lang="en-GB" sz="1100" dirty="0" smtClean="0"/>
              <a:t>":"3DomEQPiDEiWLuIO"}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b="1" dirty="0" smtClean="0"/>
              <a:t>Rating-DB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{"</a:t>
            </a:r>
            <a:r>
              <a:rPr lang="en-GB" sz="1100" b="1" dirty="0" smtClean="0"/>
              <a:t>_id</a:t>
            </a:r>
            <a:r>
              <a:rPr lang="en-GB" sz="1100" dirty="0" smtClean="0"/>
              <a:t>":"ME4QWkUBSZ4dEZQx",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_count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_average</a:t>
            </a:r>
            <a:r>
              <a:rPr lang="en-GB" sz="1100" dirty="0" smtClean="0"/>
              <a:t>":4,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_version</a:t>
            </a:r>
            <a:r>
              <a:rPr lang="en-GB" sz="1100" dirty="0" smtClean="0"/>
              <a:t>":1,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100" dirty="0" smtClean="0"/>
              <a:t>"</a:t>
            </a:r>
            <a:r>
              <a:rPr lang="en-GB" sz="1100" b="1" dirty="0" smtClean="0"/>
              <a:t>tester</a:t>
            </a:r>
            <a:r>
              <a:rPr lang="en-GB" sz="1100" dirty="0" smtClean="0"/>
              <a:t>":4}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07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Dateistruktur</a:t>
            </a:r>
            <a:endParaRPr lang="en-GB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88840"/>
            <a:ext cx="2880320" cy="333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err="1"/>
              <a:t>Vorteile</a:t>
            </a:r>
            <a:r>
              <a:rPr lang="en-GB" sz="2800" dirty="0"/>
              <a:t>:</a:t>
            </a:r>
          </a:p>
          <a:p>
            <a:r>
              <a:rPr lang="de-DE" sz="2800" dirty="0" smtClean="0"/>
              <a:t>Der </a:t>
            </a:r>
            <a:r>
              <a:rPr lang="de-DE" sz="2800" dirty="0"/>
              <a:t>DB-Access führt alle Zugriffe auf die DB aus.</a:t>
            </a:r>
          </a:p>
          <a:p>
            <a:r>
              <a:rPr lang="de-DE" sz="2800" dirty="0" smtClean="0"/>
              <a:t>Nach </a:t>
            </a:r>
            <a:r>
              <a:rPr lang="de-DE" sz="2800" dirty="0"/>
              <a:t>Festlegung des schmalen Routing-Interface könnte die SPA- und der Server-Code </a:t>
            </a:r>
            <a:r>
              <a:rPr lang="de-DE" sz="2800" dirty="0" smtClean="0"/>
              <a:t>unabhängig </a:t>
            </a:r>
            <a:r>
              <a:rPr lang="en-GB" sz="2800" dirty="0" err="1" smtClean="0"/>
              <a:t>entwickelt</a:t>
            </a:r>
            <a:r>
              <a:rPr lang="en-GB" sz="2800" dirty="0" smtClean="0"/>
              <a:t> </a:t>
            </a:r>
            <a:r>
              <a:rPr lang="en-GB" sz="2800" dirty="0" err="1"/>
              <a:t>werden</a:t>
            </a:r>
            <a:r>
              <a:rPr lang="en-GB" sz="2800" dirty="0"/>
              <a:t>.</a:t>
            </a:r>
          </a:p>
          <a:p>
            <a:r>
              <a:rPr lang="de-DE" sz="2800" dirty="0" smtClean="0"/>
              <a:t>Testing </a:t>
            </a:r>
            <a:r>
              <a:rPr lang="de-DE" sz="2800" dirty="0"/>
              <a:t>ist bereits bei der Entwicklung des Servercodes möglich.</a:t>
            </a:r>
          </a:p>
          <a:p>
            <a:r>
              <a:rPr lang="de-DE" sz="2800" dirty="0" smtClean="0"/>
              <a:t>Spezielle </a:t>
            </a:r>
            <a:r>
              <a:rPr lang="de-DE" sz="2800" dirty="0"/>
              <a:t>DB Instanzen für das Testing (vordefinierte Muster in der </a:t>
            </a:r>
            <a:r>
              <a:rPr lang="de-DE" sz="2800" dirty="0" smtClean="0"/>
              <a:t>DB).</a:t>
            </a:r>
            <a:endParaRPr lang="de-CH" sz="2800" dirty="0" smtClean="0"/>
          </a:p>
        </p:txBody>
      </p:sp>
    </p:spTree>
    <p:extLst>
      <p:ext uri="{BB962C8B-B14F-4D97-AF65-F5344CB8AC3E}">
        <p14:creationId xmlns:p14="http://schemas.microsoft.com/office/powerpoint/2010/main" val="3740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NodeUnit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Wir haben NodeUnit verwendet.</a:t>
            </a:r>
            <a:endParaRPr lang="de-CH" sz="2800" dirty="0"/>
          </a:p>
          <a:p>
            <a:pPr marL="0" indent="0">
              <a:buNone/>
            </a:pPr>
            <a:r>
              <a:rPr lang="de-CH" sz="2800" dirty="0"/>
              <a:t>Gründe</a:t>
            </a:r>
          </a:p>
          <a:p>
            <a:r>
              <a:rPr lang="de-CH" sz="2800" dirty="0" smtClean="0"/>
              <a:t>Einfache </a:t>
            </a:r>
            <a:r>
              <a:rPr lang="de-CH" sz="2800" dirty="0"/>
              <a:t>Anwendung unter Node.js</a:t>
            </a:r>
          </a:p>
          <a:p>
            <a:r>
              <a:rPr lang="de-CH" sz="2800" dirty="0" smtClean="0"/>
              <a:t>keine </a:t>
            </a:r>
            <a:r>
              <a:rPr lang="de-CH" sz="2800" dirty="0"/>
              <a:t>weiteren Abhängigkeiten zu weiteren Tools.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r>
              <a:rPr lang="de-CH" sz="2800" dirty="0" smtClean="0"/>
              <a:t>Befehl</a:t>
            </a:r>
            <a:endParaRPr lang="de-CH" sz="2800" dirty="0"/>
          </a:p>
          <a:p>
            <a:pPr marL="0" indent="0">
              <a:buNone/>
            </a:pPr>
            <a:r>
              <a:rPr lang="de-CH" sz="1800" dirty="0"/>
              <a:t>nodeunit server/test/shreddit-tests.js --reporter html &gt; c:/temp/shredditTest.html</a:t>
            </a:r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5922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4</a:t>
            </a:r>
            <a:r>
              <a:rPr lang="de-CH" sz="3600" dirty="0" smtClean="0"/>
              <a:t>. Tests – Protokoll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Testbericht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03" y="1628800"/>
            <a:ext cx="34575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3387328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Code-Beispiel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5" y="4076988"/>
            <a:ext cx="6153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5</a:t>
            </a:r>
            <a:r>
              <a:rPr lang="de-CH" sz="3600" dirty="0" smtClean="0"/>
              <a:t>. Erkenntnisse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dirty="0" smtClean="0"/>
              <a:t>Qual der Wahl </a:t>
            </a:r>
            <a:r>
              <a:rPr lang="de-CH" sz="1800" dirty="0" smtClean="0">
                <a:sym typeface="Wingdings" panose="05000000000000000000" pitchFamily="2" charset="2"/>
              </a:rPr>
              <a:t> </a:t>
            </a:r>
            <a:r>
              <a:rPr lang="de-CH" sz="1800" dirty="0" smtClean="0"/>
              <a:t>Es gibt für jeden Bereich X Frameworks</a:t>
            </a:r>
          </a:p>
          <a:p>
            <a:endParaRPr lang="de-CH" sz="1800" dirty="0" smtClean="0"/>
          </a:p>
          <a:p>
            <a:endParaRPr lang="de-CH" sz="1800" dirty="0" smtClean="0"/>
          </a:p>
        </p:txBody>
      </p:sp>
    </p:spTree>
    <p:extLst>
      <p:ext uri="{BB962C8B-B14F-4D97-AF65-F5344CB8AC3E}">
        <p14:creationId xmlns:p14="http://schemas.microsoft.com/office/powerpoint/2010/main" val="3708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6</a:t>
            </a:r>
            <a:r>
              <a:rPr lang="de-CH" sz="3600" dirty="0" smtClean="0"/>
              <a:t>. Fragen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58416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2924944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524328" y="537321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00283" y="251460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013211" y="360169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6732240" y="136442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347864" y="3593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41867" y="33352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4643595" y="3501008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1675408" y="149465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3513336" y="5157192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92280" y="318288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2487216" y="1990246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3802195" y="1766303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1347192" y="422823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329395" y="4869160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5652120" y="1904999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4" name="Content Placeholder 1"/>
          <p:cNvSpPr txBox="1">
            <a:spLocks/>
          </p:cNvSpPr>
          <p:nvPr/>
        </p:nvSpPr>
        <p:spPr>
          <a:xfrm>
            <a:off x="457200" y="5373215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dirty="0" smtClean="0"/>
              <a:t>?</a:t>
            </a: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8031997" y="1339027"/>
            <a:ext cx="658416" cy="820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4800" smtClean="0"/>
              <a:t>?</a:t>
            </a:r>
            <a:endParaRPr lang="de-CH" sz="4800" dirty="0" smtClean="0"/>
          </a:p>
        </p:txBody>
      </p:sp>
    </p:spTree>
    <p:extLst>
      <p:ext uri="{BB962C8B-B14F-4D97-AF65-F5344CB8AC3E}">
        <p14:creationId xmlns:p14="http://schemas.microsoft.com/office/powerpoint/2010/main" val="35914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Client</a:t>
            </a:r>
          </a:p>
          <a:p>
            <a:r>
              <a:rPr lang="de-CH" sz="2800" dirty="0" smtClean="0"/>
              <a:t>Server</a:t>
            </a:r>
          </a:p>
          <a:p>
            <a:r>
              <a:rPr lang="de-CH" sz="2800" dirty="0" smtClean="0"/>
              <a:t>Tests</a:t>
            </a:r>
          </a:p>
          <a:p>
            <a:r>
              <a:rPr lang="de-CH" sz="2800" dirty="0" smtClean="0"/>
              <a:t>Erkenntnisse</a:t>
            </a:r>
          </a:p>
          <a:p>
            <a:r>
              <a:rPr lang="de-CH" sz="2800" dirty="0" smtClean="0"/>
              <a:t>Fragen</a:t>
            </a: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 smtClean="0"/>
              <a:t>1. Inhalt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28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Angular.JS</a:t>
            </a:r>
          </a:p>
          <a:p>
            <a:r>
              <a:rPr lang="de-CH" sz="2800" dirty="0" smtClean="0"/>
              <a:t>Bootstrap</a:t>
            </a:r>
          </a:p>
          <a:p>
            <a:r>
              <a:rPr lang="de-CH" sz="2800" dirty="0" smtClean="0"/>
              <a:t>jQuery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Frameworks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730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2314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Hauptdatei</a:t>
            </a:r>
          </a:p>
          <a:p>
            <a:r>
              <a:rPr lang="de-CH" sz="2000" dirty="0" smtClean="0"/>
              <a:t>Index.html</a:t>
            </a:r>
          </a:p>
          <a:p>
            <a:pPr marL="0" indent="0">
              <a:buNone/>
            </a:pP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Struktur</a:t>
            </a:r>
            <a:endParaRPr lang="en-GB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31839" y="1483200"/>
            <a:ext cx="5558573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2800" dirty="0" smtClean="0"/>
              <a:t>Template-Dateien</a:t>
            </a:r>
          </a:p>
          <a:p>
            <a:r>
              <a:rPr lang="de-CH" sz="2000" dirty="0"/>
              <a:t>about.html</a:t>
            </a:r>
          </a:p>
          <a:p>
            <a:r>
              <a:rPr lang="de-CH" sz="2000" dirty="0"/>
              <a:t>comments.html</a:t>
            </a:r>
          </a:p>
          <a:p>
            <a:r>
              <a:rPr lang="de-CH" sz="2000" dirty="0"/>
              <a:t>error.html</a:t>
            </a:r>
          </a:p>
          <a:p>
            <a:r>
              <a:rPr lang="de-CH" sz="2000" dirty="0"/>
              <a:t>login.html</a:t>
            </a:r>
          </a:p>
          <a:p>
            <a:r>
              <a:rPr lang="de-CH" sz="2000" dirty="0"/>
              <a:t>new.html</a:t>
            </a:r>
          </a:p>
          <a:p>
            <a:r>
              <a:rPr lang="de-CH" sz="2000" dirty="0"/>
              <a:t>new-comment.html</a:t>
            </a:r>
          </a:p>
          <a:p>
            <a:r>
              <a:rPr lang="de-CH" sz="2000" dirty="0"/>
              <a:t>postings.html</a:t>
            </a:r>
          </a:p>
          <a:p>
            <a:r>
              <a:rPr lang="de-CH" sz="2000" dirty="0"/>
              <a:t>register.html</a:t>
            </a:r>
          </a:p>
          <a:p>
            <a:r>
              <a:rPr lang="de-CH" sz="2000" dirty="0"/>
              <a:t>settings.html</a:t>
            </a:r>
            <a:endParaRPr lang="de-CH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e-CH" sz="2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126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Postings anzeigen und erfassen</a:t>
            </a:r>
          </a:p>
          <a:p>
            <a:r>
              <a:rPr lang="de-CH" sz="2800" dirty="0" smtClean="0"/>
              <a:t>Sortieiren/Filtern der Postings</a:t>
            </a:r>
          </a:p>
          <a:p>
            <a:r>
              <a:rPr lang="de-CH" sz="2800" dirty="0" smtClean="0"/>
              <a:t>Kommentare anzeigen und erfassen</a:t>
            </a:r>
          </a:p>
          <a:p>
            <a:r>
              <a:rPr lang="de-CH" sz="2800" dirty="0" smtClean="0"/>
              <a:t>Login</a:t>
            </a:r>
          </a:p>
          <a:p>
            <a:r>
              <a:rPr lang="de-CH" sz="2800" dirty="0" smtClean="0"/>
              <a:t>Registrieren und anpassen der Einstellungen</a:t>
            </a:r>
          </a:p>
          <a:p>
            <a:r>
              <a:rPr lang="de-CH" sz="2800" dirty="0" smtClean="0"/>
              <a:t>About</a:t>
            </a:r>
          </a:p>
          <a:p>
            <a:r>
              <a:rPr lang="de-CH" sz="2800" dirty="0" smtClean="0"/>
              <a:t>Sprachumschaltung</a:t>
            </a:r>
          </a:p>
          <a:p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49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/>
          </a:bodyPr>
          <a:lstStyle/>
          <a:p>
            <a:r>
              <a:rPr lang="de-CH" sz="2800" dirty="0" smtClean="0"/>
              <a:t>Erfassen und anzeigen von Bildern</a:t>
            </a:r>
          </a:p>
          <a:p>
            <a:r>
              <a:rPr lang="de-CH" sz="2800" dirty="0" smtClean="0"/>
              <a:t>Seitenweises anzeigen der Postings (scroll &amp; reload)</a:t>
            </a:r>
          </a:p>
          <a:p>
            <a:r>
              <a:rPr lang="de-CH" sz="2800" smtClean="0"/>
              <a:t>Onbeforeunload</a:t>
            </a:r>
          </a:p>
          <a:p>
            <a:pPr marL="0" indent="0">
              <a:buNone/>
            </a:pPr>
            <a:r>
              <a:rPr lang="de-CH" sz="2800" smtClean="0"/>
              <a:t> </a:t>
            </a:r>
            <a:endParaRPr lang="de-CH" sz="2800" dirty="0" smtClean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2</a:t>
            </a:r>
            <a:r>
              <a:rPr lang="de-CH" sz="3600" dirty="0" smtClean="0"/>
              <a:t>. Client – Fehlende Features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43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Übersicht</a:t>
            </a:r>
            <a:endParaRPr lang="en-GB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853"/>
            <a:ext cx="8229600" cy="389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Datenbank</a:t>
            </a:r>
            <a:endParaRPr lang="en-GB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852936"/>
            <a:ext cx="8229600" cy="3273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Gründe</a:t>
            </a:r>
            <a:endParaRPr lang="en-GB" sz="2800" dirty="0" smtClean="0"/>
          </a:p>
          <a:p>
            <a:r>
              <a:rPr lang="en-GB" sz="2800" dirty="0" err="1" smtClean="0"/>
              <a:t>Einfache</a:t>
            </a:r>
            <a:r>
              <a:rPr lang="en-GB" sz="2800" dirty="0" smtClean="0"/>
              <a:t> </a:t>
            </a:r>
            <a:r>
              <a:rPr lang="en-GB" sz="2800" dirty="0" err="1"/>
              <a:t>Anwendung</a:t>
            </a:r>
            <a:r>
              <a:rPr lang="en-GB" sz="2800" dirty="0"/>
              <a:t> </a:t>
            </a:r>
            <a:r>
              <a:rPr lang="en-GB" sz="2800" dirty="0" err="1"/>
              <a:t>unter</a:t>
            </a:r>
            <a:r>
              <a:rPr lang="en-GB" sz="2800" dirty="0"/>
              <a:t> </a:t>
            </a:r>
            <a:r>
              <a:rPr lang="en-GB" sz="2800" dirty="0" smtClean="0"/>
              <a:t>Node.js</a:t>
            </a:r>
          </a:p>
          <a:p>
            <a:r>
              <a:rPr lang="en-GB" sz="2800" dirty="0" err="1"/>
              <a:t>Einfaches</a:t>
            </a:r>
            <a:r>
              <a:rPr lang="en-GB" sz="2800" dirty="0"/>
              <a:t> </a:t>
            </a:r>
            <a:r>
              <a:rPr lang="en-GB" sz="2800" dirty="0" smtClean="0"/>
              <a:t>API</a:t>
            </a:r>
          </a:p>
          <a:p>
            <a:r>
              <a:rPr lang="de-DE" sz="2800" dirty="0"/>
              <a:t>Funktionsumfang für unsere Anwendung </a:t>
            </a:r>
            <a:r>
              <a:rPr lang="de-DE" sz="2800" dirty="0" smtClean="0"/>
              <a:t>ausreichend</a:t>
            </a:r>
          </a:p>
          <a:p>
            <a:r>
              <a:rPr lang="de-DE" sz="2800" dirty="0"/>
              <a:t>Einfacher Ausbau zur Mongo DB möglich</a:t>
            </a:r>
            <a:endParaRPr lang="en-GB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338" y="1677635"/>
            <a:ext cx="7143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3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5976" y="260648"/>
            <a:ext cx="4334437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CH" sz="1600" dirty="0" smtClean="0">
                <a:solidFill>
                  <a:srgbClr val="FFFFE0"/>
                </a:solidFill>
              </a:rPr>
              <a:t>2Rolf FmbH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0648"/>
            <a:ext cx="4042792" cy="346050"/>
          </a:xfrm>
          <a:prstGeom prst="rect">
            <a:avLst/>
          </a:prstGeom>
          <a:solidFill>
            <a:srgbClr val="B674AF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600" smtClean="0">
                <a:solidFill>
                  <a:srgbClr val="FFFFE0"/>
                </a:solidFill>
                <a:latin typeface="Wingdings" panose="05000000000000000000" pitchFamily="2" charset="2"/>
              </a:rPr>
              <a:t>S</a:t>
            </a:r>
            <a:r>
              <a:rPr lang="de-CH" sz="1600" smtClean="0">
                <a:solidFill>
                  <a:srgbClr val="FFFFE0"/>
                </a:solidFill>
              </a:rPr>
              <a:t> S H R E D D I T ³</a:t>
            </a:r>
            <a:endParaRPr lang="en-GB" sz="1600" dirty="0">
              <a:solidFill>
                <a:srgbClr val="FFFFE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92696"/>
            <a:ext cx="823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/>
              <a:t>3</a:t>
            </a:r>
            <a:r>
              <a:rPr lang="de-CH" sz="3600" dirty="0" smtClean="0"/>
              <a:t>. Server – Aufbau der Software</a:t>
            </a:r>
            <a:endParaRPr lang="en-GB" sz="3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1" y="1616014"/>
            <a:ext cx="7568438" cy="4494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617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    S H R E D D I T 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    S H R E D D I T ³</dc:title>
  <dc:creator>ich</dc:creator>
  <cp:lastModifiedBy>ich</cp:lastModifiedBy>
  <cp:revision>29</cp:revision>
  <dcterms:created xsi:type="dcterms:W3CDTF">2014-12-01T01:08:27Z</dcterms:created>
  <dcterms:modified xsi:type="dcterms:W3CDTF">2014-12-02T11:55:49Z</dcterms:modified>
</cp:coreProperties>
</file>