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DB-Struktur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b="1" dirty="0" smtClean="0"/>
              <a:t>User-DB</a:t>
            </a:r>
            <a:endParaRPr lang="en-GB" sz="1050" b="1" dirty="0"/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/>
              <a:t>_id</a:t>
            </a:r>
            <a:r>
              <a:rPr lang="en-GB" sz="1050" dirty="0"/>
              <a:t>":"</a:t>
            </a:r>
            <a:r>
              <a:rPr lang="en-GB" sz="1050" dirty="0" err="1"/>
              <a:t>newUser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password</a:t>
            </a:r>
            <a:r>
              <a:rPr lang="en-GB" sz="1050" dirty="0"/>
              <a:t>":"</a:t>
            </a:r>
            <a:r>
              <a:rPr lang="en-GB" sz="1050" dirty="0" smtClean="0"/>
              <a:t>7c4a8d0…494f8941b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email</a:t>
            </a:r>
            <a:r>
              <a:rPr lang="en-GB" sz="1050" dirty="0" err="1"/>
              <a:t>":"newUser@hsr.ch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"_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since</a:t>
            </a:r>
            <a:r>
              <a:rPr lang="en-GB" sz="1050" dirty="0"/>
              <a:t>":"2014-07-04T10:44:00.000Z",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locale</a:t>
            </a:r>
            <a:r>
              <a:rPr lang="en-GB" sz="1050" dirty="0" err="1"/>
              <a:t>":"EN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notify</a:t>
            </a:r>
            <a:r>
              <a:rPr lang="en-GB" sz="1050" dirty="0" err="1"/>
              <a:t>":"true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admin</a:t>
            </a:r>
            <a:r>
              <a:rPr lang="en-GB" sz="1050" dirty="0" err="1"/>
              <a:t>":"false</a:t>
            </a:r>
            <a:r>
              <a:rPr lang="en-GB" sz="1050" dirty="0" smtClean="0"/>
              <a:t>"}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b="1" dirty="0"/>
              <a:t>Posting-DB</a:t>
            </a:r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 err="1"/>
              <a:t>title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user</a:t>
            </a:r>
            <a:r>
              <a:rPr lang="en-GB" sz="1050" dirty="0" err="1"/>
              <a:t>":"tester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time</a:t>
            </a:r>
            <a:r>
              <a:rPr lang="en-GB" sz="1050" dirty="0"/>
              <a:t>":"2014-11-30T12:02:29.245Z",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rating</a:t>
            </a:r>
            <a:r>
              <a:rPr lang="en-GB" sz="1050" dirty="0"/>
              <a:t>":"0.00",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people</a:t>
            </a:r>
            <a:r>
              <a:rPr lang="en-GB" sz="1050" dirty="0"/>
              <a:t>":"0",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link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url</a:t>
            </a:r>
            <a:r>
              <a:rPr lang="en-GB" sz="1050" dirty="0"/>
              <a:t>":"www.testing.ch",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commentCount</a:t>
            </a:r>
            <a:r>
              <a:rPr lang="en-GB" sz="1050" dirty="0"/>
              <a:t>":0,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tags</a:t>
            </a:r>
            <a:r>
              <a:rPr lang="en-GB" sz="1050" dirty="0" err="1"/>
              <a:t>":"test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content</a:t>
            </a:r>
            <a:r>
              <a:rPr lang="en-GB" sz="1050" dirty="0" err="1"/>
              <a:t>":"we</a:t>
            </a:r>
            <a:r>
              <a:rPr lang="en-GB" sz="1050" dirty="0"/>
              <a:t> test the shreddit3",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_id</a:t>
            </a:r>
            <a:r>
              <a:rPr lang="en-GB" sz="1050" dirty="0"/>
              <a:t>":"BG3fY0gikybQrgi0</a:t>
            </a:r>
            <a:r>
              <a:rPr lang="en-GB" sz="1050" dirty="0" smtClean="0"/>
              <a:t>"}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7621" y="16020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Comment-DB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pid</a:t>
            </a:r>
            <a:r>
              <a:rPr lang="en-GB" sz="1100" dirty="0" smtClean="0"/>
              <a:t>":"BG3fY0gikybQrgi0",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user</a:t>
            </a:r>
            <a:r>
              <a:rPr lang="en-GB" sz="1100" dirty="0" err="1" smtClean="0"/>
              <a:t>":"tester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time</a:t>
            </a:r>
            <a:r>
              <a:rPr lang="en-GB" sz="1100" dirty="0" smtClean="0"/>
              <a:t>":"2014-11-30T13:44:15.343Z",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comment</a:t>
            </a:r>
            <a:r>
              <a:rPr lang="en-GB" sz="1100" dirty="0" err="1" smtClean="0"/>
              <a:t>":"this</a:t>
            </a:r>
            <a:r>
              <a:rPr lang="en-GB" sz="1100" dirty="0" smtClean="0"/>
              <a:t> is a comment for </a:t>
            </a:r>
            <a:r>
              <a:rPr lang="en-GB" sz="1100" dirty="0" err="1" smtClean="0"/>
              <a:t>Morologie</a:t>
            </a:r>
            <a:r>
              <a:rPr lang="en-GB" sz="1100" dirty="0" smtClean="0"/>
              <a:t>.",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response</a:t>
            </a:r>
            <a:r>
              <a:rPr lang="en-GB" sz="1100" dirty="0" err="1" smtClean="0"/>
              <a:t>":"bie@example.com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_id</a:t>
            </a:r>
            <a:r>
              <a:rPr lang="en-GB" sz="1100" dirty="0" smtClean="0"/>
              <a:t>":"3DomEQPiDEiWLuIO"}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Rating-DB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_id</a:t>
            </a:r>
            <a:r>
              <a:rPr lang="en-GB" sz="1100" dirty="0" smtClean="0"/>
              <a:t>":"ME4QWkUBSZ4dEZQx",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_count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_average</a:t>
            </a:r>
            <a:r>
              <a:rPr lang="en-GB" sz="1100" dirty="0" smtClean="0"/>
              <a:t>":4,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_version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tester</a:t>
            </a:r>
            <a:r>
              <a:rPr lang="en-GB" sz="1100" dirty="0" smtClean="0"/>
              <a:t>":4}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0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Dateistruktur</a:t>
            </a:r>
            <a:endParaRPr lang="en-GB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880320" cy="333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Qual der Wahl </a:t>
            </a:r>
            <a:r>
              <a:rPr lang="de-CH" sz="2400" dirty="0" smtClean="0">
                <a:sym typeface="Wingdings" panose="05000000000000000000" pitchFamily="2" charset="2"/>
              </a:rPr>
              <a:t> </a:t>
            </a:r>
            <a:r>
              <a:rPr lang="de-CH" sz="2400" dirty="0" smtClean="0"/>
              <a:t>Es gibt für jeden Bereich X </a:t>
            </a:r>
            <a:r>
              <a:rPr lang="de-CH" sz="2400" dirty="0" smtClean="0"/>
              <a:t>Frameworks</a:t>
            </a:r>
          </a:p>
          <a:p>
            <a:r>
              <a:rPr lang="de-CH" sz="2400" smtClean="0"/>
              <a:t>Frameworks haben  auch Nachteile.</a:t>
            </a:r>
            <a:endParaRPr lang="de-CH" sz="2400" dirty="0" smtClean="0"/>
          </a:p>
          <a:p>
            <a:r>
              <a:rPr lang="de-CH" sz="2400" dirty="0" smtClean="0"/>
              <a:t>Werbefenster?</a:t>
            </a:r>
          </a:p>
          <a:p>
            <a:endParaRPr lang="de-CH" sz="2400" dirty="0" smtClean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</a:p>
          <a:p>
            <a:r>
              <a:rPr lang="de-CH" sz="2800" dirty="0" smtClean="0"/>
              <a:t>Bootstrap</a:t>
            </a:r>
          </a:p>
          <a:p>
            <a:r>
              <a:rPr lang="de-CH" sz="2800" dirty="0" smtClean="0"/>
              <a:t>jQuery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</a:p>
          <a:p>
            <a:r>
              <a:rPr lang="de-CH" sz="2000" dirty="0" smtClean="0"/>
              <a:t>Index.html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</a:p>
          <a:p>
            <a:r>
              <a:rPr lang="de-CH" sz="2800" dirty="0" smtClean="0"/>
              <a:t>Sortieiren/Filtern der </a:t>
            </a:r>
            <a:r>
              <a:rPr lang="de-CH" sz="2800" dirty="0" smtClean="0"/>
              <a:t>Postings</a:t>
            </a:r>
          </a:p>
          <a:p>
            <a:r>
              <a:rPr lang="de-CH" sz="2800" dirty="0" smtClean="0"/>
              <a:t>Suchen nach Postings</a:t>
            </a:r>
            <a:endParaRPr lang="de-CH" sz="2800" dirty="0" smtClean="0"/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dirty="0" smtClean="0"/>
              <a:t>Onbeforeunload</a:t>
            </a:r>
          </a:p>
          <a:p>
            <a:r>
              <a:rPr lang="de-CH" sz="2800" smtClean="0"/>
              <a:t>Tests (AngularJS)</a:t>
            </a:r>
          </a:p>
          <a:p>
            <a:pPr marL="0" indent="0">
              <a:buNone/>
            </a:pPr>
            <a:r>
              <a:rPr lang="de-CH" sz="2800" dirty="0" smtClean="0"/>
              <a:t> 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631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33</cp:revision>
  <dcterms:created xsi:type="dcterms:W3CDTF">2014-12-01T01:08:27Z</dcterms:created>
  <dcterms:modified xsi:type="dcterms:W3CDTF">2014-12-03T18:10:43Z</dcterms:modified>
</cp:coreProperties>
</file>