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2" r:id="rId7"/>
    <p:sldId id="258" r:id="rId8"/>
    <p:sldId id="259" r:id="rId9"/>
    <p:sldId id="275" r:id="rId10"/>
    <p:sldId id="265" r:id="rId11"/>
    <p:sldId id="269" r:id="rId12"/>
    <p:sldId id="273" r:id="rId13"/>
    <p:sldId id="274" r:id="rId14"/>
    <p:sldId id="270" r:id="rId15"/>
    <p:sldId id="260" r:id="rId16"/>
    <p:sldId id="271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8BDA1-8DAD-4FA5-BF01-F03DA215615A}" v="10" dt="2024-08-27T18:06:49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Gouveia" userId="c8f3fb5303694ee2" providerId="LiveId" clId="{E038BDA1-8DAD-4FA5-BF01-F03DA215615A}"/>
    <pc:docChg chg="custSel delSld modSld">
      <pc:chgData name="Rodolfo Gouveia" userId="c8f3fb5303694ee2" providerId="LiveId" clId="{E038BDA1-8DAD-4FA5-BF01-F03DA215615A}" dt="2024-08-27T18:07:36.251" v="61" actId="20577"/>
      <pc:docMkLst>
        <pc:docMk/>
      </pc:docMkLst>
      <pc:sldChg chg="modSp mod">
        <pc:chgData name="Rodolfo Gouveia" userId="c8f3fb5303694ee2" providerId="LiveId" clId="{E038BDA1-8DAD-4FA5-BF01-F03DA215615A}" dt="2024-08-27T18:07:36.251" v="61" actId="20577"/>
        <pc:sldMkLst>
          <pc:docMk/>
          <pc:sldMk cId="2586058810" sldId="256"/>
        </pc:sldMkLst>
        <pc:spChg chg="mod">
          <ac:chgData name="Rodolfo Gouveia" userId="c8f3fb5303694ee2" providerId="LiveId" clId="{E038BDA1-8DAD-4FA5-BF01-F03DA215615A}" dt="2024-08-27T18:07:36.251" v="61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del">
        <pc:chgData name="Rodolfo Gouveia" userId="c8f3fb5303694ee2" providerId="LiveId" clId="{E038BDA1-8DAD-4FA5-BF01-F03DA215615A}" dt="2024-08-27T18:05:26.576" v="25" actId="47"/>
        <pc:sldMkLst>
          <pc:docMk/>
          <pc:sldMk cId="2619301236" sldId="264"/>
        </pc:sldMkLst>
      </pc:sldChg>
      <pc:sldChg chg="addSp delSp modSp mod">
        <pc:chgData name="Rodolfo Gouveia" userId="c8f3fb5303694ee2" providerId="LiveId" clId="{E038BDA1-8DAD-4FA5-BF01-F03DA215615A}" dt="2024-08-27T18:05:12.269" v="24" actId="1076"/>
        <pc:sldMkLst>
          <pc:docMk/>
          <pc:sldMk cId="2499682613" sldId="269"/>
        </pc:sldMkLst>
        <pc:picChg chg="add mod">
          <ac:chgData name="Rodolfo Gouveia" userId="c8f3fb5303694ee2" providerId="LiveId" clId="{E038BDA1-8DAD-4FA5-BF01-F03DA215615A}" dt="2024-08-27T18:05:12.269" v="24" actId="1076"/>
          <ac:picMkLst>
            <pc:docMk/>
            <pc:sldMk cId="2499682613" sldId="269"/>
            <ac:picMk id="4" creationId="{F8AC9ADF-D10C-94BD-0872-6D5F8ECAD920}"/>
          </ac:picMkLst>
        </pc:picChg>
        <pc:picChg chg="del">
          <ac:chgData name="Rodolfo Gouveia" userId="c8f3fb5303694ee2" providerId="LiveId" clId="{E038BDA1-8DAD-4FA5-BF01-F03DA215615A}" dt="2024-08-27T18:04:58.540" v="21" actId="478"/>
          <ac:picMkLst>
            <pc:docMk/>
            <pc:sldMk cId="2499682613" sldId="269"/>
            <ac:picMk id="12" creationId="{C95C26FD-062D-636A-38CE-970F23F93CA6}"/>
          </ac:picMkLst>
        </pc:picChg>
      </pc:sldChg>
      <pc:sldChg chg="addSp modSp mod chgLayout">
        <pc:chgData name="Rodolfo Gouveia" userId="c8f3fb5303694ee2" providerId="LiveId" clId="{E038BDA1-8DAD-4FA5-BF01-F03DA215615A}" dt="2024-08-27T18:07:24.960" v="51" actId="403"/>
        <pc:sldMkLst>
          <pc:docMk/>
          <pc:sldMk cId="2896385493" sldId="270"/>
        </pc:sldMkLst>
        <pc:spChg chg="mod">
          <ac:chgData name="Rodolfo Gouveia" userId="c8f3fb5303694ee2" providerId="LiveId" clId="{E038BDA1-8DAD-4FA5-BF01-F03DA215615A}" dt="2024-08-27T18:07:10.681" v="42" actId="1076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Rodolfo Gouveia" userId="c8f3fb5303694ee2" providerId="LiveId" clId="{E038BDA1-8DAD-4FA5-BF01-F03DA215615A}" dt="2024-08-27T18:07:02.884" v="39" actId="26606"/>
          <ac:spMkLst>
            <pc:docMk/>
            <pc:sldMk cId="2896385493" sldId="270"/>
            <ac:spMk id="8" creationId="{92908AF9-2A07-4B50-BC13-471792106EC8}"/>
          </ac:spMkLst>
        </pc:spChg>
        <pc:spChg chg="add mod">
          <ac:chgData name="Rodolfo Gouveia" userId="c8f3fb5303694ee2" providerId="LiveId" clId="{E038BDA1-8DAD-4FA5-BF01-F03DA215615A}" dt="2024-08-27T18:07:02.884" v="39" actId="26606"/>
          <ac:spMkLst>
            <pc:docMk/>
            <pc:sldMk cId="2896385493" sldId="270"/>
            <ac:spMk id="38" creationId="{8D198AD0-62B5-3381-D1C7-395F8131F995}"/>
          </ac:spMkLst>
        </pc:spChg>
        <pc:spChg chg="add mod">
          <ac:chgData name="Rodolfo Gouveia" userId="c8f3fb5303694ee2" providerId="LiveId" clId="{E038BDA1-8DAD-4FA5-BF01-F03DA215615A}" dt="2024-08-27T18:07:02.884" v="39" actId="26606"/>
          <ac:spMkLst>
            <pc:docMk/>
            <pc:sldMk cId="2896385493" sldId="270"/>
            <ac:spMk id="40" creationId="{393BBA77-7A92-CEA7-1F5A-C9715D51AE5A}"/>
          </ac:spMkLst>
        </pc:spChg>
        <pc:graphicFrameChg chg="mod ord modGraphic">
          <ac:chgData name="Rodolfo Gouveia" userId="c8f3fb5303694ee2" providerId="LiveId" clId="{E038BDA1-8DAD-4FA5-BF01-F03DA215615A}" dt="2024-08-27T18:07:24.960" v="51" actId="403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addSp delSp modSp mod">
        <pc:chgData name="Rodolfo Gouveia" userId="c8f3fb5303694ee2" providerId="LiveId" clId="{E038BDA1-8DAD-4FA5-BF01-F03DA215615A}" dt="2024-08-27T18:06:25.766" v="28" actId="1076"/>
        <pc:sldMkLst>
          <pc:docMk/>
          <pc:sldMk cId="895911465" sldId="273"/>
        </pc:sldMkLst>
        <pc:picChg chg="del">
          <ac:chgData name="Rodolfo Gouveia" userId="c8f3fb5303694ee2" providerId="LiveId" clId="{E038BDA1-8DAD-4FA5-BF01-F03DA215615A}" dt="2024-08-27T18:06:01.003" v="26" actId="478"/>
          <ac:picMkLst>
            <pc:docMk/>
            <pc:sldMk cId="895911465" sldId="273"/>
            <ac:picMk id="2" creationId="{5A2C4246-F913-E1ED-E1B8-334B0AA8E12B}"/>
          </ac:picMkLst>
        </pc:picChg>
        <pc:picChg chg="add mod">
          <ac:chgData name="Rodolfo Gouveia" userId="c8f3fb5303694ee2" providerId="LiveId" clId="{E038BDA1-8DAD-4FA5-BF01-F03DA215615A}" dt="2024-08-27T18:06:25.766" v="28" actId="1076"/>
          <ac:picMkLst>
            <pc:docMk/>
            <pc:sldMk cId="895911465" sldId="273"/>
            <ac:picMk id="5" creationId="{C23E4B04-1CA2-602E-4C08-823B5FA7234C}"/>
          </ac:picMkLst>
        </pc:picChg>
      </pc:sldChg>
      <pc:sldChg chg="modSp mod">
        <pc:chgData name="Rodolfo Gouveia" userId="c8f3fb5303694ee2" providerId="LiveId" clId="{E038BDA1-8DAD-4FA5-BF01-F03DA215615A}" dt="2024-08-27T18:04:34.912" v="20" actId="20577"/>
        <pc:sldMkLst>
          <pc:docMk/>
          <pc:sldMk cId="4056133840" sldId="275"/>
        </pc:sldMkLst>
        <pc:spChg chg="mod">
          <ac:chgData name="Rodolfo Gouveia" userId="c8f3fb5303694ee2" providerId="LiveId" clId="{E038BDA1-8DAD-4FA5-BF01-F03DA215615A}" dt="2024-08-27T18:04:05.170" v="10" actId="20577"/>
          <ac:spMkLst>
            <pc:docMk/>
            <pc:sldMk cId="4056133840" sldId="275"/>
            <ac:spMk id="5" creationId="{57E386FF-C90F-4484-A843-D4BA75FFF002}"/>
          </ac:spMkLst>
        </pc:spChg>
        <pc:spChg chg="mod">
          <ac:chgData name="Rodolfo Gouveia" userId="c8f3fb5303694ee2" providerId="LiveId" clId="{E038BDA1-8DAD-4FA5-BF01-F03DA215615A}" dt="2024-08-27T18:04:08.790" v="11" actId="313"/>
          <ac:spMkLst>
            <pc:docMk/>
            <pc:sldMk cId="4056133840" sldId="275"/>
            <ac:spMk id="14" creationId="{300D2644-F516-41F1-A88D-93673EA209A4}"/>
          </ac:spMkLst>
        </pc:spChg>
        <pc:spChg chg="mod">
          <ac:chgData name="Rodolfo Gouveia" userId="c8f3fb5303694ee2" providerId="LiveId" clId="{E038BDA1-8DAD-4FA5-BF01-F03DA215615A}" dt="2024-08-27T18:04:34.912" v="20" actId="20577"/>
          <ac:spMkLst>
            <pc:docMk/>
            <pc:sldMk cId="4056133840" sldId="275"/>
            <ac:spMk id="15" creationId="{9405A1F0-98C1-4B11-8D9A-3C009ADC44D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DF770-97E1-4559-9A6B-0AC5124DA11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302EA97-C566-4856-A818-A89D41D9528A}">
      <dgm:prSet phldrT="[Texto]"/>
      <dgm:spPr/>
      <dgm:t>
        <a:bodyPr/>
        <a:lstStyle/>
        <a:p>
          <a:r>
            <a:rPr lang="pt-BR" b="0" i="0" dirty="0"/>
            <a:t>Dificuldades na organização dos chamados</a:t>
          </a:r>
          <a:endParaRPr lang="pt-BR" dirty="0"/>
        </a:p>
      </dgm:t>
    </dgm:pt>
    <dgm:pt modelId="{51A66391-DF58-4AC4-9DE7-FC894DAE1A8A}" type="parTrans" cxnId="{33D59F41-89EF-466C-A42E-479B935C88BB}">
      <dgm:prSet/>
      <dgm:spPr/>
      <dgm:t>
        <a:bodyPr/>
        <a:lstStyle/>
        <a:p>
          <a:endParaRPr lang="pt-BR"/>
        </a:p>
      </dgm:t>
    </dgm:pt>
    <dgm:pt modelId="{BC4CE640-4C2B-4074-8A5A-37EB9EC5AF13}" type="sibTrans" cxnId="{33D59F41-89EF-466C-A42E-479B935C88BB}">
      <dgm:prSet/>
      <dgm:spPr/>
      <dgm:t>
        <a:bodyPr/>
        <a:lstStyle/>
        <a:p>
          <a:endParaRPr lang="pt-BR"/>
        </a:p>
      </dgm:t>
    </dgm:pt>
    <dgm:pt modelId="{21B8060D-712B-4F1C-A92E-FADA00D51342}">
      <dgm:prSet phldrT="[Texto]"/>
      <dgm:spPr/>
      <dgm:t>
        <a:bodyPr/>
        <a:lstStyle/>
        <a:p>
          <a:r>
            <a:rPr lang="pt-BR" b="0" i="0" dirty="0"/>
            <a:t>Falta de visibilidade e rastreabilidade</a:t>
          </a:r>
          <a:endParaRPr lang="pt-BR" dirty="0"/>
        </a:p>
      </dgm:t>
    </dgm:pt>
    <dgm:pt modelId="{F61C5798-0E83-48A3-9FEE-22B5820492C9}" type="parTrans" cxnId="{11E36C1D-9E2C-4362-A1D3-911E673BF29F}">
      <dgm:prSet/>
      <dgm:spPr/>
      <dgm:t>
        <a:bodyPr/>
        <a:lstStyle/>
        <a:p>
          <a:endParaRPr lang="pt-BR"/>
        </a:p>
      </dgm:t>
    </dgm:pt>
    <dgm:pt modelId="{EB426308-5F9A-45B7-809E-9A67BF598C85}" type="sibTrans" cxnId="{11E36C1D-9E2C-4362-A1D3-911E673BF29F}">
      <dgm:prSet/>
      <dgm:spPr/>
      <dgm:t>
        <a:bodyPr/>
        <a:lstStyle/>
        <a:p>
          <a:endParaRPr lang="pt-BR"/>
        </a:p>
      </dgm:t>
    </dgm:pt>
    <dgm:pt modelId="{A6B84D05-E14E-4D5E-BC65-285BFFCDA5ED}">
      <dgm:prSet phldrT="[Texto]"/>
      <dgm:spPr/>
      <dgm:t>
        <a:bodyPr/>
        <a:lstStyle/>
        <a:p>
          <a:r>
            <a:rPr lang="pt-BR" b="0" i="0"/>
            <a:t>Atendimento demorado</a:t>
          </a:r>
          <a:endParaRPr lang="pt-BR" dirty="0"/>
        </a:p>
      </dgm:t>
    </dgm:pt>
    <dgm:pt modelId="{FA48E873-5CD2-4CA9-A0C2-9984E6E6D6EA}" type="parTrans" cxnId="{035CD49D-1566-4FCD-9DB2-C54B17BABFFF}">
      <dgm:prSet/>
      <dgm:spPr/>
      <dgm:t>
        <a:bodyPr/>
        <a:lstStyle/>
        <a:p>
          <a:endParaRPr lang="pt-BR"/>
        </a:p>
      </dgm:t>
    </dgm:pt>
    <dgm:pt modelId="{C80449EA-1075-4939-95B8-A6C19461A574}" type="sibTrans" cxnId="{035CD49D-1566-4FCD-9DB2-C54B17BABFFF}">
      <dgm:prSet/>
      <dgm:spPr/>
      <dgm:t>
        <a:bodyPr/>
        <a:lstStyle/>
        <a:p>
          <a:endParaRPr lang="pt-BR"/>
        </a:p>
      </dgm:t>
    </dgm:pt>
    <dgm:pt modelId="{88DE2ADA-B9E4-410A-8F14-8311CA60F67B}">
      <dgm:prSet phldrT="[Texto]"/>
      <dgm:spPr/>
      <dgm:t>
        <a:bodyPr/>
        <a:lstStyle/>
        <a:p>
          <a:r>
            <a:rPr lang="pt-BR" b="0" i="0" dirty="0"/>
            <a:t>Comunicação ineficiente</a:t>
          </a:r>
          <a:endParaRPr lang="pt-BR" dirty="0"/>
        </a:p>
      </dgm:t>
    </dgm:pt>
    <dgm:pt modelId="{D051B220-EEAF-4C44-A032-DF2074A9372F}" type="parTrans" cxnId="{EBC14C2F-C060-4581-B69C-9C5A2B678C59}">
      <dgm:prSet/>
      <dgm:spPr/>
      <dgm:t>
        <a:bodyPr/>
        <a:lstStyle/>
        <a:p>
          <a:endParaRPr lang="pt-BR"/>
        </a:p>
      </dgm:t>
    </dgm:pt>
    <dgm:pt modelId="{EC75AAB5-CAA1-46A2-A6AD-C13D98BE4D05}" type="sibTrans" cxnId="{EBC14C2F-C060-4581-B69C-9C5A2B678C59}">
      <dgm:prSet/>
      <dgm:spPr/>
      <dgm:t>
        <a:bodyPr/>
        <a:lstStyle/>
        <a:p>
          <a:endParaRPr lang="pt-BR"/>
        </a:p>
      </dgm:t>
    </dgm:pt>
    <dgm:pt modelId="{7B46913C-DE64-44A9-B37C-751FC02AE9FD}">
      <dgm:prSet phldrT="[Texto]"/>
      <dgm:spPr/>
      <dgm:t>
        <a:bodyPr/>
        <a:lstStyle/>
        <a:p>
          <a:r>
            <a:rPr lang="pt-BR" b="0" i="0" dirty="0"/>
            <a:t>Dificuldades na avaliação de desempenho</a:t>
          </a:r>
          <a:endParaRPr lang="pt-BR" dirty="0"/>
        </a:p>
      </dgm:t>
    </dgm:pt>
    <dgm:pt modelId="{D80B49E7-D620-4CA4-AE83-7A16CAC32D7B}" type="parTrans" cxnId="{BC1D2D12-148B-45E0-881B-39899E5C3970}">
      <dgm:prSet/>
      <dgm:spPr/>
      <dgm:t>
        <a:bodyPr/>
        <a:lstStyle/>
        <a:p>
          <a:endParaRPr lang="pt-BR"/>
        </a:p>
      </dgm:t>
    </dgm:pt>
    <dgm:pt modelId="{9140E54E-F24A-403C-8D86-7626B002F9E3}" type="sibTrans" cxnId="{BC1D2D12-148B-45E0-881B-39899E5C3970}">
      <dgm:prSet/>
      <dgm:spPr/>
      <dgm:t>
        <a:bodyPr/>
        <a:lstStyle/>
        <a:p>
          <a:endParaRPr lang="pt-BR"/>
        </a:p>
      </dgm:t>
    </dgm:pt>
    <dgm:pt modelId="{0B83D51F-BA10-4DCB-BA44-EBD037842516}" type="pres">
      <dgm:prSet presAssocID="{F0BDF770-97E1-4559-9A6B-0AC5124DA117}" presName="Name0" presStyleCnt="0">
        <dgm:presLayoutVars>
          <dgm:chMax val="7"/>
          <dgm:chPref val="7"/>
          <dgm:dir/>
        </dgm:presLayoutVars>
      </dgm:prSet>
      <dgm:spPr/>
    </dgm:pt>
    <dgm:pt modelId="{D9D3A81D-9270-4924-9BD5-213F76C1A0BE}" type="pres">
      <dgm:prSet presAssocID="{F0BDF770-97E1-4559-9A6B-0AC5124DA117}" presName="Name1" presStyleCnt="0"/>
      <dgm:spPr/>
    </dgm:pt>
    <dgm:pt modelId="{9D131851-5D99-48E1-BEDE-CA158181D10C}" type="pres">
      <dgm:prSet presAssocID="{F0BDF770-97E1-4559-9A6B-0AC5124DA117}" presName="cycle" presStyleCnt="0"/>
      <dgm:spPr/>
    </dgm:pt>
    <dgm:pt modelId="{69593012-A16F-4E8D-8C45-C7672415D8D2}" type="pres">
      <dgm:prSet presAssocID="{F0BDF770-97E1-4559-9A6B-0AC5124DA117}" presName="srcNode" presStyleLbl="node1" presStyleIdx="0" presStyleCnt="5"/>
      <dgm:spPr/>
    </dgm:pt>
    <dgm:pt modelId="{47C91205-6C4C-443E-BEE1-EA43D3B47F56}" type="pres">
      <dgm:prSet presAssocID="{F0BDF770-97E1-4559-9A6B-0AC5124DA117}" presName="conn" presStyleLbl="parChTrans1D2" presStyleIdx="0" presStyleCnt="1"/>
      <dgm:spPr/>
    </dgm:pt>
    <dgm:pt modelId="{15114361-AC73-4BF1-B48A-F19414B64EB8}" type="pres">
      <dgm:prSet presAssocID="{F0BDF770-97E1-4559-9A6B-0AC5124DA117}" presName="extraNode" presStyleLbl="node1" presStyleIdx="0" presStyleCnt="5"/>
      <dgm:spPr/>
    </dgm:pt>
    <dgm:pt modelId="{00E8CBBB-B36A-45E8-B241-41F84602C226}" type="pres">
      <dgm:prSet presAssocID="{F0BDF770-97E1-4559-9A6B-0AC5124DA117}" presName="dstNode" presStyleLbl="node1" presStyleIdx="0" presStyleCnt="5"/>
      <dgm:spPr/>
    </dgm:pt>
    <dgm:pt modelId="{5809B09C-EA44-41C1-8D33-208C50A2C6DD}" type="pres">
      <dgm:prSet presAssocID="{1302EA97-C566-4856-A818-A89D41D9528A}" presName="text_1" presStyleLbl="node1" presStyleIdx="0" presStyleCnt="5">
        <dgm:presLayoutVars>
          <dgm:bulletEnabled val="1"/>
        </dgm:presLayoutVars>
      </dgm:prSet>
      <dgm:spPr/>
    </dgm:pt>
    <dgm:pt modelId="{43EA6CAA-A39E-4ACD-9EEB-1A9178E27389}" type="pres">
      <dgm:prSet presAssocID="{1302EA97-C566-4856-A818-A89D41D9528A}" presName="accent_1" presStyleCnt="0"/>
      <dgm:spPr/>
    </dgm:pt>
    <dgm:pt modelId="{15D5AFC7-1ECE-47F1-A213-DCAC20D08899}" type="pres">
      <dgm:prSet presAssocID="{1302EA97-C566-4856-A818-A89D41D9528A}" presName="accentRepeatNode" presStyleLbl="solidFgAcc1" presStyleIdx="0" presStyleCnt="5"/>
      <dgm:spPr/>
    </dgm:pt>
    <dgm:pt modelId="{ADEEA9CE-0C75-41D6-8647-3F31F25E3564}" type="pres">
      <dgm:prSet presAssocID="{21B8060D-712B-4F1C-A92E-FADA00D51342}" presName="text_2" presStyleLbl="node1" presStyleIdx="1" presStyleCnt="5">
        <dgm:presLayoutVars>
          <dgm:bulletEnabled val="1"/>
        </dgm:presLayoutVars>
      </dgm:prSet>
      <dgm:spPr/>
    </dgm:pt>
    <dgm:pt modelId="{2D288A94-2B55-4D66-B433-5B6723BDE7F4}" type="pres">
      <dgm:prSet presAssocID="{21B8060D-712B-4F1C-A92E-FADA00D51342}" presName="accent_2" presStyleCnt="0"/>
      <dgm:spPr/>
    </dgm:pt>
    <dgm:pt modelId="{160F6FF5-AB0A-4536-A008-C0F065B60C49}" type="pres">
      <dgm:prSet presAssocID="{21B8060D-712B-4F1C-A92E-FADA00D51342}" presName="accentRepeatNode" presStyleLbl="solidFgAcc1" presStyleIdx="1" presStyleCnt="5"/>
      <dgm:spPr/>
    </dgm:pt>
    <dgm:pt modelId="{FEA69A2A-EDCD-4652-BBA2-8716BD4B53CF}" type="pres">
      <dgm:prSet presAssocID="{A6B84D05-E14E-4D5E-BC65-285BFFCDA5ED}" presName="text_3" presStyleLbl="node1" presStyleIdx="2" presStyleCnt="5">
        <dgm:presLayoutVars>
          <dgm:bulletEnabled val="1"/>
        </dgm:presLayoutVars>
      </dgm:prSet>
      <dgm:spPr/>
    </dgm:pt>
    <dgm:pt modelId="{18D3F0FC-3A38-449D-90AE-B5FB331A1A85}" type="pres">
      <dgm:prSet presAssocID="{A6B84D05-E14E-4D5E-BC65-285BFFCDA5ED}" presName="accent_3" presStyleCnt="0"/>
      <dgm:spPr/>
    </dgm:pt>
    <dgm:pt modelId="{12C6A1B1-D650-4CF1-8BBE-A7C0F91B9C3D}" type="pres">
      <dgm:prSet presAssocID="{A6B84D05-E14E-4D5E-BC65-285BFFCDA5ED}" presName="accentRepeatNode" presStyleLbl="solidFgAcc1" presStyleIdx="2" presStyleCnt="5"/>
      <dgm:spPr/>
    </dgm:pt>
    <dgm:pt modelId="{09B09772-276F-401D-A305-E59D9A5B5E57}" type="pres">
      <dgm:prSet presAssocID="{88DE2ADA-B9E4-410A-8F14-8311CA60F67B}" presName="text_4" presStyleLbl="node1" presStyleIdx="3" presStyleCnt="5" custScaleX="97583">
        <dgm:presLayoutVars>
          <dgm:bulletEnabled val="1"/>
        </dgm:presLayoutVars>
      </dgm:prSet>
      <dgm:spPr/>
    </dgm:pt>
    <dgm:pt modelId="{1D2FA3BB-8239-4BD5-854C-27E9A24B06BE}" type="pres">
      <dgm:prSet presAssocID="{88DE2ADA-B9E4-410A-8F14-8311CA60F67B}" presName="accent_4" presStyleCnt="0"/>
      <dgm:spPr/>
    </dgm:pt>
    <dgm:pt modelId="{246564EB-CBEB-41C0-99DB-00E6CDB49269}" type="pres">
      <dgm:prSet presAssocID="{88DE2ADA-B9E4-410A-8F14-8311CA60F67B}" presName="accentRepeatNode" presStyleLbl="solidFgAcc1" presStyleIdx="3" presStyleCnt="5"/>
      <dgm:spPr/>
    </dgm:pt>
    <dgm:pt modelId="{F6B425C0-1AA5-46D3-9F3A-C0A658376022}" type="pres">
      <dgm:prSet presAssocID="{7B46913C-DE64-44A9-B37C-751FC02AE9FD}" presName="text_5" presStyleLbl="node1" presStyleIdx="4" presStyleCnt="5" custScaleX="95425">
        <dgm:presLayoutVars>
          <dgm:bulletEnabled val="1"/>
        </dgm:presLayoutVars>
      </dgm:prSet>
      <dgm:spPr/>
    </dgm:pt>
    <dgm:pt modelId="{37CE84D0-36A7-4B5F-AC5A-DEACE0A45D31}" type="pres">
      <dgm:prSet presAssocID="{7B46913C-DE64-44A9-B37C-751FC02AE9FD}" presName="accent_5" presStyleCnt="0"/>
      <dgm:spPr/>
    </dgm:pt>
    <dgm:pt modelId="{E820E0C4-51FF-4302-ADCD-66B5F0EE1770}" type="pres">
      <dgm:prSet presAssocID="{7B46913C-DE64-44A9-B37C-751FC02AE9FD}" presName="accentRepeatNode" presStyleLbl="solidFgAcc1" presStyleIdx="4" presStyleCnt="5"/>
      <dgm:spPr/>
    </dgm:pt>
  </dgm:ptLst>
  <dgm:cxnLst>
    <dgm:cxn modelId="{BC1D2D12-148B-45E0-881B-39899E5C3970}" srcId="{F0BDF770-97E1-4559-9A6B-0AC5124DA117}" destId="{7B46913C-DE64-44A9-B37C-751FC02AE9FD}" srcOrd="4" destOrd="0" parTransId="{D80B49E7-D620-4CA4-AE83-7A16CAC32D7B}" sibTransId="{9140E54E-F24A-403C-8D86-7626B002F9E3}"/>
    <dgm:cxn modelId="{11E36C1D-9E2C-4362-A1D3-911E673BF29F}" srcId="{F0BDF770-97E1-4559-9A6B-0AC5124DA117}" destId="{21B8060D-712B-4F1C-A92E-FADA00D51342}" srcOrd="1" destOrd="0" parTransId="{F61C5798-0E83-48A3-9FEE-22B5820492C9}" sibTransId="{EB426308-5F9A-45B7-809E-9A67BF598C85}"/>
    <dgm:cxn modelId="{EBC14C2F-C060-4581-B69C-9C5A2B678C59}" srcId="{F0BDF770-97E1-4559-9A6B-0AC5124DA117}" destId="{88DE2ADA-B9E4-410A-8F14-8311CA60F67B}" srcOrd="3" destOrd="0" parTransId="{D051B220-EEAF-4C44-A032-DF2074A9372F}" sibTransId="{EC75AAB5-CAA1-46A2-A6AD-C13D98BE4D05}"/>
    <dgm:cxn modelId="{2CE4C033-3A9A-4CD5-A754-2A3AF41E3C59}" type="presOf" srcId="{21B8060D-712B-4F1C-A92E-FADA00D51342}" destId="{ADEEA9CE-0C75-41D6-8647-3F31F25E3564}" srcOrd="0" destOrd="0" presId="urn:microsoft.com/office/officeart/2008/layout/VerticalCurvedList"/>
    <dgm:cxn modelId="{33D59F41-89EF-466C-A42E-479B935C88BB}" srcId="{F0BDF770-97E1-4559-9A6B-0AC5124DA117}" destId="{1302EA97-C566-4856-A818-A89D41D9528A}" srcOrd="0" destOrd="0" parTransId="{51A66391-DF58-4AC4-9DE7-FC894DAE1A8A}" sibTransId="{BC4CE640-4C2B-4074-8A5A-37EB9EC5AF13}"/>
    <dgm:cxn modelId="{D30ADF75-DBB8-42A7-81AE-658C1396DDEC}" type="presOf" srcId="{88DE2ADA-B9E4-410A-8F14-8311CA60F67B}" destId="{09B09772-276F-401D-A305-E59D9A5B5E57}" srcOrd="0" destOrd="0" presId="urn:microsoft.com/office/officeart/2008/layout/VerticalCurvedList"/>
    <dgm:cxn modelId="{52FB807D-8CF1-4316-BE1C-DD71C9D3C9C0}" type="presOf" srcId="{F0BDF770-97E1-4559-9A6B-0AC5124DA117}" destId="{0B83D51F-BA10-4DCB-BA44-EBD037842516}" srcOrd="0" destOrd="0" presId="urn:microsoft.com/office/officeart/2008/layout/VerticalCurvedList"/>
    <dgm:cxn modelId="{3018228A-A604-410A-9EA9-93CCAEB1C4A5}" type="presOf" srcId="{7B46913C-DE64-44A9-B37C-751FC02AE9FD}" destId="{F6B425C0-1AA5-46D3-9F3A-C0A658376022}" srcOrd="0" destOrd="0" presId="urn:microsoft.com/office/officeart/2008/layout/VerticalCurvedList"/>
    <dgm:cxn modelId="{035CD49D-1566-4FCD-9DB2-C54B17BABFFF}" srcId="{F0BDF770-97E1-4559-9A6B-0AC5124DA117}" destId="{A6B84D05-E14E-4D5E-BC65-285BFFCDA5ED}" srcOrd="2" destOrd="0" parTransId="{FA48E873-5CD2-4CA9-A0C2-9984E6E6D6EA}" sibTransId="{C80449EA-1075-4939-95B8-A6C19461A574}"/>
    <dgm:cxn modelId="{30E59DDD-F86A-49BC-A8B7-2494FD47E537}" type="presOf" srcId="{1302EA97-C566-4856-A818-A89D41D9528A}" destId="{5809B09C-EA44-41C1-8D33-208C50A2C6DD}" srcOrd="0" destOrd="0" presId="urn:microsoft.com/office/officeart/2008/layout/VerticalCurvedList"/>
    <dgm:cxn modelId="{A53686DF-49C6-41D0-8DB6-2807722E0908}" type="presOf" srcId="{A6B84D05-E14E-4D5E-BC65-285BFFCDA5ED}" destId="{FEA69A2A-EDCD-4652-BBA2-8716BD4B53CF}" srcOrd="0" destOrd="0" presId="urn:microsoft.com/office/officeart/2008/layout/VerticalCurvedList"/>
    <dgm:cxn modelId="{243489E3-58CF-4E7A-8CC7-13E916F32F1F}" type="presOf" srcId="{BC4CE640-4C2B-4074-8A5A-37EB9EC5AF13}" destId="{47C91205-6C4C-443E-BEE1-EA43D3B47F56}" srcOrd="0" destOrd="0" presId="urn:microsoft.com/office/officeart/2008/layout/VerticalCurvedList"/>
    <dgm:cxn modelId="{24C00C50-02CC-48DC-AB8A-BD85FCD0E7BF}" type="presParOf" srcId="{0B83D51F-BA10-4DCB-BA44-EBD037842516}" destId="{D9D3A81D-9270-4924-9BD5-213F76C1A0BE}" srcOrd="0" destOrd="0" presId="urn:microsoft.com/office/officeart/2008/layout/VerticalCurvedList"/>
    <dgm:cxn modelId="{F80B4379-3001-41C8-BBE7-9792CC908CF6}" type="presParOf" srcId="{D9D3A81D-9270-4924-9BD5-213F76C1A0BE}" destId="{9D131851-5D99-48E1-BEDE-CA158181D10C}" srcOrd="0" destOrd="0" presId="urn:microsoft.com/office/officeart/2008/layout/VerticalCurvedList"/>
    <dgm:cxn modelId="{B4EB787B-5286-4686-A283-11CCD6E4CD79}" type="presParOf" srcId="{9D131851-5D99-48E1-BEDE-CA158181D10C}" destId="{69593012-A16F-4E8D-8C45-C7672415D8D2}" srcOrd="0" destOrd="0" presId="urn:microsoft.com/office/officeart/2008/layout/VerticalCurvedList"/>
    <dgm:cxn modelId="{D25F5DB5-FCE6-4C33-81A7-C55DA16BE7D4}" type="presParOf" srcId="{9D131851-5D99-48E1-BEDE-CA158181D10C}" destId="{47C91205-6C4C-443E-BEE1-EA43D3B47F56}" srcOrd="1" destOrd="0" presId="urn:microsoft.com/office/officeart/2008/layout/VerticalCurvedList"/>
    <dgm:cxn modelId="{2B417A92-08A2-48C3-B866-C7E5F39CF128}" type="presParOf" srcId="{9D131851-5D99-48E1-BEDE-CA158181D10C}" destId="{15114361-AC73-4BF1-B48A-F19414B64EB8}" srcOrd="2" destOrd="0" presId="urn:microsoft.com/office/officeart/2008/layout/VerticalCurvedList"/>
    <dgm:cxn modelId="{B9528B4D-52BB-49F9-ABF6-77F925670D24}" type="presParOf" srcId="{9D131851-5D99-48E1-BEDE-CA158181D10C}" destId="{00E8CBBB-B36A-45E8-B241-41F84602C226}" srcOrd="3" destOrd="0" presId="urn:microsoft.com/office/officeart/2008/layout/VerticalCurvedList"/>
    <dgm:cxn modelId="{E12C6E81-D32F-4B44-87CF-FF3A72E0A6F1}" type="presParOf" srcId="{D9D3A81D-9270-4924-9BD5-213F76C1A0BE}" destId="{5809B09C-EA44-41C1-8D33-208C50A2C6DD}" srcOrd="1" destOrd="0" presId="urn:microsoft.com/office/officeart/2008/layout/VerticalCurvedList"/>
    <dgm:cxn modelId="{7A003DE6-FC7C-48EF-83F2-43C02FF5B016}" type="presParOf" srcId="{D9D3A81D-9270-4924-9BD5-213F76C1A0BE}" destId="{43EA6CAA-A39E-4ACD-9EEB-1A9178E27389}" srcOrd="2" destOrd="0" presId="urn:microsoft.com/office/officeart/2008/layout/VerticalCurvedList"/>
    <dgm:cxn modelId="{AF716DEB-20F4-4291-A2E7-3E6DAF34137A}" type="presParOf" srcId="{43EA6CAA-A39E-4ACD-9EEB-1A9178E27389}" destId="{15D5AFC7-1ECE-47F1-A213-DCAC20D08899}" srcOrd="0" destOrd="0" presId="urn:microsoft.com/office/officeart/2008/layout/VerticalCurvedList"/>
    <dgm:cxn modelId="{8E83557C-5147-4F0D-83D3-AFE0B5D704B5}" type="presParOf" srcId="{D9D3A81D-9270-4924-9BD5-213F76C1A0BE}" destId="{ADEEA9CE-0C75-41D6-8647-3F31F25E3564}" srcOrd="3" destOrd="0" presId="urn:microsoft.com/office/officeart/2008/layout/VerticalCurvedList"/>
    <dgm:cxn modelId="{9F0DE5FC-3350-4CB9-8CA9-4DDB1C3E56A8}" type="presParOf" srcId="{D9D3A81D-9270-4924-9BD5-213F76C1A0BE}" destId="{2D288A94-2B55-4D66-B433-5B6723BDE7F4}" srcOrd="4" destOrd="0" presId="urn:microsoft.com/office/officeart/2008/layout/VerticalCurvedList"/>
    <dgm:cxn modelId="{C9DB552D-4B87-4E9C-841C-3A0CA8551EB8}" type="presParOf" srcId="{2D288A94-2B55-4D66-B433-5B6723BDE7F4}" destId="{160F6FF5-AB0A-4536-A008-C0F065B60C49}" srcOrd="0" destOrd="0" presId="urn:microsoft.com/office/officeart/2008/layout/VerticalCurvedList"/>
    <dgm:cxn modelId="{1DAF4D8D-E5B0-47CF-93E4-858C2B2D5D63}" type="presParOf" srcId="{D9D3A81D-9270-4924-9BD5-213F76C1A0BE}" destId="{FEA69A2A-EDCD-4652-BBA2-8716BD4B53CF}" srcOrd="5" destOrd="0" presId="urn:microsoft.com/office/officeart/2008/layout/VerticalCurvedList"/>
    <dgm:cxn modelId="{E3FB2833-8AC1-4896-921E-B930761C81DD}" type="presParOf" srcId="{D9D3A81D-9270-4924-9BD5-213F76C1A0BE}" destId="{18D3F0FC-3A38-449D-90AE-B5FB331A1A85}" srcOrd="6" destOrd="0" presId="urn:microsoft.com/office/officeart/2008/layout/VerticalCurvedList"/>
    <dgm:cxn modelId="{1226ED93-6838-453B-B365-BBB0308A9697}" type="presParOf" srcId="{18D3F0FC-3A38-449D-90AE-B5FB331A1A85}" destId="{12C6A1B1-D650-4CF1-8BBE-A7C0F91B9C3D}" srcOrd="0" destOrd="0" presId="urn:microsoft.com/office/officeart/2008/layout/VerticalCurvedList"/>
    <dgm:cxn modelId="{AEED7264-7A47-4F97-A11B-41CF2EBBBD4B}" type="presParOf" srcId="{D9D3A81D-9270-4924-9BD5-213F76C1A0BE}" destId="{09B09772-276F-401D-A305-E59D9A5B5E57}" srcOrd="7" destOrd="0" presId="urn:microsoft.com/office/officeart/2008/layout/VerticalCurvedList"/>
    <dgm:cxn modelId="{BC485299-70AB-4163-AC98-9D135F715577}" type="presParOf" srcId="{D9D3A81D-9270-4924-9BD5-213F76C1A0BE}" destId="{1D2FA3BB-8239-4BD5-854C-27E9A24B06BE}" srcOrd="8" destOrd="0" presId="urn:microsoft.com/office/officeart/2008/layout/VerticalCurvedList"/>
    <dgm:cxn modelId="{AFF756FE-919D-41DB-A43E-290BCCC7FA89}" type="presParOf" srcId="{1D2FA3BB-8239-4BD5-854C-27E9A24B06BE}" destId="{246564EB-CBEB-41C0-99DB-00E6CDB49269}" srcOrd="0" destOrd="0" presId="urn:microsoft.com/office/officeart/2008/layout/VerticalCurvedList"/>
    <dgm:cxn modelId="{11055B34-383A-4E19-B198-644CB28A32D8}" type="presParOf" srcId="{D9D3A81D-9270-4924-9BD5-213F76C1A0BE}" destId="{F6B425C0-1AA5-46D3-9F3A-C0A658376022}" srcOrd="9" destOrd="0" presId="urn:microsoft.com/office/officeart/2008/layout/VerticalCurvedList"/>
    <dgm:cxn modelId="{33D526BE-F70F-4233-AC3A-67F05DE1AE07}" type="presParOf" srcId="{D9D3A81D-9270-4924-9BD5-213F76C1A0BE}" destId="{37CE84D0-36A7-4B5F-AC5A-DEACE0A45D31}" srcOrd="10" destOrd="0" presId="urn:microsoft.com/office/officeart/2008/layout/VerticalCurvedList"/>
    <dgm:cxn modelId="{7F875F00-AA80-4EED-B4D9-616D8A4B7CF6}" type="presParOf" srcId="{37CE84D0-36A7-4B5F-AC5A-DEACE0A45D31}" destId="{E820E0C4-51FF-4302-ADCD-66B5F0EE17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#1" loCatId="list" qsTypeId="urn:microsoft.com/office/officeart/2005/8/quickstyle/simple4" qsCatId="simple" csTypeId="urn:microsoft.com/office/officeart/2005/8/colors/accent3_2" csCatId="accent3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8FE81FEC-2664-411F-AEB3-065F29F52751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Adicionar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73D947E0-108F-4D20-A71E-3CF329F97212}">
      <dgm:prSet/>
      <dgm:spPr/>
      <dgm:t>
        <a:bodyPr rtlCol="0"/>
        <a:lstStyle>
          <a:defPPr>
            <a:defRPr lang="pt-BR"/>
          </a:defPPr>
        </a:lstStyle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pt-BR" kern="1200" spc="150" noProof="0">
              <a:latin typeface="+mj-lt"/>
              <a:ea typeface="+mj-ea"/>
              <a:cs typeface="+mj-cs"/>
            </a:rPr>
            <a:t>Principal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/>
      <dgm:spPr/>
      <dgm:t>
        <a:bodyPr rtlCol="0"/>
        <a:lstStyle>
          <a:defPPr>
            <a:defRPr lang="pt-BR"/>
          </a:defPPr>
        </a:lstStyle>
        <a:p>
          <a:pPr marL="0" rtl="0"/>
          <a:r>
            <a:rPr lang="pt-BR" spc="50" noProof="0">
              <a:latin typeface="+mn-lt"/>
            </a:rPr>
            <a:t>Facilitar o acesso a todas as telas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1AFA1AF-0FF8-45B3-A6D0-0E255A2F637D}">
      <dgm:prSet/>
      <dgm:spPr/>
      <dgm:t>
        <a:bodyPr rtlCol="0"/>
        <a:lstStyle>
          <a:defPPr>
            <a:defRPr lang="pt-BR"/>
          </a:defPPr>
        </a:lstStyle>
        <a:p>
          <a:pPr marL="0" rtl="0"/>
          <a:r>
            <a:rPr lang="pt-BR" kern="1200" spc="150" noProof="0">
              <a:latin typeface="Tenorite"/>
              <a:ea typeface="+mn-ea"/>
              <a:cs typeface="+mn-cs"/>
            </a:rPr>
            <a:t>Cadastros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50418D2B-9486-42DE-AFDD-1D31420040FF}">
      <dgm:prSet/>
      <dgm:spPr/>
      <dgm:t>
        <a:bodyPr rtlCol="0"/>
        <a:lstStyle>
          <a:defPPr>
            <a:defRPr lang="pt-BR"/>
          </a:defPPr>
        </a:lstStyle>
        <a:p>
          <a:pPr marL="0" rtl="0"/>
          <a:r>
            <a:rPr lang="pt-BR" spc="50" noProof="0">
              <a:latin typeface="+mn-lt"/>
            </a:rPr>
            <a:t>Cadastros dos técnicos e clientes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9682B4F-0217-4B50-923E-C104AA24290F}">
      <dgm:prSet custT="1"/>
      <dgm:spPr/>
      <dgm:t>
        <a:bodyPr rtlCol="0"/>
        <a:lstStyle>
          <a:defPPr>
            <a:defRPr lang="pt-BR"/>
          </a:defPPr>
        </a:lstStyle>
        <a:p>
          <a:pPr marL="0" lvl="0" indent="0" defTabSz="889000" rtl="0"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150" noProof="0" dirty="0">
              <a:latin typeface="Tenorite"/>
              <a:ea typeface="+mn-ea"/>
              <a:cs typeface="+mn-cs"/>
            </a:rPr>
            <a:t>Gestor </a:t>
          </a:r>
          <a:r>
            <a:rPr lang="pt-BR" sz="1100" kern="1200" spc="150" noProof="0" dirty="0">
              <a:latin typeface="Tenorite"/>
              <a:ea typeface="+mn-ea"/>
              <a:cs typeface="+mn-cs"/>
            </a:rPr>
            <a:t>Orçamentos</a:t>
          </a:r>
          <a:endParaRPr lang="pt-BR" sz="1400" kern="1200" spc="150" noProof="0" dirty="0"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0EC0C300-11E4-45CF-8418-973585107209}">
      <dgm:prSet/>
      <dgm:spPr/>
      <dgm:t>
        <a:bodyPr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Adicionar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FEB4A941-E9FA-4A86-A673-85FF34B35F20}">
      <dgm:prSet/>
      <dgm:spPr/>
      <dgm:t>
        <a:bodyPr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Adicionar 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2322D3A-7AC2-4C5C-9D7E-EAB2313D47D4}">
      <dgm:prSet/>
      <dgm:spPr/>
      <dgm:t>
        <a:bodyPr rtlCol="0"/>
        <a:lstStyle>
          <a:defPPr>
            <a:defRPr lang="pt-BR"/>
          </a:defPPr>
        </a:lstStyle>
        <a:p>
          <a:pPr marL="0" lvl="0" indent="0" defTabSz="88900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150" noProof="0">
              <a:latin typeface="Tenorite"/>
              <a:ea typeface="+mn-ea"/>
              <a:cs typeface="+mn-cs"/>
            </a:rPr>
            <a:t>Gestor Clientes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F85505A-81B6-4FDA-A144-900B71DAD946}">
      <dgm:prSet/>
      <dgm:spPr/>
      <dgm:t>
        <a:bodyPr rtlCol="0"/>
        <a:lstStyle>
          <a:defPPr>
            <a:defRPr lang="pt-BR"/>
          </a:defPPr>
        </a:lstStyle>
        <a:p>
          <a:pPr marL="0" rtl="0"/>
          <a:r>
            <a:rPr lang="pt-BR" kern="1200" spc="150" noProof="0">
              <a:latin typeface="Tenorite"/>
              <a:ea typeface="+mn-ea"/>
              <a:cs typeface="+mn-cs"/>
            </a:rPr>
            <a:t>Gestor Usuário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DEDE261-3645-47D0-AE6C-0F98679A6F56}">
      <dgm:prSet/>
      <dgm:spPr/>
      <dgm:t>
        <a:bodyPr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Alterar </a:t>
          </a:r>
        </a:p>
      </dgm:t>
    </dgm:pt>
    <dgm:pt modelId="{F695B7D7-7893-4D72-8B7F-2D0EA06DC989}" type="parTrans" cxnId="{43A3D987-3DAA-48A3-AC34-96ADD7A100C7}">
      <dgm:prSet/>
      <dgm:spPr/>
      <dgm:t>
        <a:bodyPr/>
        <a:lstStyle/>
        <a:p>
          <a:endParaRPr lang="pt-BR"/>
        </a:p>
      </dgm:t>
    </dgm:pt>
    <dgm:pt modelId="{60F739E7-DA0B-43EC-B635-1F3EA24DE78D}" type="sibTrans" cxnId="{43A3D987-3DAA-48A3-AC34-96ADD7A100C7}">
      <dgm:prSet/>
      <dgm:spPr/>
      <dgm:t>
        <a:bodyPr/>
        <a:lstStyle/>
        <a:p>
          <a:endParaRPr lang="pt-BR"/>
        </a:p>
      </dgm:t>
    </dgm:pt>
    <dgm:pt modelId="{1B968BF7-F5AD-4891-B9DE-6497043159CB}">
      <dgm:prSet/>
      <dgm:spPr/>
      <dgm:t>
        <a:bodyPr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Criar </a:t>
          </a:r>
        </a:p>
      </dgm:t>
    </dgm:pt>
    <dgm:pt modelId="{B8BCD28A-693B-452B-8BF1-1F80A6C48698}" type="parTrans" cxnId="{A0878638-04A0-442A-926F-9FD703FCD154}">
      <dgm:prSet/>
      <dgm:spPr/>
      <dgm:t>
        <a:bodyPr/>
        <a:lstStyle/>
        <a:p>
          <a:endParaRPr lang="pt-BR"/>
        </a:p>
      </dgm:t>
    </dgm:pt>
    <dgm:pt modelId="{889F50D3-5467-4986-B63A-57810F7E7ABE}" type="sibTrans" cxnId="{A0878638-04A0-442A-926F-9FD703FCD154}">
      <dgm:prSet/>
      <dgm:spPr/>
      <dgm:t>
        <a:bodyPr/>
        <a:lstStyle/>
        <a:p>
          <a:endParaRPr lang="pt-BR"/>
        </a:p>
      </dgm:t>
    </dgm:pt>
    <dgm:pt modelId="{C5658509-0838-4BDC-B530-290D36AEDE67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Alterar</a:t>
          </a:r>
        </a:p>
      </dgm:t>
    </dgm:pt>
    <dgm:pt modelId="{381A4035-C391-435A-AC2F-4EDC495BEF5D}" type="parTrans" cxnId="{3C35D9D9-7C48-49F0-9CB0-79FBA0949F4F}">
      <dgm:prSet/>
      <dgm:spPr/>
      <dgm:t>
        <a:bodyPr/>
        <a:lstStyle/>
        <a:p>
          <a:endParaRPr lang="pt-BR"/>
        </a:p>
      </dgm:t>
    </dgm:pt>
    <dgm:pt modelId="{D0D04EF5-D5D7-488F-9FAD-CD8DBA732E2B}" type="sibTrans" cxnId="{3C35D9D9-7C48-49F0-9CB0-79FBA0949F4F}">
      <dgm:prSet/>
      <dgm:spPr/>
      <dgm:t>
        <a:bodyPr/>
        <a:lstStyle/>
        <a:p>
          <a:endParaRPr lang="pt-BR"/>
        </a:p>
      </dgm:t>
    </dgm:pt>
    <dgm:pt modelId="{A8B5CD9A-CE0A-4B13-AD49-62DD2AE6AF33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Criar</a:t>
          </a:r>
        </a:p>
      </dgm:t>
    </dgm:pt>
    <dgm:pt modelId="{808BB2DC-FAD2-4961-98B3-822750A2EF09}" type="parTrans" cxnId="{4E273D03-17B4-43F0-8D75-2E543C043C75}">
      <dgm:prSet/>
      <dgm:spPr/>
      <dgm:t>
        <a:bodyPr/>
        <a:lstStyle/>
        <a:p>
          <a:endParaRPr lang="pt-BR"/>
        </a:p>
      </dgm:t>
    </dgm:pt>
    <dgm:pt modelId="{43153662-F3B9-4195-92A5-C33D26A5776E}" type="sibTrans" cxnId="{4E273D03-17B4-43F0-8D75-2E543C043C75}">
      <dgm:prSet/>
      <dgm:spPr/>
      <dgm:t>
        <a:bodyPr/>
        <a:lstStyle/>
        <a:p>
          <a:endParaRPr lang="pt-BR"/>
        </a:p>
      </dgm:t>
    </dgm:pt>
    <dgm:pt modelId="{5CFE4EF4-0FE4-45B7-9872-5D383DFA2B45}">
      <dgm:prSet/>
      <dgm:spPr/>
      <dgm:t>
        <a:bodyPr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Alterar</a:t>
          </a:r>
        </a:p>
      </dgm:t>
    </dgm:pt>
    <dgm:pt modelId="{AF9AB7B9-3BDC-458D-BE92-DD5C0995314A}" type="parTrans" cxnId="{7EED0B66-B711-4214-8F67-C2C7BBF321C4}">
      <dgm:prSet/>
      <dgm:spPr/>
      <dgm:t>
        <a:bodyPr/>
        <a:lstStyle/>
        <a:p>
          <a:endParaRPr lang="pt-BR"/>
        </a:p>
      </dgm:t>
    </dgm:pt>
    <dgm:pt modelId="{465A269F-483F-410A-8152-4CC534722DFD}" type="sibTrans" cxnId="{7EED0B66-B711-4214-8F67-C2C7BBF321C4}">
      <dgm:prSet/>
      <dgm:spPr/>
      <dgm:t>
        <a:bodyPr/>
        <a:lstStyle/>
        <a:p>
          <a:endParaRPr lang="pt-BR"/>
        </a:p>
      </dgm:t>
    </dgm:pt>
    <dgm:pt modelId="{2A94A78D-014A-44D8-95DB-16B28A605738}">
      <dgm:prSet/>
      <dgm:spPr/>
      <dgm:t>
        <a:bodyPr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Criar</a:t>
          </a:r>
        </a:p>
      </dgm:t>
    </dgm:pt>
    <dgm:pt modelId="{C682D8DE-68E3-4002-B8F8-A495125E12F3}" type="parTrans" cxnId="{E0E9A9D5-E0AD-4EFB-B38E-A6D454A890C7}">
      <dgm:prSet/>
      <dgm:spPr/>
      <dgm:t>
        <a:bodyPr/>
        <a:lstStyle/>
        <a:p>
          <a:endParaRPr lang="pt-BR"/>
        </a:p>
      </dgm:t>
    </dgm:pt>
    <dgm:pt modelId="{722A846C-A115-4656-B413-D0A6302363BB}" type="sibTrans" cxnId="{E0E9A9D5-E0AD-4EFB-B38E-A6D454A890C7}">
      <dgm:prSet/>
      <dgm:spPr/>
      <dgm:t>
        <a:bodyPr/>
        <a:lstStyle/>
        <a:p>
          <a:endParaRPr lang="pt-BR"/>
        </a:p>
      </dgm:t>
    </dgm:pt>
    <dgm:pt modelId="{47C1CE66-BC5E-402A-A1F2-2EAFC778AC0F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Calculadora</a:t>
          </a:r>
        </a:p>
      </dgm:t>
    </dgm:pt>
    <dgm:pt modelId="{93E3DA14-DD1F-43BC-B231-6722BAFE6474}" type="parTrans" cxnId="{AFC9A2C9-3911-4C73-A556-3CA40D80C759}">
      <dgm:prSet/>
      <dgm:spPr/>
      <dgm:t>
        <a:bodyPr/>
        <a:lstStyle/>
        <a:p>
          <a:endParaRPr lang="pt-BR"/>
        </a:p>
      </dgm:t>
    </dgm:pt>
    <dgm:pt modelId="{A6AED0FE-B185-4A44-B056-BFA020170E79}" type="sibTrans" cxnId="{AFC9A2C9-3911-4C73-A556-3CA40D80C759}">
      <dgm:prSet/>
      <dgm:spPr/>
      <dgm:t>
        <a:bodyPr/>
        <a:lstStyle/>
        <a:p>
          <a:endParaRPr lang="pt-BR"/>
        </a:p>
      </dgm:t>
    </dgm:pt>
    <dgm:pt modelId="{151839F8-7752-442E-AA26-36AEDD02B2CA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Levantando os requisitos percebemos o alto uso da calculadora, colocamos então este atalho.</a:t>
          </a:r>
        </a:p>
      </dgm:t>
    </dgm:pt>
    <dgm:pt modelId="{37BC3270-C3E8-4391-BDF1-B408E2054400}" type="parTrans" cxnId="{49724EBD-C2A7-4B2C-81D0-123B203D1F48}">
      <dgm:prSet/>
      <dgm:spPr/>
      <dgm:t>
        <a:bodyPr/>
        <a:lstStyle/>
        <a:p>
          <a:endParaRPr lang="pt-BR"/>
        </a:p>
      </dgm:t>
    </dgm:pt>
    <dgm:pt modelId="{0E1AA2ED-82D4-4AF1-A691-485FD5E43C68}" type="sibTrans" cxnId="{49724EBD-C2A7-4B2C-81D0-123B203D1F48}">
      <dgm:prSet/>
      <dgm:spPr/>
      <dgm:t>
        <a:bodyPr/>
        <a:lstStyle/>
        <a:p>
          <a:endParaRPr lang="pt-BR"/>
        </a:p>
      </dgm:t>
    </dgm:pt>
    <dgm:pt modelId="{A30F9EEB-CE70-4FF3-A467-EF7F19A9D0CA}">
      <dgm:prSet custT="1"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spc="50" noProof="0" dirty="0">
              <a:latin typeface="Tenorite"/>
              <a:ea typeface="+mn-ea"/>
              <a:cs typeface="+mn-cs"/>
            </a:rPr>
            <a:t>Documentação / Sobre</a:t>
          </a:r>
        </a:p>
      </dgm:t>
    </dgm:pt>
    <dgm:pt modelId="{C707264B-A502-48BD-88AF-D0E5D2F92F7C}" type="parTrans" cxnId="{05493BDA-438F-4C7D-A148-B7E16796E5CB}">
      <dgm:prSet/>
      <dgm:spPr/>
      <dgm:t>
        <a:bodyPr/>
        <a:lstStyle/>
        <a:p>
          <a:endParaRPr lang="pt-BR"/>
        </a:p>
      </dgm:t>
    </dgm:pt>
    <dgm:pt modelId="{7C11ECE7-4BE0-4332-8EB0-4742FEA1C5F9}" type="sibTrans" cxnId="{05493BDA-438F-4C7D-A148-B7E16796E5CB}">
      <dgm:prSet/>
      <dgm:spPr/>
      <dgm:t>
        <a:bodyPr/>
        <a:lstStyle/>
        <a:p>
          <a:endParaRPr lang="pt-BR"/>
        </a:p>
      </dgm:t>
    </dgm:pt>
    <dgm:pt modelId="{6FBA7EE3-7B9D-4B5F-A05B-19D5F6E13439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Telas para mostrar os dados do programa e o site do criador</a:t>
          </a:r>
        </a:p>
      </dgm:t>
    </dgm:pt>
    <dgm:pt modelId="{79CDF16C-CAC6-450F-859D-F23D8D3D0E1E}" type="parTrans" cxnId="{45A692D2-B866-4C1C-A779-267044B3ABEA}">
      <dgm:prSet/>
      <dgm:spPr/>
      <dgm:t>
        <a:bodyPr/>
        <a:lstStyle/>
        <a:p>
          <a:endParaRPr lang="pt-BR"/>
        </a:p>
      </dgm:t>
    </dgm:pt>
    <dgm:pt modelId="{882BFF65-BE75-4D53-8BDB-492DD2306137}" type="sibTrans" cxnId="{45A692D2-B866-4C1C-A779-267044B3ABEA}">
      <dgm:prSet/>
      <dgm:spPr/>
      <dgm:t>
        <a:bodyPr/>
        <a:lstStyle/>
        <a:p>
          <a:endParaRPr lang="pt-BR"/>
        </a:p>
      </dgm:t>
    </dgm:pt>
    <dgm:pt modelId="{DE909380-5DAC-4468-AAFD-B08FFA04C8CA}">
      <dgm:prSet custT="1"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latin typeface="Tenorite"/>
              <a:ea typeface="+mn-ea"/>
              <a:cs typeface="+mn-cs"/>
            </a:rPr>
            <a:t>Fechar Solução</a:t>
          </a:r>
        </a:p>
      </dgm:t>
    </dgm:pt>
    <dgm:pt modelId="{D3502F85-FBA1-45A6-9D8A-764F4E0459A6}" type="parTrans" cxnId="{AC910EBE-2538-409C-BF74-6BD025B87B0C}">
      <dgm:prSet/>
      <dgm:spPr/>
      <dgm:t>
        <a:bodyPr/>
        <a:lstStyle/>
        <a:p>
          <a:endParaRPr lang="pt-BR"/>
        </a:p>
      </dgm:t>
    </dgm:pt>
    <dgm:pt modelId="{73C463F1-E195-4223-B765-D62E81A2C6F8}" type="sibTrans" cxnId="{AC910EBE-2538-409C-BF74-6BD025B87B0C}">
      <dgm:prSet/>
      <dgm:spPr/>
      <dgm:t>
        <a:bodyPr/>
        <a:lstStyle/>
        <a:p>
          <a:endParaRPr lang="pt-BR"/>
        </a:p>
      </dgm:t>
    </dgm:pt>
    <dgm:pt modelId="{3E52A75F-F2B2-4D46-BBF3-10F495E342FF}">
      <dgm:prSet/>
      <dgm:spPr/>
      <dgm:t>
        <a:bodyPr lIns="182880" tIns="182880" rIns="182880" bIns="182880" rtlCol="0"/>
        <a:lstStyle>
          <a:defPPr>
            <a:defRPr lang="pt-BR"/>
          </a:defPPr>
        </a:lstStyle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pt-BR" kern="1200" spc="50" noProof="0">
              <a:latin typeface="Tenorite"/>
              <a:ea typeface="+mn-ea"/>
              <a:cs typeface="+mn-cs"/>
            </a:rPr>
            <a:t>Ao Clicar Fechar a Solução</a:t>
          </a:r>
        </a:p>
      </dgm:t>
    </dgm:pt>
    <dgm:pt modelId="{A140F75E-8374-43D4-A7EB-49F52553FC03}" type="parTrans" cxnId="{3A7FA3D9-5649-41A6-B261-F04B87C585B4}">
      <dgm:prSet/>
      <dgm:spPr/>
      <dgm:t>
        <a:bodyPr/>
        <a:lstStyle/>
        <a:p>
          <a:endParaRPr lang="pt-BR"/>
        </a:p>
      </dgm:t>
    </dgm:pt>
    <dgm:pt modelId="{55C15350-5DA5-4018-9261-EC542B83360E}" type="sibTrans" cxnId="{3A7FA3D9-5649-41A6-B261-F04B87C585B4}">
      <dgm:prSet/>
      <dgm:spPr/>
      <dgm:t>
        <a:bodyPr/>
        <a:lstStyle/>
        <a:p>
          <a:endParaRPr lang="pt-BR"/>
        </a:p>
      </dgm:t>
    </dgm:pt>
    <dgm:pt modelId="{FC80CDA2-03D3-4EFD-B55D-CCC09175A48C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CBB43CE7-D87F-454E-ABA4-FB556F42F830}" type="pres">
      <dgm:prSet presAssocID="{73D947E0-108F-4D20-A71E-3CF329F97212}" presName="composite" presStyleCnt="0"/>
      <dgm:spPr/>
    </dgm:pt>
    <dgm:pt modelId="{C27E8A00-7451-45A6-AFEC-A59603EB742F}" type="pres">
      <dgm:prSet presAssocID="{73D947E0-108F-4D20-A71E-3CF329F97212}" presName="parTx" presStyleLbl="alignNode1" presStyleIdx="0" presStyleCnt="8">
        <dgm:presLayoutVars>
          <dgm:chMax val="0"/>
          <dgm:chPref val="0"/>
        </dgm:presLayoutVars>
      </dgm:prSet>
      <dgm:spPr/>
    </dgm:pt>
    <dgm:pt modelId="{C4FB8C2D-087E-4128-8105-61EF8E79E877}" type="pres">
      <dgm:prSet presAssocID="{73D947E0-108F-4D20-A71E-3CF329F97212}" presName="desTx" presStyleLbl="alignAccFollowNode1" presStyleIdx="0" presStyleCnt="8">
        <dgm:presLayoutVars/>
      </dgm:prSet>
      <dgm:spPr/>
    </dgm:pt>
    <dgm:pt modelId="{E18B8D8C-4D2B-4DEF-BE60-79059D8B17C9}" type="pres">
      <dgm:prSet presAssocID="{AE813459-65AB-4FA9-B717-330DDA6DFA4E}" presName="space" presStyleCnt="0"/>
      <dgm:spPr/>
    </dgm:pt>
    <dgm:pt modelId="{9FFC4AF6-08D7-47F1-B15C-6D4E83E4F2D6}" type="pres">
      <dgm:prSet presAssocID="{B1AFA1AF-0FF8-45B3-A6D0-0E255A2F637D}" presName="composite" presStyleCnt="0"/>
      <dgm:spPr/>
    </dgm:pt>
    <dgm:pt modelId="{A4FEAE83-5625-470B-9F0B-E6026AE15261}" type="pres">
      <dgm:prSet presAssocID="{B1AFA1AF-0FF8-45B3-A6D0-0E255A2F637D}" presName="parTx" presStyleLbl="alignNode1" presStyleIdx="1" presStyleCnt="8">
        <dgm:presLayoutVars>
          <dgm:chMax val="0"/>
          <dgm:chPref val="0"/>
        </dgm:presLayoutVars>
      </dgm:prSet>
      <dgm:spPr/>
    </dgm:pt>
    <dgm:pt modelId="{C7E03F0C-170A-433F-BB35-32F318B7CBC3}" type="pres">
      <dgm:prSet presAssocID="{B1AFA1AF-0FF8-45B3-A6D0-0E255A2F637D}" presName="desTx" presStyleLbl="alignAccFollowNode1" presStyleIdx="1" presStyleCnt="8">
        <dgm:presLayoutVars/>
      </dgm:prSet>
      <dgm:spPr/>
    </dgm:pt>
    <dgm:pt modelId="{836BA60C-1C10-4D07-963C-2E1907509D92}" type="pres">
      <dgm:prSet presAssocID="{88649F7A-400B-4056-965D-C9AC0B3AD942}" presName="space" presStyleCnt="0"/>
      <dgm:spPr/>
    </dgm:pt>
    <dgm:pt modelId="{B5F78639-CCD8-4B3D-A995-5799C23FE9F7}" type="pres">
      <dgm:prSet presAssocID="{E9682B4F-0217-4B50-923E-C104AA24290F}" presName="composite" presStyleCnt="0"/>
      <dgm:spPr/>
    </dgm:pt>
    <dgm:pt modelId="{F4F8CC3A-515C-425C-A189-81239676B035}" type="pres">
      <dgm:prSet presAssocID="{E9682B4F-0217-4B50-923E-C104AA24290F}" presName="parTx" presStyleLbl="alignNode1" presStyleIdx="2" presStyleCnt="8">
        <dgm:presLayoutVars>
          <dgm:chMax val="0"/>
          <dgm:chPref val="0"/>
        </dgm:presLayoutVars>
      </dgm:prSet>
      <dgm:spPr/>
    </dgm:pt>
    <dgm:pt modelId="{AA877C4C-9559-4D19-8306-19D897772617}" type="pres">
      <dgm:prSet presAssocID="{E9682B4F-0217-4B50-923E-C104AA24290F}" presName="desTx" presStyleLbl="alignAccFollowNode1" presStyleIdx="2" presStyleCnt="8">
        <dgm:presLayoutVars/>
      </dgm:prSet>
      <dgm:spPr/>
    </dgm:pt>
    <dgm:pt modelId="{8D5B6C3D-CE6E-4D70-B269-AE7804945D3F}" type="pres">
      <dgm:prSet presAssocID="{B8632E42-D7EB-4C31-877E-6F1B2801851A}" presName="space" presStyleCnt="0"/>
      <dgm:spPr/>
    </dgm:pt>
    <dgm:pt modelId="{A8EF3D69-501B-43D7-A0CA-E2FB8AD52F8F}" type="pres">
      <dgm:prSet presAssocID="{4F85505A-81B6-4FDA-A144-900B71DAD946}" presName="composite" presStyleCnt="0"/>
      <dgm:spPr/>
    </dgm:pt>
    <dgm:pt modelId="{ED2DC3D7-DC95-4A1F-BFEA-423C08089946}" type="pres">
      <dgm:prSet presAssocID="{4F85505A-81B6-4FDA-A144-900B71DAD946}" presName="parTx" presStyleLbl="alignNode1" presStyleIdx="3" presStyleCnt="8">
        <dgm:presLayoutVars>
          <dgm:chMax val="0"/>
          <dgm:chPref val="0"/>
        </dgm:presLayoutVars>
      </dgm:prSet>
      <dgm:spPr/>
    </dgm:pt>
    <dgm:pt modelId="{BE82DF84-0629-4A92-85B9-E4D511AC83CC}" type="pres">
      <dgm:prSet presAssocID="{4F85505A-81B6-4FDA-A144-900B71DAD946}" presName="desTx" presStyleLbl="alignAccFollowNode1" presStyleIdx="3" presStyleCnt="8">
        <dgm:presLayoutVars/>
      </dgm:prSet>
      <dgm:spPr/>
    </dgm:pt>
    <dgm:pt modelId="{1EE6F1F0-D127-45F5-8041-1C9A54715CFF}" type="pres">
      <dgm:prSet presAssocID="{68F74A88-49DC-44B1-BC0D-220A7B97601C}" presName="space" presStyleCnt="0"/>
      <dgm:spPr/>
    </dgm:pt>
    <dgm:pt modelId="{EAAB4E33-DDA0-4CC7-A998-D1D0B529D55A}" type="pres">
      <dgm:prSet presAssocID="{A2322D3A-7AC2-4C5C-9D7E-EAB2313D47D4}" presName="composite" presStyleCnt="0"/>
      <dgm:spPr/>
    </dgm:pt>
    <dgm:pt modelId="{349009E3-A520-4345-9F22-F1661F7DD7EB}" type="pres">
      <dgm:prSet presAssocID="{A2322D3A-7AC2-4C5C-9D7E-EAB2313D47D4}" presName="parTx" presStyleLbl="alignNode1" presStyleIdx="4" presStyleCnt="8">
        <dgm:presLayoutVars>
          <dgm:chMax val="0"/>
          <dgm:chPref val="0"/>
        </dgm:presLayoutVars>
      </dgm:prSet>
      <dgm:spPr/>
    </dgm:pt>
    <dgm:pt modelId="{CF05D819-4EB9-4AB7-9B36-1E82FDFFAD1F}" type="pres">
      <dgm:prSet presAssocID="{A2322D3A-7AC2-4C5C-9D7E-EAB2313D47D4}" presName="desTx" presStyleLbl="alignAccFollowNode1" presStyleIdx="4" presStyleCnt="8">
        <dgm:presLayoutVars/>
      </dgm:prSet>
      <dgm:spPr/>
    </dgm:pt>
    <dgm:pt modelId="{A0201605-74FE-4FEB-87C6-4A47CEE6B034}" type="pres">
      <dgm:prSet presAssocID="{84DE1C3A-3FC7-4DB3-88ED-33F65A71557A}" presName="space" presStyleCnt="0"/>
      <dgm:spPr/>
    </dgm:pt>
    <dgm:pt modelId="{AF1F21C3-D0E8-43A2-9A89-325DB0E4A05F}" type="pres">
      <dgm:prSet presAssocID="{47C1CE66-BC5E-402A-A1F2-2EAFC778AC0F}" presName="composite" presStyleCnt="0"/>
      <dgm:spPr/>
    </dgm:pt>
    <dgm:pt modelId="{FE8F5996-C51F-4A5A-9704-867FBB8788B4}" type="pres">
      <dgm:prSet presAssocID="{47C1CE66-BC5E-402A-A1F2-2EAFC778AC0F}" presName="parTx" presStyleLbl="alignNode1" presStyleIdx="5" presStyleCnt="8">
        <dgm:presLayoutVars>
          <dgm:chMax val="0"/>
          <dgm:chPref val="0"/>
        </dgm:presLayoutVars>
      </dgm:prSet>
      <dgm:spPr/>
    </dgm:pt>
    <dgm:pt modelId="{3AB5771E-37F5-4E1C-B52A-FEBEF48996EC}" type="pres">
      <dgm:prSet presAssocID="{47C1CE66-BC5E-402A-A1F2-2EAFC778AC0F}" presName="desTx" presStyleLbl="alignAccFollowNode1" presStyleIdx="5" presStyleCnt="8">
        <dgm:presLayoutVars/>
      </dgm:prSet>
      <dgm:spPr/>
    </dgm:pt>
    <dgm:pt modelId="{D2E36A8A-F5C9-46EE-8761-01E41534010B}" type="pres">
      <dgm:prSet presAssocID="{A6AED0FE-B185-4A44-B056-BFA020170E79}" presName="space" presStyleCnt="0"/>
      <dgm:spPr/>
    </dgm:pt>
    <dgm:pt modelId="{B8E8CA79-91E1-440F-A0F6-4C0A30FD8748}" type="pres">
      <dgm:prSet presAssocID="{A30F9EEB-CE70-4FF3-A467-EF7F19A9D0CA}" presName="composite" presStyleCnt="0"/>
      <dgm:spPr/>
    </dgm:pt>
    <dgm:pt modelId="{950CC1BE-10DA-4E6E-9214-CA61B37D77E2}" type="pres">
      <dgm:prSet presAssocID="{A30F9EEB-CE70-4FF3-A467-EF7F19A9D0CA}" presName="parTx" presStyleLbl="alignNode1" presStyleIdx="6" presStyleCnt="8">
        <dgm:presLayoutVars>
          <dgm:chMax val="0"/>
          <dgm:chPref val="0"/>
        </dgm:presLayoutVars>
      </dgm:prSet>
      <dgm:spPr/>
    </dgm:pt>
    <dgm:pt modelId="{65EB11E3-724C-4495-9112-8504861CDB02}" type="pres">
      <dgm:prSet presAssocID="{A30F9EEB-CE70-4FF3-A467-EF7F19A9D0CA}" presName="desTx" presStyleLbl="alignAccFollowNode1" presStyleIdx="6" presStyleCnt="8">
        <dgm:presLayoutVars/>
      </dgm:prSet>
      <dgm:spPr/>
    </dgm:pt>
    <dgm:pt modelId="{8AA7865B-FA58-41F9-B24D-48DDFBE666C8}" type="pres">
      <dgm:prSet presAssocID="{7C11ECE7-4BE0-4332-8EB0-4742FEA1C5F9}" presName="space" presStyleCnt="0"/>
      <dgm:spPr/>
    </dgm:pt>
    <dgm:pt modelId="{FD9A264E-ED30-457D-AD52-B25BAA656897}" type="pres">
      <dgm:prSet presAssocID="{DE909380-5DAC-4468-AAFD-B08FFA04C8CA}" presName="composite" presStyleCnt="0"/>
      <dgm:spPr/>
    </dgm:pt>
    <dgm:pt modelId="{FFE5F83F-2492-4F88-ADBF-715B4D7E17B1}" type="pres">
      <dgm:prSet presAssocID="{DE909380-5DAC-4468-AAFD-B08FFA04C8CA}" presName="parTx" presStyleLbl="alignNode1" presStyleIdx="7" presStyleCnt="8">
        <dgm:presLayoutVars>
          <dgm:chMax val="0"/>
          <dgm:chPref val="0"/>
        </dgm:presLayoutVars>
      </dgm:prSet>
      <dgm:spPr/>
    </dgm:pt>
    <dgm:pt modelId="{102F619B-6736-470A-B099-F93256D7BA94}" type="pres">
      <dgm:prSet presAssocID="{DE909380-5DAC-4468-AAFD-B08FFA04C8CA}" presName="desTx" presStyleLbl="alignAccFollowNode1" presStyleIdx="7" presStyleCnt="8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4E273D03-17B4-43F0-8D75-2E543C043C75}" srcId="{A2322D3A-7AC2-4C5C-9D7E-EAB2313D47D4}" destId="{A8B5CD9A-CE0A-4B13-AD49-62DD2AE6AF33}" srcOrd="2" destOrd="0" parTransId="{808BB2DC-FAD2-4961-98B3-822750A2EF09}" sibTransId="{43153662-F3B9-4195-92A5-C33D26A5776E}"/>
    <dgm:cxn modelId="{0FD4D403-1D32-45CF-8496-7166BF22796C}" type="presOf" srcId="{0DD8915E-DC14-41D6-9BB5-F49E1C265163}" destId="{FC80CDA2-03D3-4EFD-B55D-CCC09175A48C}" srcOrd="0" destOrd="0" presId="urn:microsoft.com/office/officeart/2016/7/layout/HorizontalActionList#1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25B9F09-9614-4FD9-A011-423376AC44FE}" type="presOf" srcId="{A2322D3A-7AC2-4C5C-9D7E-EAB2313D47D4}" destId="{349009E3-A520-4345-9F22-F1661F7DD7EB}" srcOrd="0" destOrd="0" presId="urn:microsoft.com/office/officeart/2016/7/layout/HorizontalActionList#1"/>
    <dgm:cxn modelId="{9DB0950D-7C7D-4EDC-BA18-252FD4F6EA97}" type="presOf" srcId="{151839F8-7752-442E-AA26-36AEDD02B2CA}" destId="{3AB5771E-37F5-4E1C-B52A-FEBEF48996EC}" srcOrd="0" destOrd="0" presId="urn:microsoft.com/office/officeart/2016/7/layout/HorizontalActionList#1"/>
    <dgm:cxn modelId="{3F1E2210-CD9B-4760-ACF8-7B9A2A8FC843}" type="presOf" srcId="{E9682B4F-0217-4B50-923E-C104AA24290F}" destId="{F4F8CC3A-515C-425C-A189-81239676B035}" srcOrd="0" destOrd="0" presId="urn:microsoft.com/office/officeart/2016/7/layout/HorizontalActionList#1"/>
    <dgm:cxn modelId="{D7E62018-A381-42EB-8887-C0C9F6F8FF84}" type="presOf" srcId="{1B968BF7-F5AD-4891-B9DE-6497043159CB}" destId="{BE82DF84-0629-4A92-85B9-E4D511AC83CC}" srcOrd="0" destOrd="2" presId="urn:microsoft.com/office/officeart/2016/7/layout/HorizontalActionList#1"/>
    <dgm:cxn modelId="{BC183E1C-F9A6-4FA6-A6F5-FF6B085BBF4E}" type="presOf" srcId="{8FE81FEC-2664-411F-AEB3-065F29F52751}" destId="{CF05D819-4EB9-4AB7-9B36-1E82FDFFAD1F}" srcOrd="0" destOrd="0" presId="urn:microsoft.com/office/officeart/2016/7/layout/HorizontalActionList#1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1F82FA24-B69B-4169-9FD3-F971F317350A}" type="presOf" srcId="{A8B5CD9A-CE0A-4B13-AD49-62DD2AE6AF33}" destId="{CF05D819-4EB9-4AB7-9B36-1E82FDFFAD1F}" srcOrd="0" destOrd="2" presId="urn:microsoft.com/office/officeart/2016/7/layout/HorizontalActionList#1"/>
    <dgm:cxn modelId="{651FBE2D-2826-4F86-866E-02C7A38DDE1A}" type="presOf" srcId="{3E52A75F-F2B2-4D46-BBF3-10F495E342FF}" destId="{102F619B-6736-470A-B099-F93256D7BA94}" srcOrd="0" destOrd="0" presId="urn:microsoft.com/office/officeart/2016/7/layout/HorizontalActionList#1"/>
    <dgm:cxn modelId="{61867E2F-1DFD-420C-ACE8-F6F5E071CF31}" type="presOf" srcId="{2A94A78D-014A-44D8-95DB-16B28A605738}" destId="{AA877C4C-9559-4D19-8306-19D897772617}" srcOrd="0" destOrd="2" presId="urn:microsoft.com/office/officeart/2016/7/layout/HorizontalActionList#1"/>
    <dgm:cxn modelId="{A0878638-04A0-442A-926F-9FD703FCD154}" srcId="{4F85505A-81B6-4FDA-A144-900B71DAD946}" destId="{1B968BF7-F5AD-4891-B9DE-6497043159CB}" srcOrd="2" destOrd="0" parTransId="{B8BCD28A-693B-452B-8BF1-1F80A6C48698}" sibTransId="{889F50D3-5467-4986-B63A-57810F7E7ABE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4A660D5E-19E9-49C9-80BC-C296A4649C90}" type="presOf" srcId="{5CFE4EF4-0FE4-45B7-9872-5D383DFA2B45}" destId="{AA877C4C-9559-4D19-8306-19D897772617}" srcOrd="0" destOrd="1" presId="urn:microsoft.com/office/officeart/2016/7/layout/HorizontalActionList#1"/>
    <dgm:cxn modelId="{7EED0B66-B711-4214-8F67-C2C7BBF321C4}" srcId="{E9682B4F-0217-4B50-923E-C104AA24290F}" destId="{5CFE4EF4-0FE4-45B7-9872-5D383DFA2B45}" srcOrd="1" destOrd="0" parTransId="{AF9AB7B9-3BDC-458D-BE92-DD5C0995314A}" sibTransId="{465A269F-483F-410A-8152-4CC534722DFD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684EC79-7B46-454C-AA6F-6546CF8FAA3A}" type="presOf" srcId="{47C1CE66-BC5E-402A-A1F2-2EAFC778AC0F}" destId="{FE8F5996-C51F-4A5A-9704-867FBB8788B4}" srcOrd="0" destOrd="0" presId="urn:microsoft.com/office/officeart/2016/7/layout/HorizontalActionList#1"/>
    <dgm:cxn modelId="{43A3D987-3DAA-48A3-AC34-96ADD7A100C7}" srcId="{4F85505A-81B6-4FDA-A144-900B71DAD946}" destId="{EDEDE261-3645-47D0-AE6C-0F98679A6F56}" srcOrd="1" destOrd="0" parTransId="{F695B7D7-7893-4D72-8B7F-2D0EA06DC989}" sibTransId="{60F739E7-DA0B-43EC-B635-1F3EA24DE78D}"/>
    <dgm:cxn modelId="{105CFDA9-218A-4388-97A8-05700944A425}" type="presOf" srcId="{4F85505A-81B6-4FDA-A144-900B71DAD946}" destId="{ED2DC3D7-DC95-4A1F-BFEA-423C08089946}" srcOrd="0" destOrd="0" presId="urn:microsoft.com/office/officeart/2016/7/layout/HorizontalActionList#1"/>
    <dgm:cxn modelId="{A2891CAF-B7A8-4EE6-BBD1-61B39719F0B4}" type="presOf" srcId="{A30F9EEB-CE70-4FF3-A467-EF7F19A9D0CA}" destId="{950CC1BE-10DA-4E6E-9214-CA61B37D77E2}" srcOrd="0" destOrd="0" presId="urn:microsoft.com/office/officeart/2016/7/layout/HorizontalActionList#1"/>
    <dgm:cxn modelId="{18429CB1-A4F1-456D-970A-6BFEF171B2B1}" type="presOf" srcId="{73D947E0-108F-4D20-A71E-3CF329F97212}" destId="{C27E8A00-7451-45A6-AFEC-A59603EB742F}" srcOrd="0" destOrd="0" presId="urn:microsoft.com/office/officeart/2016/7/layout/HorizontalActionList#1"/>
    <dgm:cxn modelId="{F7A376BC-ACD8-4EF5-A020-252BFB9FA5D9}" type="presOf" srcId="{DE909380-5DAC-4468-AAFD-B08FFA04C8CA}" destId="{FFE5F83F-2492-4F88-ADBF-715B4D7E17B1}" srcOrd="0" destOrd="0" presId="urn:microsoft.com/office/officeart/2016/7/layout/HorizontalActionList#1"/>
    <dgm:cxn modelId="{49724EBD-C2A7-4B2C-81D0-123B203D1F48}" srcId="{47C1CE66-BC5E-402A-A1F2-2EAFC778AC0F}" destId="{151839F8-7752-442E-AA26-36AEDD02B2CA}" srcOrd="0" destOrd="0" parTransId="{37BC3270-C3E8-4391-BDF1-B408E2054400}" sibTransId="{0E1AA2ED-82D4-4AF1-A691-485FD5E43C68}"/>
    <dgm:cxn modelId="{AC910EBE-2538-409C-BF74-6BD025B87B0C}" srcId="{0DD8915E-DC14-41D6-9BB5-F49E1C265163}" destId="{DE909380-5DAC-4468-AAFD-B08FFA04C8CA}" srcOrd="7" destOrd="0" parTransId="{D3502F85-FBA1-45A6-9D8A-764F4E0459A6}" sibTransId="{73C463F1-E195-4223-B765-D62E81A2C6F8}"/>
    <dgm:cxn modelId="{631E4DBE-C064-46A3-AC5E-D58B24AA06C1}" type="presOf" srcId="{B1AFA1AF-0FF8-45B3-A6D0-0E255A2F637D}" destId="{A4FEAE83-5625-470B-9F0B-E6026AE15261}" srcOrd="0" destOrd="0" presId="urn:microsoft.com/office/officeart/2016/7/layout/HorizontalActionList#1"/>
    <dgm:cxn modelId="{28647CC1-5B1D-4342-B9D0-D8B076808698}" type="presOf" srcId="{EDEDE261-3645-47D0-AE6C-0F98679A6F56}" destId="{BE82DF84-0629-4A92-85B9-E4D511AC83CC}" srcOrd="0" destOrd="1" presId="urn:microsoft.com/office/officeart/2016/7/layout/HorizontalActionList#1"/>
    <dgm:cxn modelId="{F020DFC7-2F2E-46DF-AFA7-EE39731EF6F5}" type="presOf" srcId="{C5658509-0838-4BDC-B530-290D36AEDE67}" destId="{CF05D819-4EB9-4AB7-9B36-1E82FDFFAD1F}" srcOrd="0" destOrd="1" presId="urn:microsoft.com/office/officeart/2016/7/layout/HorizontalActionList#1"/>
    <dgm:cxn modelId="{AFC9A2C9-3911-4C73-A556-3CA40D80C759}" srcId="{0DD8915E-DC14-41D6-9BB5-F49E1C265163}" destId="{47C1CE66-BC5E-402A-A1F2-2EAFC778AC0F}" srcOrd="5" destOrd="0" parTransId="{93E3DA14-DD1F-43BC-B231-6722BAFE6474}" sibTransId="{A6AED0FE-B185-4A44-B056-BFA020170E79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6F19A3CB-DB5D-40F7-B161-0445EBDF1B1F}" type="presOf" srcId="{50418D2B-9486-42DE-AFDD-1D31420040FF}" destId="{C7E03F0C-170A-433F-BB35-32F318B7CBC3}" srcOrd="0" destOrd="0" presId="urn:microsoft.com/office/officeart/2016/7/layout/HorizontalActionList#1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E695EECE-AC8D-4682-B9F8-DC364720B4C0}" type="presOf" srcId="{0EC0C300-11E4-45CF-8418-973585107209}" destId="{AA877C4C-9559-4D19-8306-19D897772617}" srcOrd="0" destOrd="0" presId="urn:microsoft.com/office/officeart/2016/7/layout/HorizontalActionList#1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5A692D2-B866-4C1C-A779-267044B3ABEA}" srcId="{A30F9EEB-CE70-4FF3-A467-EF7F19A9D0CA}" destId="{6FBA7EE3-7B9D-4B5F-A05B-19D5F6E13439}" srcOrd="0" destOrd="0" parTransId="{79CDF16C-CAC6-450F-859D-F23D8D3D0E1E}" sibTransId="{882BFF65-BE75-4D53-8BDB-492DD2306137}"/>
    <dgm:cxn modelId="{E0E9A9D5-E0AD-4EFB-B38E-A6D454A890C7}" srcId="{E9682B4F-0217-4B50-923E-C104AA24290F}" destId="{2A94A78D-014A-44D8-95DB-16B28A605738}" srcOrd="2" destOrd="0" parTransId="{C682D8DE-68E3-4002-B8F8-A495125E12F3}" sibTransId="{722A846C-A115-4656-B413-D0A6302363BB}"/>
    <dgm:cxn modelId="{8DDB7AD6-41DB-47BA-B593-392FA23D772C}" type="presOf" srcId="{FEB4A941-E9FA-4A86-A673-85FF34B35F20}" destId="{BE82DF84-0629-4A92-85B9-E4D511AC83CC}" srcOrd="0" destOrd="0" presId="urn:microsoft.com/office/officeart/2016/7/layout/HorizontalActionList#1"/>
    <dgm:cxn modelId="{3A7FA3D9-5649-41A6-B261-F04B87C585B4}" srcId="{DE909380-5DAC-4468-AAFD-B08FFA04C8CA}" destId="{3E52A75F-F2B2-4D46-BBF3-10F495E342FF}" srcOrd="0" destOrd="0" parTransId="{A140F75E-8374-43D4-A7EB-49F52553FC03}" sibTransId="{55C15350-5DA5-4018-9261-EC542B83360E}"/>
    <dgm:cxn modelId="{3C35D9D9-7C48-49F0-9CB0-79FBA0949F4F}" srcId="{A2322D3A-7AC2-4C5C-9D7E-EAB2313D47D4}" destId="{C5658509-0838-4BDC-B530-290D36AEDE67}" srcOrd="1" destOrd="0" parTransId="{381A4035-C391-435A-AC2F-4EDC495BEF5D}" sibTransId="{D0D04EF5-D5D7-488F-9FAD-CD8DBA732E2B}"/>
    <dgm:cxn modelId="{05493BDA-438F-4C7D-A148-B7E16796E5CB}" srcId="{0DD8915E-DC14-41D6-9BB5-F49E1C265163}" destId="{A30F9EEB-CE70-4FF3-A467-EF7F19A9D0CA}" srcOrd="6" destOrd="0" parTransId="{C707264B-A502-48BD-88AF-D0E5D2F92F7C}" sibTransId="{7C11ECE7-4BE0-4332-8EB0-4742FEA1C5F9}"/>
    <dgm:cxn modelId="{D0F294E1-05DF-4AB8-8443-B08B51482096}" type="presOf" srcId="{6FBA7EE3-7B9D-4B5F-A05B-19D5F6E13439}" destId="{65EB11E3-724C-4495-9112-8504861CDB02}" srcOrd="0" destOrd="0" presId="urn:microsoft.com/office/officeart/2016/7/layout/HorizontalActionList#1"/>
    <dgm:cxn modelId="{35346DF4-AB5F-4043-AC8E-A132A0B33C0D}" type="presOf" srcId="{30A490C8-22B4-4D68-875C-0F0DE2FF864D}" destId="{C4FB8C2D-087E-4128-8105-61EF8E79E877}" srcOrd="0" destOrd="0" presId="urn:microsoft.com/office/officeart/2016/7/layout/HorizontalActionList#1"/>
    <dgm:cxn modelId="{934E1524-6A91-485D-83CE-BF074CD2E0CF}" type="presParOf" srcId="{FC80CDA2-03D3-4EFD-B55D-CCC09175A48C}" destId="{CBB43CE7-D87F-454E-ABA4-FB556F42F830}" srcOrd="0" destOrd="0" presId="urn:microsoft.com/office/officeart/2016/7/layout/HorizontalActionList#1"/>
    <dgm:cxn modelId="{99455BE7-E233-4EE7-9725-93A50213F284}" type="presParOf" srcId="{CBB43CE7-D87F-454E-ABA4-FB556F42F830}" destId="{C27E8A00-7451-45A6-AFEC-A59603EB742F}" srcOrd="0" destOrd="0" presId="urn:microsoft.com/office/officeart/2016/7/layout/HorizontalActionList#1"/>
    <dgm:cxn modelId="{0E9907F0-5365-4C95-AF06-7282D118C380}" type="presParOf" srcId="{CBB43CE7-D87F-454E-ABA4-FB556F42F830}" destId="{C4FB8C2D-087E-4128-8105-61EF8E79E877}" srcOrd="1" destOrd="0" presId="urn:microsoft.com/office/officeart/2016/7/layout/HorizontalActionList#1"/>
    <dgm:cxn modelId="{D1BB1CCA-8F65-406A-B925-4565032F312A}" type="presParOf" srcId="{FC80CDA2-03D3-4EFD-B55D-CCC09175A48C}" destId="{E18B8D8C-4D2B-4DEF-BE60-79059D8B17C9}" srcOrd="1" destOrd="0" presId="urn:microsoft.com/office/officeart/2016/7/layout/HorizontalActionList#1"/>
    <dgm:cxn modelId="{F77D17A9-E6E4-424E-A48F-E8B71237D470}" type="presParOf" srcId="{FC80CDA2-03D3-4EFD-B55D-CCC09175A48C}" destId="{9FFC4AF6-08D7-47F1-B15C-6D4E83E4F2D6}" srcOrd="2" destOrd="0" presId="urn:microsoft.com/office/officeart/2016/7/layout/HorizontalActionList#1"/>
    <dgm:cxn modelId="{CB8F5E28-E147-48E9-8477-D8155CA79612}" type="presParOf" srcId="{9FFC4AF6-08D7-47F1-B15C-6D4E83E4F2D6}" destId="{A4FEAE83-5625-470B-9F0B-E6026AE15261}" srcOrd="0" destOrd="0" presId="urn:microsoft.com/office/officeart/2016/7/layout/HorizontalActionList#1"/>
    <dgm:cxn modelId="{34312334-0DDA-4914-B853-C73B918D41BC}" type="presParOf" srcId="{9FFC4AF6-08D7-47F1-B15C-6D4E83E4F2D6}" destId="{C7E03F0C-170A-433F-BB35-32F318B7CBC3}" srcOrd="1" destOrd="0" presId="urn:microsoft.com/office/officeart/2016/7/layout/HorizontalActionList#1"/>
    <dgm:cxn modelId="{A295CB0A-DADE-40B1-AED2-B6DABD0395F8}" type="presParOf" srcId="{FC80CDA2-03D3-4EFD-B55D-CCC09175A48C}" destId="{836BA60C-1C10-4D07-963C-2E1907509D92}" srcOrd="3" destOrd="0" presId="urn:microsoft.com/office/officeart/2016/7/layout/HorizontalActionList#1"/>
    <dgm:cxn modelId="{C9564A4B-4558-470F-AA4F-8C58B983F06F}" type="presParOf" srcId="{FC80CDA2-03D3-4EFD-B55D-CCC09175A48C}" destId="{B5F78639-CCD8-4B3D-A995-5799C23FE9F7}" srcOrd="4" destOrd="0" presId="urn:microsoft.com/office/officeart/2016/7/layout/HorizontalActionList#1"/>
    <dgm:cxn modelId="{6C6896B7-A60F-4C26-9620-6A796DED3F26}" type="presParOf" srcId="{B5F78639-CCD8-4B3D-A995-5799C23FE9F7}" destId="{F4F8CC3A-515C-425C-A189-81239676B035}" srcOrd="0" destOrd="0" presId="urn:microsoft.com/office/officeart/2016/7/layout/HorizontalActionList#1"/>
    <dgm:cxn modelId="{DB714BC4-C331-4232-91C2-6E87E9681E6F}" type="presParOf" srcId="{B5F78639-CCD8-4B3D-A995-5799C23FE9F7}" destId="{AA877C4C-9559-4D19-8306-19D897772617}" srcOrd="1" destOrd="0" presId="urn:microsoft.com/office/officeart/2016/7/layout/HorizontalActionList#1"/>
    <dgm:cxn modelId="{89F88375-D751-4BF9-A473-A9BF1AD218CA}" type="presParOf" srcId="{FC80CDA2-03D3-4EFD-B55D-CCC09175A48C}" destId="{8D5B6C3D-CE6E-4D70-B269-AE7804945D3F}" srcOrd="5" destOrd="0" presId="urn:microsoft.com/office/officeart/2016/7/layout/HorizontalActionList#1"/>
    <dgm:cxn modelId="{EA0A1E0A-1CE1-48D0-98A9-178876AA33C1}" type="presParOf" srcId="{FC80CDA2-03D3-4EFD-B55D-CCC09175A48C}" destId="{A8EF3D69-501B-43D7-A0CA-E2FB8AD52F8F}" srcOrd="6" destOrd="0" presId="urn:microsoft.com/office/officeart/2016/7/layout/HorizontalActionList#1"/>
    <dgm:cxn modelId="{3CB09E35-138A-4D67-9C5E-510739C9CFE3}" type="presParOf" srcId="{A8EF3D69-501B-43D7-A0CA-E2FB8AD52F8F}" destId="{ED2DC3D7-DC95-4A1F-BFEA-423C08089946}" srcOrd="0" destOrd="0" presId="urn:microsoft.com/office/officeart/2016/7/layout/HorizontalActionList#1"/>
    <dgm:cxn modelId="{B091A20B-E5D8-4286-825A-3FE5B19EE9B8}" type="presParOf" srcId="{A8EF3D69-501B-43D7-A0CA-E2FB8AD52F8F}" destId="{BE82DF84-0629-4A92-85B9-E4D511AC83CC}" srcOrd="1" destOrd="0" presId="urn:microsoft.com/office/officeart/2016/7/layout/HorizontalActionList#1"/>
    <dgm:cxn modelId="{8417218D-E3C6-4110-9E46-779EA2B206D2}" type="presParOf" srcId="{FC80CDA2-03D3-4EFD-B55D-CCC09175A48C}" destId="{1EE6F1F0-D127-45F5-8041-1C9A54715CFF}" srcOrd="7" destOrd="0" presId="urn:microsoft.com/office/officeart/2016/7/layout/HorizontalActionList#1"/>
    <dgm:cxn modelId="{E62DA5F6-F532-451F-B4FB-F0746EF1B2C6}" type="presParOf" srcId="{FC80CDA2-03D3-4EFD-B55D-CCC09175A48C}" destId="{EAAB4E33-DDA0-4CC7-A998-D1D0B529D55A}" srcOrd="8" destOrd="0" presId="urn:microsoft.com/office/officeart/2016/7/layout/HorizontalActionList#1"/>
    <dgm:cxn modelId="{A38C5727-131B-4AF2-8B8D-D524DAAEFA6E}" type="presParOf" srcId="{EAAB4E33-DDA0-4CC7-A998-D1D0B529D55A}" destId="{349009E3-A520-4345-9F22-F1661F7DD7EB}" srcOrd="0" destOrd="0" presId="urn:microsoft.com/office/officeart/2016/7/layout/HorizontalActionList#1"/>
    <dgm:cxn modelId="{43386F52-C87C-46EC-91A4-F07D254FB094}" type="presParOf" srcId="{EAAB4E33-DDA0-4CC7-A998-D1D0B529D55A}" destId="{CF05D819-4EB9-4AB7-9B36-1E82FDFFAD1F}" srcOrd="1" destOrd="0" presId="urn:microsoft.com/office/officeart/2016/7/layout/HorizontalActionList#1"/>
    <dgm:cxn modelId="{3AFF59D2-7C93-4066-9B75-5B62336CDE84}" type="presParOf" srcId="{FC80CDA2-03D3-4EFD-B55D-CCC09175A48C}" destId="{A0201605-74FE-4FEB-87C6-4A47CEE6B034}" srcOrd="9" destOrd="0" presId="urn:microsoft.com/office/officeart/2016/7/layout/HorizontalActionList#1"/>
    <dgm:cxn modelId="{C4479D4E-6F4A-47AF-ACE8-F38DA9369FE4}" type="presParOf" srcId="{FC80CDA2-03D3-4EFD-B55D-CCC09175A48C}" destId="{AF1F21C3-D0E8-43A2-9A89-325DB0E4A05F}" srcOrd="10" destOrd="0" presId="urn:microsoft.com/office/officeart/2016/7/layout/HorizontalActionList#1"/>
    <dgm:cxn modelId="{6DE1917C-B268-4DA3-B894-B27F914484FA}" type="presParOf" srcId="{AF1F21C3-D0E8-43A2-9A89-325DB0E4A05F}" destId="{FE8F5996-C51F-4A5A-9704-867FBB8788B4}" srcOrd="0" destOrd="0" presId="urn:microsoft.com/office/officeart/2016/7/layout/HorizontalActionList#1"/>
    <dgm:cxn modelId="{3E585905-0752-4BC4-A986-FFAF9CCCB5EC}" type="presParOf" srcId="{AF1F21C3-D0E8-43A2-9A89-325DB0E4A05F}" destId="{3AB5771E-37F5-4E1C-B52A-FEBEF48996EC}" srcOrd="1" destOrd="0" presId="urn:microsoft.com/office/officeart/2016/7/layout/HorizontalActionList#1"/>
    <dgm:cxn modelId="{8BCFC899-45D6-482C-8A9C-9E09C663E578}" type="presParOf" srcId="{FC80CDA2-03D3-4EFD-B55D-CCC09175A48C}" destId="{D2E36A8A-F5C9-46EE-8761-01E41534010B}" srcOrd="11" destOrd="0" presId="urn:microsoft.com/office/officeart/2016/7/layout/HorizontalActionList#1"/>
    <dgm:cxn modelId="{75578BE2-48C1-4835-B3CA-C607D04A933C}" type="presParOf" srcId="{FC80CDA2-03D3-4EFD-B55D-CCC09175A48C}" destId="{B8E8CA79-91E1-440F-A0F6-4C0A30FD8748}" srcOrd="12" destOrd="0" presId="urn:microsoft.com/office/officeart/2016/7/layout/HorizontalActionList#1"/>
    <dgm:cxn modelId="{70CF34E3-5870-4A02-A010-21CB47FE1DC4}" type="presParOf" srcId="{B8E8CA79-91E1-440F-A0F6-4C0A30FD8748}" destId="{950CC1BE-10DA-4E6E-9214-CA61B37D77E2}" srcOrd="0" destOrd="0" presId="urn:microsoft.com/office/officeart/2016/7/layout/HorizontalActionList#1"/>
    <dgm:cxn modelId="{128E30B0-7289-4CCD-9E03-EB45A28FF4E7}" type="presParOf" srcId="{B8E8CA79-91E1-440F-A0F6-4C0A30FD8748}" destId="{65EB11E3-724C-4495-9112-8504861CDB02}" srcOrd="1" destOrd="0" presId="urn:microsoft.com/office/officeart/2016/7/layout/HorizontalActionList#1"/>
    <dgm:cxn modelId="{F91D0460-5C56-4961-8327-F8B7B70D71A0}" type="presParOf" srcId="{FC80CDA2-03D3-4EFD-B55D-CCC09175A48C}" destId="{8AA7865B-FA58-41F9-B24D-48DDFBE666C8}" srcOrd="13" destOrd="0" presId="urn:microsoft.com/office/officeart/2016/7/layout/HorizontalActionList#1"/>
    <dgm:cxn modelId="{6DBAF729-AD67-4731-85E3-0D601722349A}" type="presParOf" srcId="{FC80CDA2-03D3-4EFD-B55D-CCC09175A48C}" destId="{FD9A264E-ED30-457D-AD52-B25BAA656897}" srcOrd="14" destOrd="0" presId="urn:microsoft.com/office/officeart/2016/7/layout/HorizontalActionList#1"/>
    <dgm:cxn modelId="{646FCE11-65FC-4F5E-96AF-36B44074B888}" type="presParOf" srcId="{FD9A264E-ED30-457D-AD52-B25BAA656897}" destId="{FFE5F83F-2492-4F88-ADBF-715B4D7E17B1}" srcOrd="0" destOrd="0" presId="urn:microsoft.com/office/officeart/2016/7/layout/HorizontalActionList#1"/>
    <dgm:cxn modelId="{F4A93B37-CB17-4C4B-96D7-F4FAF85E2574}" type="presParOf" srcId="{FD9A264E-ED30-457D-AD52-B25BAA656897}" destId="{102F619B-6736-470A-B099-F93256D7BA94}" srcOrd="1" destOrd="0" presId="urn:microsoft.com/office/officeart/2016/7/layout/HorizontalAction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1205-6C4C-443E-BEE1-EA43D3B47F56}">
      <dsp:nvSpPr>
        <dsp:cNvPr id="0" name=""/>
        <dsp:cNvSpPr/>
      </dsp:nvSpPr>
      <dsp:spPr>
        <a:xfrm>
          <a:off x="-4122462" y="-632670"/>
          <a:ext cx="4912264" cy="4912264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9B09C-EA44-41C1-8D33-208C50A2C6DD}">
      <dsp:nvSpPr>
        <dsp:cNvPr id="0" name=""/>
        <dsp:cNvSpPr/>
      </dsp:nvSpPr>
      <dsp:spPr>
        <a:xfrm>
          <a:off x="345997" y="227859"/>
          <a:ext cx="7003014" cy="4560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Dificuldades na organização dos chamados</a:t>
          </a:r>
          <a:endParaRPr lang="pt-BR" sz="2400" kern="1200" dirty="0"/>
        </a:p>
      </dsp:txBody>
      <dsp:txXfrm>
        <a:off x="345997" y="227859"/>
        <a:ext cx="7003014" cy="456011"/>
      </dsp:txXfrm>
    </dsp:sp>
    <dsp:sp modelId="{15D5AFC7-1ECE-47F1-A213-DCAC20D08899}">
      <dsp:nvSpPr>
        <dsp:cNvPr id="0" name=""/>
        <dsp:cNvSpPr/>
      </dsp:nvSpPr>
      <dsp:spPr>
        <a:xfrm>
          <a:off x="60990" y="170858"/>
          <a:ext cx="570014" cy="570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EA9CE-0C75-41D6-8647-3F31F25E3564}">
      <dsp:nvSpPr>
        <dsp:cNvPr id="0" name=""/>
        <dsp:cNvSpPr/>
      </dsp:nvSpPr>
      <dsp:spPr>
        <a:xfrm>
          <a:off x="672762" y="911657"/>
          <a:ext cx="6676250" cy="456011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Falta de visibilidade e rastreabilidade</a:t>
          </a:r>
          <a:endParaRPr lang="pt-BR" sz="2400" kern="1200" dirty="0"/>
        </a:p>
      </dsp:txBody>
      <dsp:txXfrm>
        <a:off x="672762" y="911657"/>
        <a:ext cx="6676250" cy="456011"/>
      </dsp:txXfrm>
    </dsp:sp>
    <dsp:sp modelId="{160F6FF5-AB0A-4536-A008-C0F065B60C49}">
      <dsp:nvSpPr>
        <dsp:cNvPr id="0" name=""/>
        <dsp:cNvSpPr/>
      </dsp:nvSpPr>
      <dsp:spPr>
        <a:xfrm>
          <a:off x="387755" y="854656"/>
          <a:ext cx="570014" cy="570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69A2A-EDCD-4652-BBA2-8716BD4B53CF}">
      <dsp:nvSpPr>
        <dsp:cNvPr id="0" name=""/>
        <dsp:cNvSpPr/>
      </dsp:nvSpPr>
      <dsp:spPr>
        <a:xfrm>
          <a:off x="773052" y="1595455"/>
          <a:ext cx="6575960" cy="4560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/>
            <a:t>Atendimento demorado</a:t>
          </a:r>
          <a:endParaRPr lang="pt-BR" sz="2400" kern="1200" dirty="0"/>
        </a:p>
      </dsp:txBody>
      <dsp:txXfrm>
        <a:off x="773052" y="1595455"/>
        <a:ext cx="6575960" cy="456011"/>
      </dsp:txXfrm>
    </dsp:sp>
    <dsp:sp modelId="{12C6A1B1-D650-4CF1-8BBE-A7C0F91B9C3D}">
      <dsp:nvSpPr>
        <dsp:cNvPr id="0" name=""/>
        <dsp:cNvSpPr/>
      </dsp:nvSpPr>
      <dsp:spPr>
        <a:xfrm>
          <a:off x="488045" y="1538454"/>
          <a:ext cx="570014" cy="570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09772-276F-401D-A305-E59D9A5B5E57}">
      <dsp:nvSpPr>
        <dsp:cNvPr id="0" name=""/>
        <dsp:cNvSpPr/>
      </dsp:nvSpPr>
      <dsp:spPr>
        <a:xfrm>
          <a:off x="753444" y="2279253"/>
          <a:ext cx="6514885" cy="456011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Comunicação ineficiente</a:t>
          </a:r>
          <a:endParaRPr lang="pt-BR" sz="2400" kern="1200" dirty="0"/>
        </a:p>
      </dsp:txBody>
      <dsp:txXfrm>
        <a:off x="753444" y="2279253"/>
        <a:ext cx="6514885" cy="456011"/>
      </dsp:txXfrm>
    </dsp:sp>
    <dsp:sp modelId="{246564EB-CBEB-41C0-99DB-00E6CDB49269}">
      <dsp:nvSpPr>
        <dsp:cNvPr id="0" name=""/>
        <dsp:cNvSpPr/>
      </dsp:nvSpPr>
      <dsp:spPr>
        <a:xfrm>
          <a:off x="387755" y="2222252"/>
          <a:ext cx="570014" cy="570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425C0-1AA5-46D3-9F3A-C0A658376022}">
      <dsp:nvSpPr>
        <dsp:cNvPr id="0" name=""/>
        <dsp:cNvSpPr/>
      </dsp:nvSpPr>
      <dsp:spPr>
        <a:xfrm>
          <a:off x="506191" y="2963051"/>
          <a:ext cx="6682626" cy="4560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Dificuldades na avaliação de desempenho</a:t>
          </a:r>
          <a:endParaRPr lang="pt-BR" sz="2400" kern="1200" dirty="0"/>
        </a:p>
      </dsp:txBody>
      <dsp:txXfrm>
        <a:off x="506191" y="2963051"/>
        <a:ext cx="6682626" cy="456011"/>
      </dsp:txXfrm>
    </dsp:sp>
    <dsp:sp modelId="{E820E0C4-51FF-4302-ADCD-66B5F0EE1770}">
      <dsp:nvSpPr>
        <dsp:cNvPr id="0" name=""/>
        <dsp:cNvSpPr/>
      </dsp:nvSpPr>
      <dsp:spPr>
        <a:xfrm>
          <a:off x="60990" y="2906050"/>
          <a:ext cx="570014" cy="570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E8A00-7451-45A6-AFEC-A59603EB742F}">
      <dsp:nvSpPr>
        <dsp:cNvPr id="0" name=""/>
        <dsp:cNvSpPr/>
      </dsp:nvSpPr>
      <dsp:spPr>
        <a:xfrm>
          <a:off x="12218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176" tIns="96176" rIns="96176" bIns="96176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spc="150" noProof="0">
              <a:latin typeface="+mj-lt"/>
              <a:ea typeface="+mj-ea"/>
              <a:cs typeface="+mj-cs"/>
            </a:rPr>
            <a:t>Principal</a:t>
          </a:r>
        </a:p>
      </dsp:txBody>
      <dsp:txXfrm>
        <a:off x="12218" y="748982"/>
        <a:ext cx="1217079" cy="365123"/>
      </dsp:txXfrm>
    </dsp:sp>
    <dsp:sp modelId="{C4FB8C2D-087E-4128-8105-61EF8E79E877}">
      <dsp:nvSpPr>
        <dsp:cNvPr id="0" name=""/>
        <dsp:cNvSpPr/>
      </dsp:nvSpPr>
      <dsp:spPr>
        <a:xfrm>
          <a:off x="12218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20" tIns="120220" rIns="120220" bIns="12022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+mn-lt"/>
            </a:rPr>
            <a:t>Facilitar o acesso a todas as telas</a:t>
          </a:r>
        </a:p>
      </dsp:txBody>
      <dsp:txXfrm>
        <a:off x="12218" y="1114106"/>
        <a:ext cx="1217079" cy="1881823"/>
      </dsp:txXfrm>
    </dsp:sp>
    <dsp:sp modelId="{A4FEAE83-5625-470B-9F0B-E6026AE15261}">
      <dsp:nvSpPr>
        <dsp:cNvPr id="0" name=""/>
        <dsp:cNvSpPr/>
      </dsp:nvSpPr>
      <dsp:spPr>
        <a:xfrm>
          <a:off x="1337087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176" tIns="96176" rIns="96176" bIns="96176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150" noProof="0">
              <a:latin typeface="Tenorite"/>
              <a:ea typeface="+mn-ea"/>
              <a:cs typeface="+mn-cs"/>
            </a:rPr>
            <a:t>Cadastros</a:t>
          </a:r>
        </a:p>
      </dsp:txBody>
      <dsp:txXfrm>
        <a:off x="1337087" y="748982"/>
        <a:ext cx="1217079" cy="365123"/>
      </dsp:txXfrm>
    </dsp:sp>
    <dsp:sp modelId="{C7E03F0C-170A-433F-BB35-32F318B7CBC3}">
      <dsp:nvSpPr>
        <dsp:cNvPr id="0" name=""/>
        <dsp:cNvSpPr/>
      </dsp:nvSpPr>
      <dsp:spPr>
        <a:xfrm>
          <a:off x="1337087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20" tIns="120220" rIns="120220" bIns="12022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+mn-lt"/>
            </a:rPr>
            <a:t>Cadastros dos técnicos e clientes</a:t>
          </a:r>
        </a:p>
      </dsp:txBody>
      <dsp:txXfrm>
        <a:off x="1337087" y="1114106"/>
        <a:ext cx="1217079" cy="1881823"/>
      </dsp:txXfrm>
    </dsp:sp>
    <dsp:sp modelId="{F4F8CC3A-515C-425C-A189-81239676B035}">
      <dsp:nvSpPr>
        <dsp:cNvPr id="0" name=""/>
        <dsp:cNvSpPr/>
      </dsp:nvSpPr>
      <dsp:spPr>
        <a:xfrm>
          <a:off x="2661956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176" tIns="96176" rIns="96176" bIns="96176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150" noProof="0" dirty="0">
              <a:latin typeface="Tenorite"/>
              <a:ea typeface="+mn-ea"/>
              <a:cs typeface="+mn-cs"/>
            </a:rPr>
            <a:t>Gestor </a:t>
          </a:r>
          <a:r>
            <a:rPr lang="pt-BR" sz="1100" kern="1200" spc="150" noProof="0" dirty="0">
              <a:latin typeface="Tenorite"/>
              <a:ea typeface="+mn-ea"/>
              <a:cs typeface="+mn-cs"/>
            </a:rPr>
            <a:t>Orçamentos</a:t>
          </a:r>
          <a:endParaRPr lang="pt-BR" sz="1400" kern="1200" spc="150" noProof="0" dirty="0">
            <a:latin typeface="Tenorite"/>
            <a:ea typeface="+mn-ea"/>
            <a:cs typeface="+mn-cs"/>
          </a:endParaRPr>
        </a:p>
      </dsp:txBody>
      <dsp:txXfrm>
        <a:off x="2661956" y="748982"/>
        <a:ext cx="1217079" cy="365123"/>
      </dsp:txXfrm>
    </dsp:sp>
    <dsp:sp modelId="{AA877C4C-9559-4D19-8306-19D897772617}">
      <dsp:nvSpPr>
        <dsp:cNvPr id="0" name=""/>
        <dsp:cNvSpPr/>
      </dsp:nvSpPr>
      <dsp:spPr>
        <a:xfrm>
          <a:off x="2661956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20" tIns="120220" rIns="120220" bIns="12022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Adicionar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Alterar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Criar</a:t>
          </a:r>
        </a:p>
      </dsp:txBody>
      <dsp:txXfrm>
        <a:off x="2661956" y="1114106"/>
        <a:ext cx="1217079" cy="1881823"/>
      </dsp:txXfrm>
    </dsp:sp>
    <dsp:sp modelId="{ED2DC3D7-DC95-4A1F-BFEA-423C08089946}">
      <dsp:nvSpPr>
        <dsp:cNvPr id="0" name=""/>
        <dsp:cNvSpPr/>
      </dsp:nvSpPr>
      <dsp:spPr>
        <a:xfrm>
          <a:off x="3986825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176" tIns="96176" rIns="96176" bIns="96176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150" noProof="0">
              <a:latin typeface="Tenorite"/>
              <a:ea typeface="+mn-ea"/>
              <a:cs typeface="+mn-cs"/>
            </a:rPr>
            <a:t>Gestor Usuário</a:t>
          </a:r>
        </a:p>
      </dsp:txBody>
      <dsp:txXfrm>
        <a:off x="3986825" y="748982"/>
        <a:ext cx="1217079" cy="365123"/>
      </dsp:txXfrm>
    </dsp:sp>
    <dsp:sp modelId="{BE82DF84-0629-4A92-85B9-E4D511AC83CC}">
      <dsp:nvSpPr>
        <dsp:cNvPr id="0" name=""/>
        <dsp:cNvSpPr/>
      </dsp:nvSpPr>
      <dsp:spPr>
        <a:xfrm>
          <a:off x="3986825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20" tIns="120220" rIns="120220" bIns="12022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Adicionar 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Alterar 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Criar </a:t>
          </a:r>
        </a:p>
      </dsp:txBody>
      <dsp:txXfrm>
        <a:off x="3986825" y="1114106"/>
        <a:ext cx="1217079" cy="1881823"/>
      </dsp:txXfrm>
    </dsp:sp>
    <dsp:sp modelId="{349009E3-A520-4345-9F22-F1661F7DD7EB}">
      <dsp:nvSpPr>
        <dsp:cNvPr id="0" name=""/>
        <dsp:cNvSpPr/>
      </dsp:nvSpPr>
      <dsp:spPr>
        <a:xfrm>
          <a:off x="5311694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176" tIns="96176" rIns="96176" bIns="96176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150" noProof="0">
              <a:latin typeface="Tenorite"/>
              <a:ea typeface="+mn-ea"/>
              <a:cs typeface="+mn-cs"/>
            </a:rPr>
            <a:t>Gestor Clientes</a:t>
          </a:r>
        </a:p>
      </dsp:txBody>
      <dsp:txXfrm>
        <a:off x="5311694" y="748982"/>
        <a:ext cx="1217079" cy="365123"/>
      </dsp:txXfrm>
    </dsp:sp>
    <dsp:sp modelId="{CF05D819-4EB9-4AB7-9B36-1E82FDFFAD1F}">
      <dsp:nvSpPr>
        <dsp:cNvPr id="0" name=""/>
        <dsp:cNvSpPr/>
      </dsp:nvSpPr>
      <dsp:spPr>
        <a:xfrm>
          <a:off x="5311694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Adicionar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Alterar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Criar</a:t>
          </a:r>
        </a:p>
      </dsp:txBody>
      <dsp:txXfrm>
        <a:off x="5311694" y="1114106"/>
        <a:ext cx="1217079" cy="1881823"/>
      </dsp:txXfrm>
    </dsp:sp>
    <dsp:sp modelId="{FE8F5996-C51F-4A5A-9704-867FBB8788B4}">
      <dsp:nvSpPr>
        <dsp:cNvPr id="0" name=""/>
        <dsp:cNvSpPr/>
      </dsp:nvSpPr>
      <dsp:spPr>
        <a:xfrm>
          <a:off x="6636563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>
              <a:latin typeface="Tenorite"/>
              <a:ea typeface="+mn-ea"/>
              <a:cs typeface="+mn-cs"/>
            </a:rPr>
            <a:t>Calculadora</a:t>
          </a:r>
        </a:p>
      </dsp:txBody>
      <dsp:txXfrm>
        <a:off x="6636563" y="748982"/>
        <a:ext cx="1217079" cy="365123"/>
      </dsp:txXfrm>
    </dsp:sp>
    <dsp:sp modelId="{3AB5771E-37F5-4E1C-B52A-FEBEF48996EC}">
      <dsp:nvSpPr>
        <dsp:cNvPr id="0" name=""/>
        <dsp:cNvSpPr/>
      </dsp:nvSpPr>
      <dsp:spPr>
        <a:xfrm>
          <a:off x="6636563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Levantando os requisitos percebemos o alto uso da calculadora, colocamos então este atalho.</a:t>
          </a:r>
        </a:p>
      </dsp:txBody>
      <dsp:txXfrm>
        <a:off x="6636563" y="1114106"/>
        <a:ext cx="1217079" cy="1881823"/>
      </dsp:txXfrm>
    </dsp:sp>
    <dsp:sp modelId="{950CC1BE-10DA-4E6E-9214-CA61B37D77E2}">
      <dsp:nvSpPr>
        <dsp:cNvPr id="0" name=""/>
        <dsp:cNvSpPr/>
      </dsp:nvSpPr>
      <dsp:spPr>
        <a:xfrm>
          <a:off x="7961432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spc="50" noProof="0" dirty="0">
              <a:latin typeface="Tenorite"/>
              <a:ea typeface="+mn-ea"/>
              <a:cs typeface="+mn-cs"/>
            </a:rPr>
            <a:t>Documentação / Sobre</a:t>
          </a:r>
        </a:p>
      </dsp:txBody>
      <dsp:txXfrm>
        <a:off x="7961432" y="748982"/>
        <a:ext cx="1217079" cy="365123"/>
      </dsp:txXfrm>
    </dsp:sp>
    <dsp:sp modelId="{65EB11E3-724C-4495-9112-8504861CDB02}">
      <dsp:nvSpPr>
        <dsp:cNvPr id="0" name=""/>
        <dsp:cNvSpPr/>
      </dsp:nvSpPr>
      <dsp:spPr>
        <a:xfrm>
          <a:off x="7961432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Telas para mostrar os dados do programa e o site do criador</a:t>
          </a:r>
        </a:p>
      </dsp:txBody>
      <dsp:txXfrm>
        <a:off x="7961432" y="1114106"/>
        <a:ext cx="1217079" cy="1881823"/>
      </dsp:txXfrm>
    </dsp:sp>
    <dsp:sp modelId="{FFE5F83F-2492-4F88-ADBF-715B4D7E17B1}">
      <dsp:nvSpPr>
        <dsp:cNvPr id="0" name=""/>
        <dsp:cNvSpPr/>
      </dsp:nvSpPr>
      <dsp:spPr>
        <a:xfrm>
          <a:off x="9286301" y="748982"/>
          <a:ext cx="1217079" cy="3651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latin typeface="Tenorite"/>
              <a:ea typeface="+mn-ea"/>
              <a:cs typeface="+mn-cs"/>
            </a:rPr>
            <a:t>Fechar Solução</a:t>
          </a:r>
        </a:p>
      </dsp:txBody>
      <dsp:txXfrm>
        <a:off x="9286301" y="748982"/>
        <a:ext cx="1217079" cy="365123"/>
      </dsp:txXfrm>
    </dsp:sp>
    <dsp:sp modelId="{102F619B-6736-470A-B099-F93256D7BA94}">
      <dsp:nvSpPr>
        <dsp:cNvPr id="0" name=""/>
        <dsp:cNvSpPr/>
      </dsp:nvSpPr>
      <dsp:spPr>
        <a:xfrm>
          <a:off x="9286301" y="1114106"/>
          <a:ext cx="1217079" cy="188182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spc="50" noProof="0">
              <a:latin typeface="Tenorite"/>
              <a:ea typeface="+mn-ea"/>
              <a:cs typeface="+mn-cs"/>
            </a:rPr>
            <a:t>Ao Clicar Fechar a Solução</a:t>
          </a:r>
        </a:p>
      </dsp:txBody>
      <dsp:txXfrm>
        <a:off x="9286301" y="1114106"/>
        <a:ext cx="1217079" cy="1881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#1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27/08/2024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27/08/2024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70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95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77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4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66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79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92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9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9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60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Projeto Orçamentos técnico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Prof. Rodolfo Gouveia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0635959-5AAA-B348-358A-D1FC0F6BE2A3}"/>
              </a:ext>
            </a:extLst>
          </p:cNvPr>
          <p:cNvSpPr txBox="1">
            <a:spLocks/>
          </p:cNvSpPr>
          <p:nvPr/>
        </p:nvSpPr>
        <p:spPr>
          <a:xfrm>
            <a:off x="6416041" y="598355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 de projeto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1970A80-929C-4191-1D67-CDA0C563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746" y="186414"/>
            <a:ext cx="1176130" cy="6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C#</a:t>
            </a:r>
          </a:p>
          <a:p>
            <a:pPr rtl="0"/>
            <a:r>
              <a:rPr lang="pt-BR" dirty="0"/>
              <a:t>Windows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22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98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Telas</a:t>
            </a:r>
          </a:p>
        </p:txBody>
      </p:sp>
      <p:sp>
        <p:nvSpPr>
          <p:cNvPr id="38" name="Date Placeholder 2">
            <a:extLst>
              <a:ext uri="{FF2B5EF4-FFF2-40B4-BE49-F238E27FC236}">
                <a16:creationId xmlns:a16="http://schemas.microsoft.com/office/drawing/2014/main" id="{8D198AD0-62B5-3381-D1C7-395F8131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20XX</a:t>
            </a: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393BBA77-7A92-CEA7-1F5A-C9715D51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TÍTULO DA APRESENTAÇÃO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>
              <a:spcAft>
                <a:spcPts val="600"/>
              </a:spcAft>
            </a:pPr>
            <a:fld id="{A49DFD55-3C28-40EF-9E31-A92D2E4017FF}" type="slidenum">
              <a:rPr lang="pt-BR" smtClean="0"/>
              <a:pPr rtl="0">
                <a:spcAft>
                  <a:spcPts val="600"/>
                </a:spcAft>
              </a:pPr>
              <a:t>11</a:t>
            </a:fld>
            <a:endParaRPr lang="pt-BR"/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046112161"/>
              </p:ext>
            </p:extLst>
          </p:nvPr>
        </p:nvGraphicFramePr>
        <p:xfrm>
          <a:off x="838200" y="211160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Tecnologias escolhidas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C#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Para o desenvolvimento do sistema utilizando ambiente Microsoft com C#.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SQL Server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4238130" cy="199786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Para armazenar os dados utilizamos SQL Server em ambiente Microsoft.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Rodolfo Gouveia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Dor</a:t>
            </a:r>
          </a:p>
          <a:p>
            <a:pPr rtl="0"/>
            <a:r>
              <a:rPr lang="pt-BR" dirty="0"/>
              <a:t>Projeto</a:t>
            </a:r>
          </a:p>
          <a:p>
            <a:pPr rtl="0"/>
            <a:r>
              <a:rPr lang="pt-BR" dirty="0"/>
              <a:t>DER</a:t>
            </a:r>
          </a:p>
          <a:p>
            <a:pPr rtl="0"/>
            <a:r>
              <a:rPr lang="pt-BR" dirty="0"/>
              <a:t>Sistema</a:t>
            </a:r>
          </a:p>
          <a:p>
            <a:pPr rtl="0"/>
            <a:r>
              <a:rPr lang="pt-BR" dirty="0"/>
              <a:t>Considerações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Chamados Técnicos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93414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892" y="1552642"/>
            <a:ext cx="7169012" cy="71348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solução "Chamados Técnicos" visa resolver algumas dores e desafios enfrentados pela empresa ou equipe técnica no gerenciamento e atendimento de chamados técnicos. 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523C179-138C-58C8-B98D-67512F54C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744093"/>
              </p:ext>
            </p:extLst>
          </p:nvPr>
        </p:nvGraphicFramePr>
        <p:xfrm>
          <a:off x="325160" y="2266123"/>
          <a:ext cx="7397612" cy="364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4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6032638" cy="168558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Neste projeto, nossa equipe dedicou-se a criar uma plataforma eficiente e intuitiva, que facilita o registro, acompanhamento e resolução de chamados, otimizando assim o suporte técnico prestado aos nossos clientes internos e externos.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Requisitos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R2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R2.1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R3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Cadastrar, Alterar, Excluir Clientes e Técnicos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Cadastrar, Alterar, Excluir Chamados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250804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Preciso definir quando um chamado foi concluído ou não mesmo após cadastrado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Permitir abrir a calculadora pelo próprio sistema</a:t>
            </a:r>
          </a:p>
        </p:txBody>
      </p:sp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Cliente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Técnicos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Orçamento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Obs</a:t>
            </a:r>
            <a:r>
              <a:rPr lang="pt-BR" dirty="0"/>
              <a:t>: 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Nome, Profissão, Setor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Nome, Especialidade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250804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Cliente, Técnico, Data Solicitação, Ocorrência, Problema, Concluído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Orçamento precisa ter o Técnico e o cliente associado a ele.</a:t>
            </a:r>
          </a:p>
        </p:txBody>
      </p:sp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1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Vamos entender as relações entre as tabelas.</a:t>
            </a:r>
            <a:endParaRPr lang="pt-BR" b="1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AC9ADF-D10C-94BD-0872-6D5F8ECA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28" y="1576388"/>
            <a:ext cx="984589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Modelo lógico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3E4B04-1CA2-602E-4C08-823B5FA7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36" y="1554291"/>
            <a:ext cx="965537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1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{9512FA6F-A31F-4E20-B442-343933374E88}tf67328976_win32</Template>
  <TotalTime>44</TotalTime>
  <Words>341</Words>
  <Application>Microsoft Office PowerPoint</Application>
  <PresentationFormat>Widescreen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Tenorite</vt:lpstr>
      <vt:lpstr>Tema do Office</vt:lpstr>
      <vt:lpstr>Projeto Orçamentos técnico </vt:lpstr>
      <vt:lpstr>Indice</vt:lpstr>
      <vt:lpstr>DOR</vt:lpstr>
      <vt:lpstr>Projeto</vt:lpstr>
      <vt:lpstr>Requisitos</vt:lpstr>
      <vt:lpstr>Objetos </vt:lpstr>
      <vt:lpstr>Vamos entender as relações entre as tabelas.</vt:lpstr>
      <vt:lpstr>DER</vt:lpstr>
      <vt:lpstr>Modelo lógico</vt:lpstr>
      <vt:lpstr>Software</vt:lpstr>
      <vt:lpstr>Telas</vt:lpstr>
      <vt:lpstr>Tecnologias escolhidas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Chamados técnico </dc:title>
  <dc:creator>Rodolfo Gouveia</dc:creator>
  <cp:lastModifiedBy>Rodolfo Gouveia</cp:lastModifiedBy>
  <cp:revision>1</cp:revision>
  <dcterms:created xsi:type="dcterms:W3CDTF">2023-08-02T01:27:27Z</dcterms:created>
  <dcterms:modified xsi:type="dcterms:W3CDTF">2024-08-27T18:07:38Z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