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slideMasters/slideMaster27.xml" ContentType="application/vnd.openxmlformats-officedocument.presentationml.slideMaster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notesMasterIdLst>
    <p:notesMasterId r:id="rId2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3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2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5.xml"/>
		</Relationships>
</file>

<file path=ppt/notesSlides/_rels/notesSlide2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6.xml"/>
		</Relationships>
</file>

<file path=ppt/notesSlides/_rels/notesSlide2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7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2024-11-08T10:50:29Z</dcterms:created>
  <dcterms:modified xsi:type="dcterms:W3CDTF">2024-11-08T10:50:29Z</dcterms:modified>
</cp:coreProperties>
</file>