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notesMasterIdLst>
    <p:notesMasterId r:id="rId2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fade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transition: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Rodrigo Alvarez</dc:creator>
  <cp:lastModifiedBy>Rodrigo Alvarez</cp:lastModifiedBy>
  <cp:revision>1</cp:revision>
  <dcterms:created xsi:type="dcterms:W3CDTF">2024-05-14T15:16:07Z</dcterms:created>
  <dcterms:modified xsi:type="dcterms:W3CDTF">2024-05-14T15:16:07Z</dcterms:modified>
</cp:coreProperties>
</file>