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Existen varios problemas en hacer un análisis empírico o experimental del tiempo de ejecución de los algoritmos:
 - La variabilidad: Las mediciones pueden variar significativamente según el hardware utilizado y las condiciones en que se ejecuta el algoritmo. Por lo tanto, es difícil hacer comparaciones significativas entre diferentes algoritmos.
 - Las limitaciones de hardware: El hardware utilizado puede limitar el rendimiento del algoritmo y hacer que el análisis sea impreciso. Además, los recursos de hardware, como la memoria y el procesador, pueden ser compartidos con otros procesos, lo que puede afectar la medición del tiempo de ejecución.
 - La selección de entradas: La elección de entradas para el análisis puede influir en el resultado. Si se seleccionan entradas atípicas o muy específicas, el rendimiento del algoritmo puede ser diferente en comparación con otras entradas.
 - La complejidad de la implementación: La complejidad de la implementación del algoritmo puede afectar el rendimiento. Por ejemplo, una implementación ineficiente puede hacer que el tiempo de ejecución sea mayor de lo que debería ser.
 - El costo y la dificultad de la medición: Medir el tiempo de ejecución puede ser costoso y difícil. Por ejemplo, puede ser necesario medir el tiempo de ejecución varias veces para obtener un resultado preciso, lo que puede llevar tiempo y recursos adicionales.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2024-04-16T15:58:13Z</dcterms:created>
  <dcterms:modified xsi:type="dcterms:W3CDTF">2024-04-16T15:58:13Z</dcterms:modified>
</cp:coreProperties>
</file>