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9" r:id="rId2"/>
  </p:sldMasterIdLst>
  <p:notesMasterIdLst>
    <p:notesMasterId r:id="rId9"/>
  </p:notesMasterIdLst>
  <p:handoutMasterIdLst>
    <p:handoutMasterId r:id="rId10"/>
  </p:handoutMasterIdLst>
  <p:sldIdLst>
    <p:sldId id="268" r:id="rId3"/>
    <p:sldId id="267" r:id="rId4"/>
    <p:sldId id="296" r:id="rId5"/>
    <p:sldId id="270" r:id="rId6"/>
    <p:sldId id="286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1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7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B6715"/>
    <a:srgbClr val="FE6902"/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2" autoAdjust="0"/>
    <p:restoredTop sz="96163" autoAdjust="0"/>
  </p:normalViewPr>
  <p:slideViewPr>
    <p:cSldViewPr snapToGrid="0">
      <p:cViewPr varScale="1">
        <p:scale>
          <a:sx n="86" d="100"/>
          <a:sy n="86" d="100"/>
        </p:scale>
        <p:origin x="816" y="72"/>
      </p:cViewPr>
      <p:guideLst>
        <p:guide orient="horz" pos="2160"/>
        <p:guide pos="7310"/>
        <p:guide orient="horz" pos="346"/>
        <p:guide orient="horz" pos="3974"/>
        <p:guide pos="3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87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58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63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F46C0D6-AD42-48D3-B52C-D36D224ADB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42454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F46C0D6-AD42-48D3-B52C-D36D224ADB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1AB27F-FB2E-438E-BBFF-9260005ED8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5201" y="1586135"/>
            <a:ext cx="3541485" cy="4303935"/>
          </a:xfrm>
          <a:custGeom>
            <a:avLst/>
            <a:gdLst>
              <a:gd name="connsiteX0" fmla="*/ 0 w 3541485"/>
              <a:gd name="connsiteY0" fmla="*/ 0 h 4303935"/>
              <a:gd name="connsiteX1" fmla="*/ 3541485 w 3541485"/>
              <a:gd name="connsiteY1" fmla="*/ 0 h 4303935"/>
              <a:gd name="connsiteX2" fmla="*/ 3541485 w 3541485"/>
              <a:gd name="connsiteY2" fmla="*/ 4303935 h 4303935"/>
              <a:gd name="connsiteX3" fmla="*/ 0 w 3541485"/>
              <a:gd name="connsiteY3" fmla="*/ 4303935 h 430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485" h="4303935">
                <a:moveTo>
                  <a:pt x="0" y="0"/>
                </a:moveTo>
                <a:lnTo>
                  <a:pt x="3541485" y="0"/>
                </a:lnTo>
                <a:lnTo>
                  <a:pt x="3541485" y="4303935"/>
                </a:lnTo>
                <a:lnTo>
                  <a:pt x="0" y="430393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5288E4B-D916-4A7D-82B6-7B3D35B273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08760" y="972201"/>
            <a:ext cx="1354366" cy="1354364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F46C0D6-AD42-48D3-B52C-D36D224ADB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E5CDE-0304-44C4-A22F-AE49240A92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35901" y="1056736"/>
            <a:ext cx="2665562" cy="4744528"/>
          </a:xfrm>
          <a:custGeom>
            <a:avLst/>
            <a:gdLst>
              <a:gd name="connsiteX0" fmla="*/ 116458 w 2665562"/>
              <a:gd name="connsiteY0" fmla="*/ 0 h 4744528"/>
              <a:gd name="connsiteX1" fmla="*/ 2549104 w 2665562"/>
              <a:gd name="connsiteY1" fmla="*/ 0 h 4744528"/>
              <a:gd name="connsiteX2" fmla="*/ 2665562 w 2665562"/>
              <a:gd name="connsiteY2" fmla="*/ 116458 h 4744528"/>
              <a:gd name="connsiteX3" fmla="*/ 2665562 w 2665562"/>
              <a:gd name="connsiteY3" fmla="*/ 4628070 h 4744528"/>
              <a:gd name="connsiteX4" fmla="*/ 2549104 w 2665562"/>
              <a:gd name="connsiteY4" fmla="*/ 4744528 h 4744528"/>
              <a:gd name="connsiteX5" fmla="*/ 116458 w 2665562"/>
              <a:gd name="connsiteY5" fmla="*/ 4744528 h 4744528"/>
              <a:gd name="connsiteX6" fmla="*/ 0 w 2665562"/>
              <a:gd name="connsiteY6" fmla="*/ 4628070 h 4744528"/>
              <a:gd name="connsiteX7" fmla="*/ 0 w 2665562"/>
              <a:gd name="connsiteY7" fmla="*/ 116458 h 4744528"/>
              <a:gd name="connsiteX8" fmla="*/ 116458 w 2665562"/>
              <a:gd name="connsiteY8" fmla="*/ 0 h 474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5562" h="4744528">
                <a:moveTo>
                  <a:pt x="116458" y="0"/>
                </a:moveTo>
                <a:lnTo>
                  <a:pt x="2549104" y="0"/>
                </a:lnTo>
                <a:cubicBezTo>
                  <a:pt x="2613422" y="0"/>
                  <a:pt x="2665562" y="52140"/>
                  <a:pt x="2665562" y="116458"/>
                </a:cubicBezTo>
                <a:lnTo>
                  <a:pt x="2665562" y="4628070"/>
                </a:lnTo>
                <a:cubicBezTo>
                  <a:pt x="2665562" y="4692388"/>
                  <a:pt x="2613422" y="4744528"/>
                  <a:pt x="2549104" y="4744528"/>
                </a:cubicBezTo>
                <a:lnTo>
                  <a:pt x="116458" y="4744528"/>
                </a:lnTo>
                <a:cubicBezTo>
                  <a:pt x="52140" y="4744528"/>
                  <a:pt x="0" y="4692388"/>
                  <a:pt x="0" y="4628070"/>
                </a:cubicBezTo>
                <a:lnTo>
                  <a:pt x="0" y="116458"/>
                </a:lnTo>
                <a:cubicBezTo>
                  <a:pt x="0" y="52140"/>
                  <a:pt x="52140" y="0"/>
                  <a:pt x="1164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B2B7E7-00AF-429A-A23A-664CC42AAE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42052" y="1056587"/>
            <a:ext cx="2665562" cy="4744528"/>
          </a:xfrm>
          <a:custGeom>
            <a:avLst/>
            <a:gdLst>
              <a:gd name="connsiteX0" fmla="*/ 116458 w 2665562"/>
              <a:gd name="connsiteY0" fmla="*/ 0 h 4744528"/>
              <a:gd name="connsiteX1" fmla="*/ 2549104 w 2665562"/>
              <a:gd name="connsiteY1" fmla="*/ 0 h 4744528"/>
              <a:gd name="connsiteX2" fmla="*/ 2665562 w 2665562"/>
              <a:gd name="connsiteY2" fmla="*/ 116458 h 4744528"/>
              <a:gd name="connsiteX3" fmla="*/ 2665562 w 2665562"/>
              <a:gd name="connsiteY3" fmla="*/ 4628070 h 4744528"/>
              <a:gd name="connsiteX4" fmla="*/ 2549104 w 2665562"/>
              <a:gd name="connsiteY4" fmla="*/ 4744528 h 4744528"/>
              <a:gd name="connsiteX5" fmla="*/ 116458 w 2665562"/>
              <a:gd name="connsiteY5" fmla="*/ 4744528 h 4744528"/>
              <a:gd name="connsiteX6" fmla="*/ 0 w 2665562"/>
              <a:gd name="connsiteY6" fmla="*/ 4628070 h 4744528"/>
              <a:gd name="connsiteX7" fmla="*/ 0 w 2665562"/>
              <a:gd name="connsiteY7" fmla="*/ 116458 h 4744528"/>
              <a:gd name="connsiteX8" fmla="*/ 116458 w 2665562"/>
              <a:gd name="connsiteY8" fmla="*/ 0 h 474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5562" h="4744528">
                <a:moveTo>
                  <a:pt x="116458" y="0"/>
                </a:moveTo>
                <a:lnTo>
                  <a:pt x="2549104" y="0"/>
                </a:lnTo>
                <a:cubicBezTo>
                  <a:pt x="2613422" y="0"/>
                  <a:pt x="2665562" y="52140"/>
                  <a:pt x="2665562" y="116458"/>
                </a:cubicBezTo>
                <a:lnTo>
                  <a:pt x="2665562" y="4628070"/>
                </a:lnTo>
                <a:cubicBezTo>
                  <a:pt x="2665562" y="4692388"/>
                  <a:pt x="2613422" y="4744528"/>
                  <a:pt x="2549104" y="4744528"/>
                </a:cubicBezTo>
                <a:lnTo>
                  <a:pt x="116458" y="4744528"/>
                </a:lnTo>
                <a:cubicBezTo>
                  <a:pt x="52140" y="4744528"/>
                  <a:pt x="0" y="4692388"/>
                  <a:pt x="0" y="4628070"/>
                </a:cubicBezTo>
                <a:lnTo>
                  <a:pt x="0" y="116458"/>
                </a:lnTo>
                <a:cubicBezTo>
                  <a:pt x="0" y="52140"/>
                  <a:pt x="52140" y="0"/>
                  <a:pt x="1164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F46C0D6-AD42-48D3-B52C-D36D224ADB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46C1FB-2E96-4A18-A46B-F101F3E817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4630" y="3255004"/>
            <a:ext cx="770151" cy="962384"/>
          </a:xfrm>
          <a:custGeom>
            <a:avLst/>
            <a:gdLst>
              <a:gd name="connsiteX0" fmla="*/ 0 w 770151"/>
              <a:gd name="connsiteY0" fmla="*/ 0 h 962384"/>
              <a:gd name="connsiteX1" fmla="*/ 770151 w 770151"/>
              <a:gd name="connsiteY1" fmla="*/ 0 h 962384"/>
              <a:gd name="connsiteX2" fmla="*/ 770151 w 770151"/>
              <a:gd name="connsiteY2" fmla="*/ 962384 h 962384"/>
              <a:gd name="connsiteX3" fmla="*/ 0 w 770151"/>
              <a:gd name="connsiteY3" fmla="*/ 962384 h 96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151" h="962384">
                <a:moveTo>
                  <a:pt x="0" y="0"/>
                </a:moveTo>
                <a:lnTo>
                  <a:pt x="770151" y="0"/>
                </a:lnTo>
                <a:lnTo>
                  <a:pt x="770151" y="962384"/>
                </a:lnTo>
                <a:lnTo>
                  <a:pt x="0" y="96238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7F61977-C4F5-431F-95F5-545710CF6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77215" y="3255004"/>
            <a:ext cx="770151" cy="962384"/>
          </a:xfrm>
          <a:custGeom>
            <a:avLst/>
            <a:gdLst>
              <a:gd name="connsiteX0" fmla="*/ 0 w 770151"/>
              <a:gd name="connsiteY0" fmla="*/ 0 h 962384"/>
              <a:gd name="connsiteX1" fmla="*/ 770151 w 770151"/>
              <a:gd name="connsiteY1" fmla="*/ 0 h 962384"/>
              <a:gd name="connsiteX2" fmla="*/ 770151 w 770151"/>
              <a:gd name="connsiteY2" fmla="*/ 962384 h 962384"/>
              <a:gd name="connsiteX3" fmla="*/ 0 w 770151"/>
              <a:gd name="connsiteY3" fmla="*/ 962384 h 96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151" h="962384">
                <a:moveTo>
                  <a:pt x="0" y="0"/>
                </a:moveTo>
                <a:lnTo>
                  <a:pt x="770151" y="0"/>
                </a:lnTo>
                <a:lnTo>
                  <a:pt x="770151" y="962384"/>
                </a:lnTo>
                <a:lnTo>
                  <a:pt x="0" y="96238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6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4F7090-7662-4567-9332-C6CC3D7096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3965" y="0"/>
            <a:ext cx="6298114" cy="6858000"/>
          </a:xfrm>
          <a:custGeom>
            <a:avLst/>
            <a:gdLst>
              <a:gd name="connsiteX0" fmla="*/ 0 w 6298114"/>
              <a:gd name="connsiteY0" fmla="*/ 0 h 6858000"/>
              <a:gd name="connsiteX1" fmla="*/ 6298114 w 6298114"/>
              <a:gd name="connsiteY1" fmla="*/ 0 h 6858000"/>
              <a:gd name="connsiteX2" fmla="*/ 6298114 w 6298114"/>
              <a:gd name="connsiteY2" fmla="*/ 6858000 h 6858000"/>
              <a:gd name="connsiteX3" fmla="*/ 0 w 62981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8114" h="6858000">
                <a:moveTo>
                  <a:pt x="0" y="0"/>
                </a:moveTo>
                <a:lnTo>
                  <a:pt x="6298114" y="0"/>
                </a:lnTo>
                <a:lnTo>
                  <a:pt x="6298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F46C0D6-AD42-48D3-B52C-D36D224ADB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A35F01B-0302-473A-A8CA-7DC0AC4E4F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6295" y="4068768"/>
            <a:ext cx="5586182" cy="1862133"/>
          </a:xfrm>
          <a:custGeom>
            <a:avLst/>
            <a:gdLst>
              <a:gd name="connsiteX0" fmla="*/ 0 w 5586182"/>
              <a:gd name="connsiteY0" fmla="*/ 0 h 1862133"/>
              <a:gd name="connsiteX1" fmla="*/ 5586182 w 5586182"/>
              <a:gd name="connsiteY1" fmla="*/ 0 h 1862133"/>
              <a:gd name="connsiteX2" fmla="*/ 5586182 w 5586182"/>
              <a:gd name="connsiteY2" fmla="*/ 1862133 h 1862133"/>
              <a:gd name="connsiteX3" fmla="*/ 0 w 5586182"/>
              <a:gd name="connsiteY3" fmla="*/ 1862133 h 186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182" h="1862133">
                <a:moveTo>
                  <a:pt x="0" y="0"/>
                </a:moveTo>
                <a:lnTo>
                  <a:pt x="5586182" y="0"/>
                </a:lnTo>
                <a:lnTo>
                  <a:pt x="5586182" y="1862133"/>
                </a:lnTo>
                <a:lnTo>
                  <a:pt x="0" y="186213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9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F46C0D6-AD42-48D3-B52C-D36D224ADB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276D6E9-499D-444A-9848-A01C8C63EF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7112" y="2365374"/>
            <a:ext cx="4166466" cy="1917700"/>
          </a:xfrm>
          <a:custGeom>
            <a:avLst/>
            <a:gdLst>
              <a:gd name="connsiteX0" fmla="*/ 0 w 4166466"/>
              <a:gd name="connsiteY0" fmla="*/ 0 h 1917700"/>
              <a:gd name="connsiteX1" fmla="*/ 4166466 w 4166466"/>
              <a:gd name="connsiteY1" fmla="*/ 0 h 1917700"/>
              <a:gd name="connsiteX2" fmla="*/ 4166466 w 4166466"/>
              <a:gd name="connsiteY2" fmla="*/ 1917700 h 1917700"/>
              <a:gd name="connsiteX3" fmla="*/ 0 w 4166466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466" h="1917700">
                <a:moveTo>
                  <a:pt x="0" y="0"/>
                </a:moveTo>
                <a:lnTo>
                  <a:pt x="4166466" y="0"/>
                </a:lnTo>
                <a:lnTo>
                  <a:pt x="4166466" y="1917700"/>
                </a:lnTo>
                <a:lnTo>
                  <a:pt x="0" y="19177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FBE163-8D98-4DE2-BC1C-501293374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7112" y="4441825"/>
            <a:ext cx="4166466" cy="1917700"/>
          </a:xfrm>
          <a:custGeom>
            <a:avLst/>
            <a:gdLst>
              <a:gd name="connsiteX0" fmla="*/ 0 w 4166466"/>
              <a:gd name="connsiteY0" fmla="*/ 0 h 1917700"/>
              <a:gd name="connsiteX1" fmla="*/ 4166466 w 4166466"/>
              <a:gd name="connsiteY1" fmla="*/ 0 h 1917700"/>
              <a:gd name="connsiteX2" fmla="*/ 4166466 w 4166466"/>
              <a:gd name="connsiteY2" fmla="*/ 1917700 h 1917700"/>
              <a:gd name="connsiteX3" fmla="*/ 0 w 4166466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466" h="1917700">
                <a:moveTo>
                  <a:pt x="0" y="0"/>
                </a:moveTo>
                <a:lnTo>
                  <a:pt x="4166466" y="0"/>
                </a:lnTo>
                <a:lnTo>
                  <a:pt x="4166466" y="1917700"/>
                </a:lnTo>
                <a:lnTo>
                  <a:pt x="0" y="19177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0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F46C0D6-AD42-48D3-B52C-D36D224ADB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A562F4-283B-43A1-A304-D0CCAE09F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6706" y="342900"/>
            <a:ext cx="2154344" cy="1905000"/>
          </a:xfrm>
          <a:custGeom>
            <a:avLst/>
            <a:gdLst>
              <a:gd name="connsiteX0" fmla="*/ 0 w 2154344"/>
              <a:gd name="connsiteY0" fmla="*/ 0 h 1905000"/>
              <a:gd name="connsiteX1" fmla="*/ 2154344 w 2154344"/>
              <a:gd name="connsiteY1" fmla="*/ 0 h 1905000"/>
              <a:gd name="connsiteX2" fmla="*/ 2154344 w 2154344"/>
              <a:gd name="connsiteY2" fmla="*/ 1905000 h 1905000"/>
              <a:gd name="connsiteX3" fmla="*/ 0 w 2154344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4344" h="1905000">
                <a:moveTo>
                  <a:pt x="0" y="0"/>
                </a:moveTo>
                <a:lnTo>
                  <a:pt x="2154344" y="0"/>
                </a:lnTo>
                <a:lnTo>
                  <a:pt x="2154344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4BDFCCA-7DB7-41F9-B30A-AAAA9CECC7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80456" y="1285875"/>
            <a:ext cx="2154344" cy="1905000"/>
          </a:xfrm>
          <a:custGeom>
            <a:avLst/>
            <a:gdLst>
              <a:gd name="connsiteX0" fmla="*/ 0 w 2154344"/>
              <a:gd name="connsiteY0" fmla="*/ 0 h 1905000"/>
              <a:gd name="connsiteX1" fmla="*/ 2154344 w 2154344"/>
              <a:gd name="connsiteY1" fmla="*/ 0 h 1905000"/>
              <a:gd name="connsiteX2" fmla="*/ 2154344 w 2154344"/>
              <a:gd name="connsiteY2" fmla="*/ 1905000 h 1905000"/>
              <a:gd name="connsiteX3" fmla="*/ 0 w 2154344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4344" h="1905000">
                <a:moveTo>
                  <a:pt x="0" y="0"/>
                </a:moveTo>
                <a:lnTo>
                  <a:pt x="2154344" y="0"/>
                </a:lnTo>
                <a:lnTo>
                  <a:pt x="2154344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A635B28-E17B-4F44-9A05-CAB6AB28F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5356" y="3905250"/>
            <a:ext cx="2154344" cy="1905000"/>
          </a:xfrm>
          <a:custGeom>
            <a:avLst/>
            <a:gdLst>
              <a:gd name="connsiteX0" fmla="*/ 0 w 2154344"/>
              <a:gd name="connsiteY0" fmla="*/ 0 h 1905000"/>
              <a:gd name="connsiteX1" fmla="*/ 2154344 w 2154344"/>
              <a:gd name="connsiteY1" fmla="*/ 0 h 1905000"/>
              <a:gd name="connsiteX2" fmla="*/ 2154344 w 2154344"/>
              <a:gd name="connsiteY2" fmla="*/ 1905000 h 1905000"/>
              <a:gd name="connsiteX3" fmla="*/ 0 w 2154344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4344" h="1905000">
                <a:moveTo>
                  <a:pt x="0" y="0"/>
                </a:moveTo>
                <a:lnTo>
                  <a:pt x="2154344" y="0"/>
                </a:lnTo>
                <a:lnTo>
                  <a:pt x="2154344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5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29E8C9-781D-4BF7-89B2-4723782BBC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5404" y="272957"/>
            <a:ext cx="7096597" cy="6368398"/>
          </a:xfrm>
          <a:custGeom>
            <a:avLst/>
            <a:gdLst>
              <a:gd name="connsiteX0" fmla="*/ 2219970 w 7096597"/>
              <a:gd name="connsiteY0" fmla="*/ 3844932 h 6368398"/>
              <a:gd name="connsiteX1" fmla="*/ 2230409 w 7096597"/>
              <a:gd name="connsiteY1" fmla="*/ 3869289 h 6368398"/>
              <a:gd name="connsiteX2" fmla="*/ 2244327 w 7096597"/>
              <a:gd name="connsiteY2" fmla="*/ 3862330 h 6368398"/>
              <a:gd name="connsiteX3" fmla="*/ 2219970 w 7096597"/>
              <a:gd name="connsiteY3" fmla="*/ 3844932 h 6368398"/>
              <a:gd name="connsiteX4" fmla="*/ 2555749 w 7096597"/>
              <a:gd name="connsiteY4" fmla="*/ 3248184 h 6368398"/>
              <a:gd name="connsiteX5" fmla="*/ 2531392 w 7096597"/>
              <a:gd name="connsiteY5" fmla="*/ 3298639 h 6368398"/>
              <a:gd name="connsiteX6" fmla="*/ 2580106 w 7096597"/>
              <a:gd name="connsiteY6" fmla="*/ 3392587 h 6368398"/>
              <a:gd name="connsiteX7" fmla="*/ 2625341 w 7096597"/>
              <a:gd name="connsiteY7" fmla="*/ 3380409 h 6368398"/>
              <a:gd name="connsiteX8" fmla="*/ 2663617 w 7096597"/>
              <a:gd name="connsiteY8" fmla="*/ 3526551 h 6368398"/>
              <a:gd name="connsiteX9" fmla="*/ 2705372 w 7096597"/>
              <a:gd name="connsiteY9" fmla="*/ 3502194 h 6368398"/>
              <a:gd name="connsiteX10" fmla="*/ 2637519 w 7096597"/>
              <a:gd name="connsiteY10" fmla="*/ 3331695 h 6368398"/>
              <a:gd name="connsiteX11" fmla="*/ 2555749 w 7096597"/>
              <a:gd name="connsiteY11" fmla="*/ 3248184 h 6368398"/>
              <a:gd name="connsiteX12" fmla="*/ 2598742 w 7096597"/>
              <a:gd name="connsiteY12" fmla="*/ 3032866 h 6368398"/>
              <a:gd name="connsiteX13" fmla="*/ 2585326 w 7096597"/>
              <a:gd name="connsiteY13" fmla="*/ 3098563 h 6368398"/>
              <a:gd name="connsiteX14" fmla="*/ 2602724 w 7096597"/>
              <a:gd name="connsiteY14" fmla="*/ 3115961 h 6368398"/>
              <a:gd name="connsiteX15" fmla="*/ 2611423 w 7096597"/>
              <a:gd name="connsiteY15" fmla="*/ 3037671 h 6368398"/>
              <a:gd name="connsiteX16" fmla="*/ 2598742 w 7096597"/>
              <a:gd name="connsiteY16" fmla="*/ 3032866 h 6368398"/>
              <a:gd name="connsiteX17" fmla="*/ 3263844 w 7096597"/>
              <a:gd name="connsiteY17" fmla="*/ 2794101 h 6368398"/>
              <a:gd name="connsiteX18" fmla="*/ 3244705 w 7096597"/>
              <a:gd name="connsiteY18" fmla="*/ 2799319 h 6368398"/>
              <a:gd name="connsiteX19" fmla="*/ 3244705 w 7096597"/>
              <a:gd name="connsiteY19" fmla="*/ 2801060 h 6368398"/>
              <a:gd name="connsiteX20" fmla="*/ 3279502 w 7096597"/>
              <a:gd name="connsiteY20" fmla="*/ 2868911 h 6368398"/>
              <a:gd name="connsiteX21" fmla="*/ 3239487 w 7096597"/>
              <a:gd name="connsiteY21" fmla="*/ 2828896 h 6368398"/>
              <a:gd name="connsiteX22" fmla="*/ 3237746 w 7096597"/>
              <a:gd name="connsiteY22" fmla="*/ 2835856 h 6368398"/>
              <a:gd name="connsiteX23" fmla="*/ 3262103 w 7096597"/>
              <a:gd name="connsiteY23" fmla="*/ 2881091 h 6368398"/>
              <a:gd name="connsiteX24" fmla="*/ 3279502 w 7096597"/>
              <a:gd name="connsiteY24" fmla="*/ 2839335 h 6368398"/>
              <a:gd name="connsiteX25" fmla="*/ 3267323 w 7096597"/>
              <a:gd name="connsiteY25" fmla="*/ 2828896 h 6368398"/>
              <a:gd name="connsiteX26" fmla="*/ 3263844 w 7096597"/>
              <a:gd name="connsiteY26" fmla="*/ 2794101 h 6368398"/>
              <a:gd name="connsiteX27" fmla="*/ 3260364 w 7096597"/>
              <a:gd name="connsiteY27" fmla="*/ 2552270 h 6368398"/>
              <a:gd name="connsiteX28" fmla="*/ 3256884 w 7096597"/>
              <a:gd name="connsiteY28" fmla="*/ 2554009 h 6368398"/>
              <a:gd name="connsiteX29" fmla="*/ 3260364 w 7096597"/>
              <a:gd name="connsiteY29" fmla="*/ 2557490 h 6368398"/>
              <a:gd name="connsiteX30" fmla="*/ 3260364 w 7096597"/>
              <a:gd name="connsiteY30" fmla="*/ 2552270 h 6368398"/>
              <a:gd name="connsiteX31" fmla="*/ 3161196 w 7096597"/>
              <a:gd name="connsiteY31" fmla="*/ 2522693 h 6368398"/>
              <a:gd name="connsiteX32" fmla="*/ 3192512 w 7096597"/>
              <a:gd name="connsiteY32" fmla="*/ 2564448 h 6368398"/>
              <a:gd name="connsiteX33" fmla="*/ 3190773 w 7096597"/>
              <a:gd name="connsiteY33" fmla="*/ 2547050 h 6368398"/>
              <a:gd name="connsiteX34" fmla="*/ 3161196 w 7096597"/>
              <a:gd name="connsiteY34" fmla="*/ 2522693 h 6368398"/>
              <a:gd name="connsiteX35" fmla="*/ 3211649 w 7096597"/>
              <a:gd name="connsiteY35" fmla="*/ 2501815 h 6368398"/>
              <a:gd name="connsiteX36" fmla="*/ 3197731 w 7096597"/>
              <a:gd name="connsiteY36" fmla="*/ 2507035 h 6368398"/>
              <a:gd name="connsiteX37" fmla="*/ 3236007 w 7096597"/>
              <a:gd name="connsiteY37" fmla="*/ 2540091 h 6368398"/>
              <a:gd name="connsiteX38" fmla="*/ 3211649 w 7096597"/>
              <a:gd name="connsiteY38" fmla="*/ 2501815 h 6368398"/>
              <a:gd name="connsiteX39" fmla="*/ 3157717 w 7096597"/>
              <a:gd name="connsiteY39" fmla="*/ 2498336 h 6368398"/>
              <a:gd name="connsiteX40" fmla="*/ 3147277 w 7096597"/>
              <a:gd name="connsiteY40" fmla="*/ 2505296 h 6368398"/>
              <a:gd name="connsiteX41" fmla="*/ 3155976 w 7096597"/>
              <a:gd name="connsiteY41" fmla="*/ 2515734 h 6368398"/>
              <a:gd name="connsiteX42" fmla="*/ 3159456 w 7096597"/>
              <a:gd name="connsiteY42" fmla="*/ 2513994 h 6368398"/>
              <a:gd name="connsiteX43" fmla="*/ 3157717 w 7096597"/>
              <a:gd name="connsiteY43" fmla="*/ 2498336 h 6368398"/>
              <a:gd name="connsiteX44" fmla="*/ 3173374 w 7096597"/>
              <a:gd name="connsiteY44" fmla="*/ 2487898 h 6368398"/>
              <a:gd name="connsiteX45" fmla="*/ 3169895 w 7096597"/>
              <a:gd name="connsiteY45" fmla="*/ 2489637 h 6368398"/>
              <a:gd name="connsiteX46" fmla="*/ 3185553 w 7096597"/>
              <a:gd name="connsiteY46" fmla="*/ 2498336 h 6368398"/>
              <a:gd name="connsiteX47" fmla="*/ 3202951 w 7096597"/>
              <a:gd name="connsiteY47" fmla="*/ 2489637 h 6368398"/>
              <a:gd name="connsiteX48" fmla="*/ 3173374 w 7096597"/>
              <a:gd name="connsiteY48" fmla="*/ 2487898 h 6368398"/>
              <a:gd name="connsiteX49" fmla="*/ 3256884 w 7096597"/>
              <a:gd name="connsiteY49" fmla="*/ 2482678 h 6368398"/>
              <a:gd name="connsiteX50" fmla="*/ 3253404 w 7096597"/>
              <a:gd name="connsiteY50" fmla="*/ 2484418 h 6368398"/>
              <a:gd name="connsiteX51" fmla="*/ 3241226 w 7096597"/>
              <a:gd name="connsiteY51" fmla="*/ 2543571 h 6368398"/>
              <a:gd name="connsiteX52" fmla="*/ 3255145 w 7096597"/>
              <a:gd name="connsiteY52" fmla="*/ 2552270 h 6368398"/>
              <a:gd name="connsiteX53" fmla="*/ 3262103 w 7096597"/>
              <a:gd name="connsiteY53" fmla="*/ 2547050 h 6368398"/>
              <a:gd name="connsiteX54" fmla="*/ 3267323 w 7096597"/>
              <a:gd name="connsiteY54" fmla="*/ 2498336 h 6368398"/>
              <a:gd name="connsiteX55" fmla="*/ 2814543 w 7096597"/>
              <a:gd name="connsiteY55" fmla="*/ 2449622 h 6368398"/>
              <a:gd name="connsiteX56" fmla="*/ 2809759 w 7096597"/>
              <a:gd name="connsiteY56" fmla="*/ 2460061 h 6368398"/>
              <a:gd name="connsiteX57" fmla="*/ 2849773 w 7096597"/>
              <a:gd name="connsiteY57" fmla="*/ 2510515 h 6368398"/>
              <a:gd name="connsiteX58" fmla="*/ 2842815 w 7096597"/>
              <a:gd name="connsiteY58" fmla="*/ 2470500 h 6368398"/>
              <a:gd name="connsiteX59" fmla="*/ 2814543 w 7096597"/>
              <a:gd name="connsiteY59" fmla="*/ 2449622 h 6368398"/>
              <a:gd name="connsiteX60" fmla="*/ 1372693 w 7096597"/>
              <a:gd name="connsiteY60" fmla="*/ 2258246 h 6368398"/>
              <a:gd name="connsiteX61" fmla="*/ 1426627 w 7096597"/>
              <a:gd name="connsiteY61" fmla="*/ 2383510 h 6368398"/>
              <a:gd name="connsiteX62" fmla="*/ 1475341 w 7096597"/>
              <a:gd name="connsiteY62" fmla="*/ 2400908 h 6368398"/>
              <a:gd name="connsiteX63" fmla="*/ 1501437 w 7096597"/>
              <a:gd name="connsiteY63" fmla="*/ 2355674 h 6368398"/>
              <a:gd name="connsiteX64" fmla="*/ 1372693 w 7096597"/>
              <a:gd name="connsiteY64" fmla="*/ 2258246 h 6368398"/>
              <a:gd name="connsiteX65" fmla="*/ 3730107 w 7096597"/>
              <a:gd name="connsiteY65" fmla="*/ 2112103 h 6368398"/>
              <a:gd name="connsiteX66" fmla="*/ 3695311 w 7096597"/>
              <a:gd name="connsiteY66" fmla="*/ 2127761 h 6368398"/>
              <a:gd name="connsiteX67" fmla="*/ 3702269 w 7096597"/>
              <a:gd name="connsiteY67" fmla="*/ 2136461 h 6368398"/>
              <a:gd name="connsiteX68" fmla="*/ 3705749 w 7096597"/>
              <a:gd name="connsiteY68" fmla="*/ 2138200 h 6368398"/>
              <a:gd name="connsiteX69" fmla="*/ 3733587 w 7096597"/>
              <a:gd name="connsiteY69" fmla="*/ 2124282 h 6368398"/>
              <a:gd name="connsiteX70" fmla="*/ 3735325 w 7096597"/>
              <a:gd name="connsiteY70" fmla="*/ 2117322 h 6368398"/>
              <a:gd name="connsiteX71" fmla="*/ 3730107 w 7096597"/>
              <a:gd name="connsiteY71" fmla="*/ 2112103 h 6368398"/>
              <a:gd name="connsiteX72" fmla="*/ 3667474 w 7096597"/>
              <a:gd name="connsiteY72" fmla="*/ 2082527 h 6368398"/>
              <a:gd name="connsiteX73" fmla="*/ 3570046 w 7096597"/>
              <a:gd name="connsiteY73" fmla="*/ 2126021 h 6368398"/>
              <a:gd name="connsiteX74" fmla="*/ 3589183 w 7096597"/>
              <a:gd name="connsiteY74" fmla="*/ 2190394 h 6368398"/>
              <a:gd name="connsiteX75" fmla="*/ 3669215 w 7096597"/>
              <a:gd name="connsiteY75" fmla="*/ 2155598 h 6368398"/>
              <a:gd name="connsiteX76" fmla="*/ 3670954 w 7096597"/>
              <a:gd name="connsiteY76" fmla="*/ 2139940 h 6368398"/>
              <a:gd name="connsiteX77" fmla="*/ 3599623 w 7096597"/>
              <a:gd name="connsiteY77" fmla="*/ 2166037 h 6368398"/>
              <a:gd name="connsiteX78" fmla="*/ 3634418 w 7096597"/>
              <a:gd name="connsiteY78" fmla="*/ 2126021 h 6368398"/>
              <a:gd name="connsiteX79" fmla="*/ 3670954 w 7096597"/>
              <a:gd name="connsiteY79" fmla="*/ 2112103 h 6368398"/>
              <a:gd name="connsiteX80" fmla="*/ 3670954 w 7096597"/>
              <a:gd name="connsiteY80" fmla="*/ 2099925 h 6368398"/>
              <a:gd name="connsiteX81" fmla="*/ 3667474 w 7096597"/>
              <a:gd name="connsiteY81" fmla="*/ 2082527 h 6368398"/>
              <a:gd name="connsiteX82" fmla="*/ 3738805 w 7096597"/>
              <a:gd name="connsiteY82" fmla="*/ 2072089 h 6368398"/>
              <a:gd name="connsiteX83" fmla="*/ 3712709 w 7096597"/>
              <a:gd name="connsiteY83" fmla="*/ 2082527 h 6368398"/>
              <a:gd name="connsiteX84" fmla="*/ 3721408 w 7096597"/>
              <a:gd name="connsiteY84" fmla="*/ 2092965 h 6368398"/>
              <a:gd name="connsiteX85" fmla="*/ 3737066 w 7096597"/>
              <a:gd name="connsiteY85" fmla="*/ 2086006 h 6368398"/>
              <a:gd name="connsiteX86" fmla="*/ 3738805 w 7096597"/>
              <a:gd name="connsiteY86" fmla="*/ 2072089 h 6368398"/>
              <a:gd name="connsiteX87" fmla="*/ 3698790 w 7096597"/>
              <a:gd name="connsiteY87" fmla="*/ 2068608 h 6368398"/>
              <a:gd name="connsiteX88" fmla="*/ 3676173 w 7096597"/>
              <a:gd name="connsiteY88" fmla="*/ 2079047 h 6368398"/>
              <a:gd name="connsiteX89" fmla="*/ 3677913 w 7096597"/>
              <a:gd name="connsiteY89" fmla="*/ 2096446 h 6368398"/>
              <a:gd name="connsiteX90" fmla="*/ 3681392 w 7096597"/>
              <a:gd name="connsiteY90" fmla="*/ 2106884 h 6368398"/>
              <a:gd name="connsiteX91" fmla="*/ 3714448 w 7096597"/>
              <a:gd name="connsiteY91" fmla="*/ 2094705 h 6368398"/>
              <a:gd name="connsiteX92" fmla="*/ 3709229 w 7096597"/>
              <a:gd name="connsiteY92" fmla="*/ 2084266 h 6368398"/>
              <a:gd name="connsiteX93" fmla="*/ 3677913 w 7096597"/>
              <a:gd name="connsiteY93" fmla="*/ 2096446 h 6368398"/>
              <a:gd name="connsiteX94" fmla="*/ 3707489 w 7096597"/>
              <a:gd name="connsiteY94" fmla="*/ 2082527 h 6368398"/>
              <a:gd name="connsiteX95" fmla="*/ 3698790 w 7096597"/>
              <a:gd name="connsiteY95" fmla="*/ 2068608 h 6368398"/>
              <a:gd name="connsiteX96" fmla="*/ 3744025 w 7096597"/>
              <a:gd name="connsiteY96" fmla="*/ 2049471 h 6368398"/>
              <a:gd name="connsiteX97" fmla="*/ 3731846 w 7096597"/>
              <a:gd name="connsiteY97" fmla="*/ 2052950 h 6368398"/>
              <a:gd name="connsiteX98" fmla="*/ 3735325 w 7096597"/>
              <a:gd name="connsiteY98" fmla="*/ 2065129 h 6368398"/>
              <a:gd name="connsiteX99" fmla="*/ 3726627 w 7096597"/>
              <a:gd name="connsiteY99" fmla="*/ 2056430 h 6368398"/>
              <a:gd name="connsiteX100" fmla="*/ 3704010 w 7096597"/>
              <a:gd name="connsiteY100" fmla="*/ 2065129 h 6368398"/>
              <a:gd name="connsiteX101" fmla="*/ 3710969 w 7096597"/>
              <a:gd name="connsiteY101" fmla="*/ 2079047 h 6368398"/>
              <a:gd name="connsiteX102" fmla="*/ 3740545 w 7096597"/>
              <a:gd name="connsiteY102" fmla="*/ 2065129 h 6368398"/>
              <a:gd name="connsiteX103" fmla="*/ 3750983 w 7096597"/>
              <a:gd name="connsiteY103" fmla="*/ 2058170 h 6368398"/>
              <a:gd name="connsiteX104" fmla="*/ 3684873 w 7096597"/>
              <a:gd name="connsiteY104" fmla="*/ 2042512 h 6368398"/>
              <a:gd name="connsiteX105" fmla="*/ 3674433 w 7096597"/>
              <a:gd name="connsiteY105" fmla="*/ 2045991 h 6368398"/>
              <a:gd name="connsiteX106" fmla="*/ 3676173 w 7096597"/>
              <a:gd name="connsiteY106" fmla="*/ 2066869 h 6368398"/>
              <a:gd name="connsiteX107" fmla="*/ 3693570 w 7096597"/>
              <a:gd name="connsiteY107" fmla="*/ 2058170 h 6368398"/>
              <a:gd name="connsiteX108" fmla="*/ 3684873 w 7096597"/>
              <a:gd name="connsiteY108" fmla="*/ 2042512 h 6368398"/>
              <a:gd name="connsiteX109" fmla="*/ 3707489 w 7096597"/>
              <a:gd name="connsiteY109" fmla="*/ 2035552 h 6368398"/>
              <a:gd name="connsiteX110" fmla="*/ 3690091 w 7096597"/>
              <a:gd name="connsiteY110" fmla="*/ 2042512 h 6368398"/>
              <a:gd name="connsiteX111" fmla="*/ 3697051 w 7096597"/>
              <a:gd name="connsiteY111" fmla="*/ 2058170 h 6368398"/>
              <a:gd name="connsiteX112" fmla="*/ 3716188 w 7096597"/>
              <a:gd name="connsiteY112" fmla="*/ 2047731 h 6368398"/>
              <a:gd name="connsiteX113" fmla="*/ 3707489 w 7096597"/>
              <a:gd name="connsiteY113" fmla="*/ 2035552 h 6368398"/>
              <a:gd name="connsiteX114" fmla="*/ 3723147 w 7096597"/>
              <a:gd name="connsiteY114" fmla="*/ 2030333 h 6368398"/>
              <a:gd name="connsiteX115" fmla="*/ 3728367 w 7096597"/>
              <a:gd name="connsiteY115" fmla="*/ 2040772 h 6368398"/>
              <a:gd name="connsiteX116" fmla="*/ 3735325 w 7096597"/>
              <a:gd name="connsiteY116" fmla="*/ 2037292 h 6368398"/>
              <a:gd name="connsiteX117" fmla="*/ 3730107 w 7096597"/>
              <a:gd name="connsiteY117" fmla="*/ 2030333 h 6368398"/>
              <a:gd name="connsiteX118" fmla="*/ 3723147 w 7096597"/>
              <a:gd name="connsiteY118" fmla="*/ 2030333 h 6368398"/>
              <a:gd name="connsiteX119" fmla="*/ 3686611 w 7096597"/>
              <a:gd name="connsiteY119" fmla="*/ 2028593 h 6368398"/>
              <a:gd name="connsiteX120" fmla="*/ 3691831 w 7096597"/>
              <a:gd name="connsiteY120" fmla="*/ 2039033 h 6368398"/>
              <a:gd name="connsiteX121" fmla="*/ 3707489 w 7096597"/>
              <a:gd name="connsiteY121" fmla="*/ 2032073 h 6368398"/>
              <a:gd name="connsiteX122" fmla="*/ 3704010 w 7096597"/>
              <a:gd name="connsiteY122" fmla="*/ 2028593 h 6368398"/>
              <a:gd name="connsiteX123" fmla="*/ 3686611 w 7096597"/>
              <a:gd name="connsiteY123" fmla="*/ 2028593 h 6368398"/>
              <a:gd name="connsiteX124" fmla="*/ 3669215 w 7096597"/>
              <a:gd name="connsiteY124" fmla="*/ 2026854 h 6368398"/>
              <a:gd name="connsiteX125" fmla="*/ 3676173 w 7096597"/>
              <a:gd name="connsiteY125" fmla="*/ 2044251 h 6368398"/>
              <a:gd name="connsiteX126" fmla="*/ 3686611 w 7096597"/>
              <a:gd name="connsiteY126" fmla="*/ 2040772 h 6368398"/>
              <a:gd name="connsiteX127" fmla="*/ 3679653 w 7096597"/>
              <a:gd name="connsiteY127" fmla="*/ 2028593 h 6368398"/>
              <a:gd name="connsiteX128" fmla="*/ 3669215 w 7096597"/>
              <a:gd name="connsiteY128" fmla="*/ 2026854 h 6368398"/>
              <a:gd name="connsiteX129" fmla="*/ 3531771 w 7096597"/>
              <a:gd name="connsiteY129" fmla="*/ 2011195 h 6368398"/>
              <a:gd name="connsiteX130" fmla="*/ 3536990 w 7096597"/>
              <a:gd name="connsiteY130" fmla="*/ 2025114 h 6368398"/>
              <a:gd name="connsiteX131" fmla="*/ 3549169 w 7096597"/>
              <a:gd name="connsiteY131" fmla="*/ 2047731 h 6368398"/>
              <a:gd name="connsiteX132" fmla="*/ 3542210 w 7096597"/>
              <a:gd name="connsiteY132" fmla="*/ 2040772 h 6368398"/>
              <a:gd name="connsiteX133" fmla="*/ 3571785 w 7096597"/>
              <a:gd name="connsiteY133" fmla="*/ 2122542 h 6368398"/>
              <a:gd name="connsiteX134" fmla="*/ 3667474 w 7096597"/>
              <a:gd name="connsiteY134" fmla="*/ 2072089 h 6368398"/>
              <a:gd name="connsiteX135" fmla="*/ 3662255 w 7096597"/>
              <a:gd name="connsiteY135" fmla="*/ 2049471 h 6368398"/>
              <a:gd name="connsiteX136" fmla="*/ 3653555 w 7096597"/>
              <a:gd name="connsiteY136" fmla="*/ 2026854 h 6368398"/>
              <a:gd name="connsiteX137" fmla="*/ 3531771 w 7096597"/>
              <a:gd name="connsiteY137" fmla="*/ 2011195 h 6368398"/>
              <a:gd name="connsiteX138" fmla="*/ 6831733 w 7096597"/>
              <a:gd name="connsiteY138" fmla="*/ 1431054 h 6368398"/>
              <a:gd name="connsiteX139" fmla="*/ 6831562 w 7096597"/>
              <a:gd name="connsiteY139" fmla="*/ 1431605 h 6368398"/>
              <a:gd name="connsiteX140" fmla="*/ 6818231 w 7096597"/>
              <a:gd name="connsiteY140" fmla="*/ 1433586 h 6368398"/>
              <a:gd name="connsiteX141" fmla="*/ 4238125 w 7096597"/>
              <a:gd name="connsiteY141" fmla="*/ 908170 h 6368398"/>
              <a:gd name="connsiteX142" fmla="*/ 4231165 w 7096597"/>
              <a:gd name="connsiteY142" fmla="*/ 911650 h 6368398"/>
              <a:gd name="connsiteX143" fmla="*/ 4248564 w 7096597"/>
              <a:gd name="connsiteY143" fmla="*/ 936007 h 6368398"/>
              <a:gd name="connsiteX144" fmla="*/ 4238125 w 7096597"/>
              <a:gd name="connsiteY144" fmla="*/ 908170 h 6368398"/>
              <a:gd name="connsiteX145" fmla="*/ 4312936 w 7096597"/>
              <a:gd name="connsiteY145" fmla="*/ 852496 h 6368398"/>
              <a:gd name="connsiteX146" fmla="*/ 4271181 w 7096597"/>
              <a:gd name="connsiteY146" fmla="*/ 883813 h 6368398"/>
              <a:gd name="connsiteX147" fmla="*/ 4285099 w 7096597"/>
              <a:gd name="connsiteY147" fmla="*/ 908170 h 6368398"/>
              <a:gd name="connsiteX148" fmla="*/ 4292058 w 7096597"/>
              <a:gd name="connsiteY148" fmla="*/ 901210 h 6368398"/>
              <a:gd name="connsiteX149" fmla="*/ 4312936 w 7096597"/>
              <a:gd name="connsiteY149" fmla="*/ 852496 h 6368398"/>
              <a:gd name="connsiteX150" fmla="*/ 4170273 w 7096597"/>
              <a:gd name="connsiteY150" fmla="*/ 692435 h 6368398"/>
              <a:gd name="connsiteX151" fmla="*/ 4182452 w 7096597"/>
              <a:gd name="connsiteY151" fmla="*/ 744630 h 6368398"/>
              <a:gd name="connsiteX152" fmla="*/ 4182452 w 7096597"/>
              <a:gd name="connsiteY152" fmla="*/ 762027 h 6368398"/>
              <a:gd name="connsiteX153" fmla="*/ 4208548 w 7096597"/>
              <a:gd name="connsiteY153" fmla="*/ 779425 h 6368398"/>
              <a:gd name="connsiteX154" fmla="*/ 4222467 w 7096597"/>
              <a:gd name="connsiteY154" fmla="*/ 802043 h 6368398"/>
              <a:gd name="connsiteX155" fmla="*/ 4212027 w 7096597"/>
              <a:gd name="connsiteY155" fmla="*/ 803782 h 6368398"/>
              <a:gd name="connsiteX156" fmla="*/ 4182452 w 7096597"/>
              <a:gd name="connsiteY156" fmla="*/ 772466 h 6368398"/>
              <a:gd name="connsiteX157" fmla="*/ 4182452 w 7096597"/>
              <a:gd name="connsiteY157" fmla="*/ 775946 h 6368398"/>
              <a:gd name="connsiteX158" fmla="*/ 4182452 w 7096597"/>
              <a:gd name="connsiteY158" fmla="*/ 821180 h 6368398"/>
              <a:gd name="connsiteX159" fmla="*/ 4182452 w 7096597"/>
              <a:gd name="connsiteY159" fmla="*/ 826400 h 6368398"/>
              <a:gd name="connsiteX160" fmla="*/ 4225946 w 7096597"/>
              <a:gd name="connsiteY160" fmla="*/ 904690 h 6368398"/>
              <a:gd name="connsiteX161" fmla="*/ 4234645 w 7096597"/>
              <a:gd name="connsiteY161" fmla="*/ 897731 h 6368398"/>
              <a:gd name="connsiteX162" fmla="*/ 4252043 w 7096597"/>
              <a:gd name="connsiteY162" fmla="*/ 849017 h 6368398"/>
              <a:gd name="connsiteX163" fmla="*/ 4267701 w 7096597"/>
              <a:gd name="connsiteY163" fmla="*/ 876853 h 6368398"/>
              <a:gd name="connsiteX164" fmla="*/ 4283359 w 7096597"/>
              <a:gd name="connsiteY164" fmla="*/ 868154 h 6368398"/>
              <a:gd name="connsiteX165" fmla="*/ 4316415 w 7096597"/>
              <a:gd name="connsiteY165" fmla="*/ 833359 h 6368398"/>
              <a:gd name="connsiteX166" fmla="*/ 4323374 w 7096597"/>
              <a:gd name="connsiteY166" fmla="*/ 782905 h 6368398"/>
              <a:gd name="connsiteX167" fmla="*/ 4311195 w 7096597"/>
              <a:gd name="connsiteY167" fmla="*/ 777686 h 6368398"/>
              <a:gd name="connsiteX168" fmla="*/ 4170273 w 7096597"/>
              <a:gd name="connsiteY168" fmla="*/ 692435 h 6368398"/>
              <a:gd name="connsiteX169" fmla="*/ 3268180 w 7096597"/>
              <a:gd name="connsiteY169" fmla="*/ 656462 h 6368398"/>
              <a:gd name="connsiteX170" fmla="*/ 3269024 w 7096597"/>
              <a:gd name="connsiteY170" fmla="*/ 657401 h 6368398"/>
              <a:gd name="connsiteX171" fmla="*/ 3269063 w 7096597"/>
              <a:gd name="connsiteY171" fmla="*/ 657640 h 6368398"/>
              <a:gd name="connsiteX172" fmla="*/ 3183813 w 7096597"/>
              <a:gd name="connsiteY172" fmla="*/ 584569 h 6368398"/>
              <a:gd name="connsiteX173" fmla="*/ 3183813 w 7096597"/>
              <a:gd name="connsiteY173" fmla="*/ 629804 h 6368398"/>
              <a:gd name="connsiteX174" fmla="*/ 3279502 w 7096597"/>
              <a:gd name="connsiteY174" fmla="*/ 680257 h 6368398"/>
              <a:gd name="connsiteX175" fmla="*/ 3270802 w 7096597"/>
              <a:gd name="connsiteY175" fmla="*/ 659380 h 6368398"/>
              <a:gd name="connsiteX176" fmla="*/ 3269024 w 7096597"/>
              <a:gd name="connsiteY176" fmla="*/ 657401 h 6368398"/>
              <a:gd name="connsiteX177" fmla="*/ 3263844 w 7096597"/>
              <a:gd name="connsiteY177" fmla="*/ 626324 h 6368398"/>
              <a:gd name="connsiteX178" fmla="*/ 3232527 w 7096597"/>
              <a:gd name="connsiteY178" fmla="*/ 608926 h 6368398"/>
              <a:gd name="connsiteX179" fmla="*/ 3268180 w 7096597"/>
              <a:gd name="connsiteY179" fmla="*/ 656462 h 6368398"/>
              <a:gd name="connsiteX180" fmla="*/ 3246446 w 7096597"/>
              <a:gd name="connsiteY180" fmla="*/ 632278 h 6368398"/>
              <a:gd name="connsiteX181" fmla="*/ 3183813 w 7096597"/>
              <a:gd name="connsiteY181" fmla="*/ 584569 h 6368398"/>
              <a:gd name="connsiteX182" fmla="*/ 5111498 w 7096597"/>
              <a:gd name="connsiteY182" fmla="*/ 476702 h 6368398"/>
              <a:gd name="connsiteX183" fmla="*/ 5106279 w 7096597"/>
              <a:gd name="connsiteY183" fmla="*/ 492360 h 6368398"/>
              <a:gd name="connsiteX184" fmla="*/ 5127156 w 7096597"/>
              <a:gd name="connsiteY184" fmla="*/ 502799 h 6368398"/>
              <a:gd name="connsiteX185" fmla="*/ 5111498 w 7096597"/>
              <a:gd name="connsiteY185" fmla="*/ 476702 h 6368398"/>
              <a:gd name="connsiteX186" fmla="*/ 3195992 w 7096597"/>
              <a:gd name="connsiteY186" fmla="*/ 464523 h 6368398"/>
              <a:gd name="connsiteX187" fmla="*/ 3194252 w 7096597"/>
              <a:gd name="connsiteY187" fmla="*/ 494100 h 6368398"/>
              <a:gd name="connsiteX188" fmla="*/ 3242966 w 7096597"/>
              <a:gd name="connsiteY188" fmla="*/ 532376 h 6368398"/>
              <a:gd name="connsiteX189" fmla="*/ 3195992 w 7096597"/>
              <a:gd name="connsiteY189" fmla="*/ 464523 h 6368398"/>
              <a:gd name="connsiteX190" fmla="*/ 5095841 w 7096597"/>
              <a:gd name="connsiteY190" fmla="*/ 450606 h 6368398"/>
              <a:gd name="connsiteX191" fmla="*/ 5074963 w 7096597"/>
              <a:gd name="connsiteY191" fmla="*/ 480181 h 6368398"/>
              <a:gd name="connsiteX192" fmla="*/ 5078443 w 7096597"/>
              <a:gd name="connsiteY192" fmla="*/ 480181 h 6368398"/>
              <a:gd name="connsiteX193" fmla="*/ 5102799 w 7096597"/>
              <a:gd name="connsiteY193" fmla="*/ 461044 h 6368398"/>
              <a:gd name="connsiteX194" fmla="*/ 5095841 w 7096597"/>
              <a:gd name="connsiteY194" fmla="*/ 450606 h 6368398"/>
              <a:gd name="connsiteX195" fmla="*/ 3138579 w 7096597"/>
              <a:gd name="connsiteY195" fmla="*/ 427988 h 6368398"/>
              <a:gd name="connsiteX196" fmla="*/ 3122920 w 7096597"/>
              <a:gd name="connsiteY196" fmla="*/ 438427 h 6368398"/>
              <a:gd name="connsiteX197" fmla="*/ 3173374 w 7096597"/>
              <a:gd name="connsiteY197" fmla="*/ 476702 h 6368398"/>
              <a:gd name="connsiteX198" fmla="*/ 3183813 w 7096597"/>
              <a:gd name="connsiteY198" fmla="*/ 452345 h 6368398"/>
              <a:gd name="connsiteX199" fmla="*/ 3175114 w 7096597"/>
              <a:gd name="connsiteY199" fmla="*/ 445386 h 6368398"/>
              <a:gd name="connsiteX200" fmla="*/ 3138579 w 7096597"/>
              <a:gd name="connsiteY200" fmla="*/ 427988 h 6368398"/>
              <a:gd name="connsiteX201" fmla="*/ 3129010 w 7096597"/>
              <a:gd name="connsiteY201" fmla="*/ 388843 h 6368398"/>
              <a:gd name="connsiteX202" fmla="*/ 3121181 w 7096597"/>
              <a:gd name="connsiteY202" fmla="*/ 393193 h 6368398"/>
              <a:gd name="connsiteX203" fmla="*/ 3136839 w 7096597"/>
              <a:gd name="connsiteY203" fmla="*/ 405371 h 6368398"/>
              <a:gd name="connsiteX204" fmla="*/ 3147277 w 7096597"/>
              <a:gd name="connsiteY204" fmla="*/ 394932 h 6368398"/>
              <a:gd name="connsiteX205" fmla="*/ 3129010 w 7096597"/>
              <a:gd name="connsiteY205" fmla="*/ 388843 h 6368398"/>
              <a:gd name="connsiteX206" fmla="*/ 3347353 w 7096597"/>
              <a:gd name="connsiteY206" fmla="*/ 349697 h 6368398"/>
              <a:gd name="connsiteX207" fmla="*/ 3340394 w 7096597"/>
              <a:gd name="connsiteY207" fmla="*/ 356657 h 6368398"/>
              <a:gd name="connsiteX208" fmla="*/ 3349093 w 7096597"/>
              <a:gd name="connsiteY208" fmla="*/ 353178 h 6368398"/>
              <a:gd name="connsiteX209" fmla="*/ 3347353 w 7096597"/>
              <a:gd name="connsiteY209" fmla="*/ 349697 h 6368398"/>
              <a:gd name="connsiteX210" fmla="*/ 4711347 w 7096597"/>
              <a:gd name="connsiteY210" fmla="*/ 321861 h 6368398"/>
              <a:gd name="connsiteX211" fmla="*/ 4680031 w 7096597"/>
              <a:gd name="connsiteY211" fmla="*/ 347958 h 6368398"/>
              <a:gd name="connsiteX212" fmla="*/ 4718307 w 7096597"/>
              <a:gd name="connsiteY212" fmla="*/ 347958 h 6368398"/>
              <a:gd name="connsiteX213" fmla="*/ 4716567 w 7096597"/>
              <a:gd name="connsiteY213" fmla="*/ 327081 h 6368398"/>
              <a:gd name="connsiteX214" fmla="*/ 4711347 w 7096597"/>
              <a:gd name="connsiteY214" fmla="*/ 321861 h 6368398"/>
              <a:gd name="connsiteX215" fmla="*/ 3552648 w 7096597"/>
              <a:gd name="connsiteY215" fmla="*/ 294024 h 6368398"/>
              <a:gd name="connsiteX216" fmla="*/ 3526551 w 7096597"/>
              <a:gd name="connsiteY216" fmla="*/ 318381 h 6368398"/>
              <a:gd name="connsiteX217" fmla="*/ 3592663 w 7096597"/>
              <a:gd name="connsiteY217" fmla="*/ 340998 h 6368398"/>
              <a:gd name="connsiteX218" fmla="*/ 3502194 w 7096597"/>
              <a:gd name="connsiteY218" fmla="*/ 233132 h 6368398"/>
              <a:gd name="connsiteX219" fmla="*/ 3503103 w 7096597"/>
              <a:gd name="connsiteY219" fmla="*/ 234209 h 6368398"/>
              <a:gd name="connsiteX220" fmla="*/ 3502127 w 7096597"/>
              <a:gd name="connsiteY220" fmla="*/ 233170 h 6368398"/>
              <a:gd name="connsiteX221" fmla="*/ 3143798 w 7096597"/>
              <a:gd name="connsiteY221" fmla="*/ 0 h 6368398"/>
              <a:gd name="connsiteX222" fmla="*/ 3248186 w 7096597"/>
              <a:gd name="connsiteY222" fmla="*/ 161800 h 6368398"/>
              <a:gd name="connsiteX223" fmla="*/ 3303859 w 7096597"/>
              <a:gd name="connsiteY223" fmla="*/ 140922 h 6368398"/>
              <a:gd name="connsiteX224" fmla="*/ 3413465 w 7096597"/>
              <a:gd name="connsiteY224" fmla="*/ 273147 h 6368398"/>
              <a:gd name="connsiteX225" fmla="*/ 3368230 w 7096597"/>
              <a:gd name="connsiteY225" fmla="*/ 170499 h 6368398"/>
              <a:gd name="connsiteX226" fmla="*/ 3439562 w 7096597"/>
              <a:gd name="connsiteY226" fmla="*/ 266188 h 6368398"/>
              <a:gd name="connsiteX227" fmla="*/ 3493496 w 7096597"/>
              <a:gd name="connsiteY227" fmla="*/ 224433 h 6368398"/>
              <a:gd name="connsiteX228" fmla="*/ 3566567 w 7096597"/>
              <a:gd name="connsiteY228" fmla="*/ 201816 h 6368398"/>
              <a:gd name="connsiteX229" fmla="*/ 3500455 w 7096597"/>
              <a:gd name="connsiteY229" fmla="*/ 231392 h 6368398"/>
              <a:gd name="connsiteX230" fmla="*/ 3502127 w 7096597"/>
              <a:gd name="connsiteY230" fmla="*/ 233170 h 6368398"/>
              <a:gd name="connsiteX231" fmla="*/ 3441301 w 7096597"/>
              <a:gd name="connsiteY231" fmla="*/ 267927 h 6368398"/>
              <a:gd name="connsiteX232" fmla="*/ 3503934 w 7096597"/>
              <a:gd name="connsiteY232" fmla="*/ 316641 h 6368398"/>
              <a:gd name="connsiteX233" fmla="*/ 3549169 w 7096597"/>
              <a:gd name="connsiteY233" fmla="*/ 288805 h 6368398"/>
              <a:gd name="connsiteX234" fmla="*/ 3503103 w 7096597"/>
              <a:gd name="connsiteY234" fmla="*/ 234209 h 6368398"/>
              <a:gd name="connsiteX235" fmla="*/ 3527639 w 7096597"/>
              <a:gd name="connsiteY235" fmla="*/ 260316 h 6368398"/>
              <a:gd name="connsiteX236" fmla="*/ 3550908 w 7096597"/>
              <a:gd name="connsiteY236" fmla="*/ 285325 h 6368398"/>
              <a:gd name="connsiteX237" fmla="*/ 3568306 w 7096597"/>
              <a:gd name="connsiteY237" fmla="*/ 273147 h 6368398"/>
              <a:gd name="connsiteX238" fmla="*/ 3554388 w 7096597"/>
              <a:gd name="connsiteY238" fmla="*/ 288805 h 6368398"/>
              <a:gd name="connsiteX239" fmla="*/ 3620499 w 7096597"/>
              <a:gd name="connsiteY239" fmla="*/ 349697 h 6368398"/>
              <a:gd name="connsiteX240" fmla="*/ 3653555 w 7096597"/>
              <a:gd name="connsiteY240" fmla="*/ 335780 h 6368398"/>
              <a:gd name="connsiteX241" fmla="*/ 3606582 w 7096597"/>
              <a:gd name="connsiteY241" fmla="*/ 271408 h 6368398"/>
              <a:gd name="connsiteX242" fmla="*/ 3676173 w 7096597"/>
              <a:gd name="connsiteY242" fmla="*/ 327081 h 6368398"/>
              <a:gd name="connsiteX243" fmla="*/ 3698790 w 7096597"/>
              <a:gd name="connsiteY243" fmla="*/ 318381 h 6368398"/>
              <a:gd name="connsiteX244" fmla="*/ 3674433 w 7096597"/>
              <a:gd name="connsiteY244" fmla="*/ 274887 h 6368398"/>
              <a:gd name="connsiteX245" fmla="*/ 3705749 w 7096597"/>
              <a:gd name="connsiteY245" fmla="*/ 314902 h 6368398"/>
              <a:gd name="connsiteX246" fmla="*/ 3756203 w 7096597"/>
              <a:gd name="connsiteY246" fmla="*/ 299244 h 6368398"/>
              <a:gd name="connsiteX247" fmla="*/ 3723147 w 7096597"/>
              <a:gd name="connsiteY247" fmla="*/ 262709 h 6368398"/>
              <a:gd name="connsiteX248" fmla="*/ 3761423 w 7096597"/>
              <a:gd name="connsiteY248" fmla="*/ 297504 h 6368398"/>
              <a:gd name="connsiteX249" fmla="*/ 4175492 w 7096597"/>
              <a:gd name="connsiteY249" fmla="*/ 335780 h 6368398"/>
              <a:gd name="connsiteX250" fmla="*/ 4212027 w 7096597"/>
              <a:gd name="connsiteY250" fmla="*/ 304463 h 6368398"/>
              <a:gd name="connsiteX251" fmla="*/ 4215508 w 7096597"/>
              <a:gd name="connsiteY251" fmla="*/ 238352 h 6368398"/>
              <a:gd name="connsiteX252" fmla="*/ 4234645 w 7096597"/>
              <a:gd name="connsiteY252" fmla="*/ 280106 h 6368398"/>
              <a:gd name="connsiteX253" fmla="*/ 4236385 w 7096597"/>
              <a:gd name="connsiteY253" fmla="*/ 278366 h 6368398"/>
              <a:gd name="connsiteX254" fmla="*/ 4707867 w 7096597"/>
              <a:gd name="connsiteY254" fmla="*/ 318381 h 6368398"/>
              <a:gd name="connsiteX255" fmla="*/ 4669593 w 7096597"/>
              <a:gd name="connsiteY255" fmla="*/ 260968 h 6368398"/>
              <a:gd name="connsiteX256" fmla="*/ 4716567 w 7096597"/>
              <a:gd name="connsiteY256" fmla="*/ 313162 h 6368398"/>
              <a:gd name="connsiteX257" fmla="*/ 4913163 w 7096597"/>
              <a:gd name="connsiteY257" fmla="*/ 175719 h 6368398"/>
              <a:gd name="connsiteX258" fmla="*/ 4932300 w 7096597"/>
              <a:gd name="connsiteY258" fmla="*/ 133964 h 6368398"/>
              <a:gd name="connsiteX259" fmla="*/ 4951437 w 7096597"/>
              <a:gd name="connsiteY259" fmla="*/ 168760 h 6368398"/>
              <a:gd name="connsiteX260" fmla="*/ 5017549 w 7096597"/>
              <a:gd name="connsiteY260" fmla="*/ 132225 h 6368398"/>
              <a:gd name="connsiteX261" fmla="*/ 5045387 w 7096597"/>
              <a:gd name="connsiteY261" fmla="*/ 328820 h 6368398"/>
              <a:gd name="connsiteX262" fmla="*/ 5055825 w 7096597"/>
              <a:gd name="connsiteY262" fmla="*/ 349697 h 6368398"/>
              <a:gd name="connsiteX263" fmla="*/ 5059305 w 7096597"/>
              <a:gd name="connsiteY263" fmla="*/ 344479 h 6368398"/>
              <a:gd name="connsiteX264" fmla="*/ 5057565 w 7096597"/>
              <a:gd name="connsiteY264" fmla="*/ 353178 h 6368398"/>
              <a:gd name="connsiteX265" fmla="*/ 5078443 w 7096597"/>
              <a:gd name="connsiteY265" fmla="*/ 389713 h 6368398"/>
              <a:gd name="connsiteX266" fmla="*/ 5087141 w 7096597"/>
              <a:gd name="connsiteY266" fmla="*/ 393193 h 6368398"/>
              <a:gd name="connsiteX267" fmla="*/ 5031469 w 7096597"/>
              <a:gd name="connsiteY267" fmla="*/ 177459 h 6368398"/>
              <a:gd name="connsiteX268" fmla="*/ 5207187 w 7096597"/>
              <a:gd name="connsiteY268" fmla="*/ 421029 h 6368398"/>
              <a:gd name="connsiteX269" fmla="*/ 5163693 w 7096597"/>
              <a:gd name="connsiteY269" fmla="*/ 217474 h 6368398"/>
              <a:gd name="connsiteX270" fmla="*/ 5334191 w 7096597"/>
              <a:gd name="connsiteY270" fmla="*/ 466264 h 6368398"/>
              <a:gd name="connsiteX271" fmla="*/ 5341151 w 7096597"/>
              <a:gd name="connsiteY271" fmla="*/ 593268 h 6368398"/>
              <a:gd name="connsiteX272" fmla="*/ 5440319 w 7096597"/>
              <a:gd name="connsiteY272" fmla="*/ 596748 h 6368398"/>
              <a:gd name="connsiteX273" fmla="*/ 5389865 w 7096597"/>
              <a:gd name="connsiteY273" fmla="*/ 535855 h 6368398"/>
              <a:gd name="connsiteX274" fmla="*/ 5414221 w 7096597"/>
              <a:gd name="connsiteY274" fmla="*/ 565431 h 6368398"/>
              <a:gd name="connsiteX275" fmla="*/ 5419441 w 7096597"/>
              <a:gd name="connsiteY275" fmla="*/ 523677 h 6368398"/>
              <a:gd name="connsiteX276" fmla="*/ 5530788 w 7096597"/>
              <a:gd name="connsiteY276" fmla="*/ 563692 h 6368398"/>
              <a:gd name="connsiteX277" fmla="*/ 5447277 w 7096597"/>
              <a:gd name="connsiteY277" fmla="*/ 436687 h 6368398"/>
              <a:gd name="connsiteX278" fmla="*/ 5464676 w 7096597"/>
              <a:gd name="connsiteY278" fmla="*/ 372315 h 6368398"/>
              <a:gd name="connsiteX279" fmla="*/ 5243723 w 7096597"/>
              <a:gd name="connsiteY279" fmla="*/ 100907 h 6368398"/>
              <a:gd name="connsiteX280" fmla="*/ 5368987 w 7096597"/>
              <a:gd name="connsiteY280" fmla="*/ 231392 h 6368398"/>
              <a:gd name="connsiteX281" fmla="*/ 5316793 w 7096597"/>
              <a:gd name="connsiteY281" fmla="*/ 113086 h 6368398"/>
              <a:gd name="connsiteX282" fmla="*/ 5417701 w 7096597"/>
              <a:gd name="connsiteY282" fmla="*/ 248790 h 6368398"/>
              <a:gd name="connsiteX283" fmla="*/ 6021409 w 7096597"/>
              <a:gd name="connsiteY283" fmla="*/ 1158699 h 6368398"/>
              <a:gd name="connsiteX284" fmla="*/ 6031847 w 7096597"/>
              <a:gd name="connsiteY284" fmla="*/ 1118684 h 6368398"/>
              <a:gd name="connsiteX285" fmla="*/ 6056203 w 7096597"/>
              <a:gd name="connsiteY285" fmla="*/ 1181317 h 6368398"/>
              <a:gd name="connsiteX286" fmla="*/ 6111877 w 7096597"/>
              <a:gd name="connsiteY286" fmla="*/ 1143041 h 6368398"/>
              <a:gd name="connsiteX287" fmla="*/ 6143193 w 7096597"/>
              <a:gd name="connsiteY287" fmla="*/ 1280484 h 6368398"/>
              <a:gd name="connsiteX288" fmla="*/ 6226703 w 7096597"/>
              <a:gd name="connsiteY288" fmla="*/ 1238730 h 6368398"/>
              <a:gd name="connsiteX289" fmla="*/ 6216265 w 7096597"/>
              <a:gd name="connsiteY289" fmla="*/ 1287444 h 6368398"/>
              <a:gd name="connsiteX290" fmla="*/ 6348489 w 7096597"/>
              <a:gd name="connsiteY290" fmla="*/ 1181317 h 6368398"/>
              <a:gd name="connsiteX291" fmla="*/ 6508549 w 7096597"/>
              <a:gd name="connsiteY291" fmla="*/ 1287444 h 6368398"/>
              <a:gd name="connsiteX292" fmla="*/ 6478973 w 7096597"/>
              <a:gd name="connsiteY292" fmla="*/ 1224811 h 6368398"/>
              <a:gd name="connsiteX293" fmla="*/ 6654691 w 7096597"/>
              <a:gd name="connsiteY293" fmla="*/ 1252648 h 6368398"/>
              <a:gd name="connsiteX294" fmla="*/ 6583360 w 7096597"/>
              <a:gd name="connsiteY294" fmla="*/ 1243948 h 6368398"/>
              <a:gd name="connsiteX295" fmla="*/ 6649472 w 7096597"/>
              <a:gd name="connsiteY295" fmla="*/ 1384872 h 6368398"/>
              <a:gd name="connsiteX296" fmla="*/ 6731241 w 7096597"/>
              <a:gd name="connsiteY296" fmla="*/ 1400530 h 6368398"/>
              <a:gd name="connsiteX297" fmla="*/ 6679047 w 7096597"/>
              <a:gd name="connsiteY297" fmla="*/ 1125643 h 6368398"/>
              <a:gd name="connsiteX298" fmla="*/ 6743419 w 7096597"/>
              <a:gd name="connsiteY298" fmla="*/ 1115205 h 6368398"/>
              <a:gd name="connsiteX299" fmla="*/ 6628595 w 7096597"/>
              <a:gd name="connsiteY299" fmla="*/ 1010817 h 6368398"/>
              <a:gd name="connsiteX300" fmla="*/ 6635553 w 7096597"/>
              <a:gd name="connsiteY300" fmla="*/ 1083889 h 6368398"/>
              <a:gd name="connsiteX301" fmla="*/ 6489411 w 7096597"/>
              <a:gd name="connsiteY301" fmla="*/ 908170 h 6368398"/>
              <a:gd name="connsiteX302" fmla="*/ 6433737 w 7096597"/>
              <a:gd name="connsiteY302" fmla="*/ 681997 h 6368398"/>
              <a:gd name="connsiteX303" fmla="*/ 6585099 w 7096597"/>
              <a:gd name="connsiteY303" fmla="*/ 762027 h 6368398"/>
              <a:gd name="connsiteX304" fmla="*/ 6633814 w 7096597"/>
              <a:gd name="connsiteY304" fmla="*/ 687217 h 6368398"/>
              <a:gd name="connsiteX305" fmla="*/ 6743419 w 7096597"/>
              <a:gd name="connsiteY305" fmla="*/ 895992 h 6368398"/>
              <a:gd name="connsiteX306" fmla="*/ 6739941 w 7096597"/>
              <a:gd name="connsiteY306" fmla="*/ 774205 h 6368398"/>
              <a:gd name="connsiteX307" fmla="*/ 6637293 w 7096597"/>
              <a:gd name="connsiteY307" fmla="*/ 601967 h 6368398"/>
              <a:gd name="connsiteX308" fmla="*/ 6759079 w 7096597"/>
              <a:gd name="connsiteY308" fmla="*/ 516717 h 6368398"/>
              <a:gd name="connsiteX309" fmla="*/ 6762558 w 7096597"/>
              <a:gd name="connsiteY309" fmla="*/ 638503 h 6368398"/>
              <a:gd name="connsiteX310" fmla="*/ 6792135 w 7096597"/>
              <a:gd name="connsiteY310" fmla="*/ 605447 h 6368398"/>
              <a:gd name="connsiteX311" fmla="*/ 6759079 w 7096597"/>
              <a:gd name="connsiteY311" fmla="*/ 704614 h 6368398"/>
              <a:gd name="connsiteX312" fmla="*/ 6713844 w 7096597"/>
              <a:gd name="connsiteY312" fmla="*/ 704614 h 6368398"/>
              <a:gd name="connsiteX313" fmla="*/ 6799093 w 7096597"/>
              <a:gd name="connsiteY313" fmla="*/ 850757 h 6368398"/>
              <a:gd name="connsiteX314" fmla="*/ 6846067 w 7096597"/>
              <a:gd name="connsiteY314" fmla="*/ 833359 h 6368398"/>
              <a:gd name="connsiteX315" fmla="*/ 6988729 w 7096597"/>
              <a:gd name="connsiteY315" fmla="*/ 1113464 h 6368398"/>
              <a:gd name="connsiteX316" fmla="*/ 7096597 w 7096597"/>
              <a:gd name="connsiteY316" fmla="*/ 1143041 h 6368398"/>
              <a:gd name="connsiteX317" fmla="*/ 6891303 w 7096597"/>
              <a:gd name="connsiteY317" fmla="*/ 1409229 h 6368398"/>
              <a:gd name="connsiteX318" fmla="*/ 6967853 w 7096597"/>
              <a:gd name="connsiteY318" fmla="*/ 1537973 h 6368398"/>
              <a:gd name="connsiteX319" fmla="*/ 7032225 w 7096597"/>
              <a:gd name="connsiteY319" fmla="*/ 1537973 h 6368398"/>
              <a:gd name="connsiteX320" fmla="*/ 6913919 w 7096597"/>
              <a:gd name="connsiteY320" fmla="*/ 1548412 h 6368398"/>
              <a:gd name="connsiteX321" fmla="*/ 6946975 w 7096597"/>
              <a:gd name="connsiteY321" fmla="*/ 1628442 h 6368398"/>
              <a:gd name="connsiteX322" fmla="*/ 6929577 w 7096597"/>
              <a:gd name="connsiteY322" fmla="*/ 1593647 h 6368398"/>
              <a:gd name="connsiteX323" fmla="*/ 6858245 w 7096597"/>
              <a:gd name="connsiteY323" fmla="*/ 1795461 h 6368398"/>
              <a:gd name="connsiteX324" fmla="*/ 6846067 w 7096597"/>
              <a:gd name="connsiteY324" fmla="*/ 1428366 h 6368398"/>
              <a:gd name="connsiteX325" fmla="*/ 6831733 w 7096597"/>
              <a:gd name="connsiteY325" fmla="*/ 1431054 h 6368398"/>
              <a:gd name="connsiteX326" fmla="*/ 6833536 w 7096597"/>
              <a:gd name="connsiteY326" fmla="*/ 1425241 h 6368398"/>
              <a:gd name="connsiteX327" fmla="*/ 6811272 w 7096597"/>
              <a:gd name="connsiteY327" fmla="*/ 1369214 h 6368398"/>
              <a:gd name="connsiteX328" fmla="*/ 6722543 w 7096597"/>
              <a:gd name="connsiteY328" fmla="*/ 1544933 h 6368398"/>
              <a:gd name="connsiteX329" fmla="*/ 6600757 w 7096597"/>
              <a:gd name="connsiteY329" fmla="*/ 1404009 h 6368398"/>
              <a:gd name="connsiteX330" fmla="*/ 6612935 w 7096597"/>
              <a:gd name="connsiteY330" fmla="*/ 1544933 h 6368398"/>
              <a:gd name="connsiteX331" fmla="*/ 6675568 w 7096597"/>
              <a:gd name="connsiteY331" fmla="*/ 1562330 h 6368398"/>
              <a:gd name="connsiteX332" fmla="*/ 6689487 w 7096597"/>
              <a:gd name="connsiteY332" fmla="*/ 1673676 h 6368398"/>
              <a:gd name="connsiteX333" fmla="*/ 6762558 w 7096597"/>
              <a:gd name="connsiteY333" fmla="*/ 1671937 h 6368398"/>
              <a:gd name="connsiteX334" fmla="*/ 6830409 w 7096597"/>
              <a:gd name="connsiteY334" fmla="*/ 1802421 h 6368398"/>
              <a:gd name="connsiteX335" fmla="*/ 6569441 w 7096597"/>
              <a:gd name="connsiteY335" fmla="*/ 1931165 h 6368398"/>
              <a:gd name="connsiteX336" fmla="*/ 6447656 w 7096597"/>
              <a:gd name="connsiteY336" fmla="*/ 1798941 h 6368398"/>
              <a:gd name="connsiteX337" fmla="*/ 6482451 w 7096597"/>
              <a:gd name="connsiteY337" fmla="*/ 1849395 h 6368398"/>
              <a:gd name="connsiteX338" fmla="*/ 6501589 w 7096597"/>
              <a:gd name="connsiteY338" fmla="*/ 1618004 h 6368398"/>
              <a:gd name="connsiteX339" fmla="*/ 6313693 w 7096597"/>
              <a:gd name="connsiteY339" fmla="*/ 1762405 h 6368398"/>
              <a:gd name="connsiteX340" fmla="*/ 6209305 w 7096597"/>
              <a:gd name="connsiteY340" fmla="*/ 1656278 h 6368398"/>
              <a:gd name="connsiteX341" fmla="*/ 6143193 w 7096597"/>
              <a:gd name="connsiteY341" fmla="*/ 1696294 h 6368398"/>
              <a:gd name="connsiteX342" fmla="*/ 6224963 w 7096597"/>
              <a:gd name="connsiteY342" fmla="*/ 1910288 h 6368398"/>
              <a:gd name="connsiteX343" fmla="*/ 6214524 w 7096597"/>
              <a:gd name="connsiteY343" fmla="*/ 1741528 h 6368398"/>
              <a:gd name="connsiteX344" fmla="*/ 6301514 w 7096597"/>
              <a:gd name="connsiteY344" fmla="*/ 1859833 h 6368398"/>
              <a:gd name="connsiteX345" fmla="*/ 6411121 w 7096597"/>
              <a:gd name="connsiteY345" fmla="*/ 1842436 h 6368398"/>
              <a:gd name="connsiteX346" fmla="*/ 6456355 w 7096597"/>
              <a:gd name="connsiteY346" fmla="*/ 2080787 h 6368398"/>
              <a:gd name="connsiteX347" fmla="*/ 6350228 w 7096597"/>
              <a:gd name="connsiteY347" fmla="*/ 2004236 h 6368398"/>
              <a:gd name="connsiteX348" fmla="*/ 6365886 w 7096597"/>
              <a:gd name="connsiteY348" fmla="*/ 2051211 h 6368398"/>
              <a:gd name="connsiteX349" fmla="*/ 6277157 w 7096597"/>
              <a:gd name="connsiteY349" fmla="*/ 2061649 h 6368398"/>
              <a:gd name="connsiteX350" fmla="*/ 6197126 w 7096597"/>
              <a:gd name="connsiteY350" fmla="*/ 1983359 h 6368398"/>
              <a:gd name="connsiteX351" fmla="*/ 6270198 w 7096597"/>
              <a:gd name="connsiteY351" fmla="*/ 2188654 h 6368398"/>
              <a:gd name="connsiteX352" fmla="*/ 6287595 w 7096597"/>
              <a:gd name="connsiteY352" fmla="*/ 2195613 h 6368398"/>
              <a:gd name="connsiteX353" fmla="*/ 6334570 w 7096597"/>
              <a:gd name="connsiteY353" fmla="*/ 2369592 h 6368398"/>
              <a:gd name="connsiteX354" fmla="*/ 6282377 w 7096597"/>
              <a:gd name="connsiteY354" fmla="*/ 2329576 h 6368398"/>
              <a:gd name="connsiteX355" fmla="*/ 6364147 w 7096597"/>
              <a:gd name="connsiteY355" fmla="*/ 2526172 h 6368398"/>
              <a:gd name="connsiteX356" fmla="*/ 6338049 w 7096597"/>
              <a:gd name="connsiteY356" fmla="*/ 2489637 h 6368398"/>
              <a:gd name="connsiteX357" fmla="*/ 6447656 w 7096597"/>
              <a:gd name="connsiteY357" fmla="*/ 2708851 h 6368398"/>
              <a:gd name="connsiteX358" fmla="*/ 6369365 w 7096597"/>
              <a:gd name="connsiteY358" fmla="*/ 2825416 h 6368398"/>
              <a:gd name="connsiteX359" fmla="*/ 6339789 w 7096597"/>
              <a:gd name="connsiteY359" fmla="*/ 2679275 h 6368398"/>
              <a:gd name="connsiteX360" fmla="*/ 6231923 w 7096597"/>
              <a:gd name="connsiteY360" fmla="*/ 2649698 h 6368398"/>
              <a:gd name="connsiteX361" fmla="*/ 6376325 w 7096597"/>
              <a:gd name="connsiteY361" fmla="*/ 2881091 h 6368398"/>
              <a:gd name="connsiteX362" fmla="*/ 6343269 w 7096597"/>
              <a:gd name="connsiteY362" fmla="*/ 3009834 h 6368398"/>
              <a:gd name="connsiteX363" fmla="*/ 6271937 w 7096597"/>
              <a:gd name="connsiteY363" fmla="*/ 2736687 h 6368398"/>
              <a:gd name="connsiteX364" fmla="*/ 6172769 w 7096597"/>
              <a:gd name="connsiteY364" fmla="*/ 2696671 h 6368398"/>
              <a:gd name="connsiteX365" fmla="*/ 6110137 w 7096597"/>
              <a:gd name="connsiteY365" fmla="*/ 2460061 h 6368398"/>
              <a:gd name="connsiteX366" fmla="*/ 6005749 w 7096597"/>
              <a:gd name="connsiteY366" fmla="*/ 2364373 h 6368398"/>
              <a:gd name="connsiteX367" fmla="*/ 6134495 w 7096597"/>
              <a:gd name="connsiteY367" fmla="*/ 2778443 h 6368398"/>
              <a:gd name="connsiteX368" fmla="*/ 6205825 w 7096597"/>
              <a:gd name="connsiteY368" fmla="*/ 2794101 h 6368398"/>
              <a:gd name="connsiteX369" fmla="*/ 6155372 w 7096597"/>
              <a:gd name="connsiteY369" fmla="*/ 2907186 h 6368398"/>
              <a:gd name="connsiteX370" fmla="*/ 6131015 w 7096597"/>
              <a:gd name="connsiteY370" fmla="*/ 2844554 h 6368398"/>
              <a:gd name="connsiteX371" fmla="*/ 6120575 w 7096597"/>
              <a:gd name="connsiteY371" fmla="*/ 2893268 h 6368398"/>
              <a:gd name="connsiteX372" fmla="*/ 6059683 w 7096597"/>
              <a:gd name="connsiteY372" fmla="*/ 2808018 h 6368398"/>
              <a:gd name="connsiteX373" fmla="*/ 6097959 w 7096597"/>
              <a:gd name="connsiteY373" fmla="*/ 2971559 h 6368398"/>
              <a:gd name="connsiteX374" fmla="*/ 6042285 w 7096597"/>
              <a:gd name="connsiteY374" fmla="*/ 2790621 h 6368398"/>
              <a:gd name="connsiteX375" fmla="*/ 6021409 w 7096597"/>
              <a:gd name="connsiteY375" fmla="*/ 2851514 h 6368398"/>
              <a:gd name="connsiteX376" fmla="*/ 5936158 w 7096597"/>
              <a:gd name="connsiteY376" fmla="*/ 2733208 h 6368398"/>
              <a:gd name="connsiteX377" fmla="*/ 5878746 w 7096597"/>
              <a:gd name="connsiteY377" fmla="*/ 2383510 h 6368398"/>
              <a:gd name="connsiteX378" fmla="*/ 5748262 w 7096597"/>
              <a:gd name="connsiteY378" fmla="*/ 2442663 h 6368398"/>
              <a:gd name="connsiteX379" fmla="*/ 5784796 w 7096597"/>
              <a:gd name="connsiteY379" fmla="*/ 2454842 h 6368398"/>
              <a:gd name="connsiteX380" fmla="*/ 5765659 w 7096597"/>
              <a:gd name="connsiteY380" fmla="*/ 2458321 h 6368398"/>
              <a:gd name="connsiteX381" fmla="*/ 5896143 w 7096597"/>
              <a:gd name="connsiteY381" fmla="*/ 2597505 h 6368398"/>
              <a:gd name="connsiteX382" fmla="*/ 5843949 w 7096597"/>
              <a:gd name="connsiteY382" fmla="*/ 2559229 h 6368398"/>
              <a:gd name="connsiteX383" fmla="*/ 5866567 w 7096597"/>
              <a:gd name="connsiteY383" fmla="*/ 2668835 h 6368398"/>
              <a:gd name="connsiteX384" fmla="*/ 5887444 w 7096597"/>
              <a:gd name="connsiteY384" fmla="*/ 2618382 h 6368398"/>
              <a:gd name="connsiteX385" fmla="*/ 5810893 w 7096597"/>
              <a:gd name="connsiteY385" fmla="*/ 3152497 h 6368398"/>
              <a:gd name="connsiteX386" fmla="*/ 5703026 w 7096597"/>
              <a:gd name="connsiteY386" fmla="*/ 3103783 h 6368398"/>
              <a:gd name="connsiteX387" fmla="*/ 5730863 w 7096597"/>
              <a:gd name="connsiteY387" fmla="*/ 3089864 h 6368398"/>
              <a:gd name="connsiteX388" fmla="*/ 5513390 w 7096597"/>
              <a:gd name="connsiteY388" fmla="*/ 2860213 h 6368398"/>
              <a:gd name="connsiteX389" fmla="*/ 5487293 w 7096597"/>
              <a:gd name="connsiteY389" fmla="*/ 3035930 h 6368398"/>
              <a:gd name="connsiteX390" fmla="*/ 5539487 w 7096597"/>
              <a:gd name="connsiteY390" fmla="*/ 3084646 h 6368398"/>
              <a:gd name="connsiteX391" fmla="*/ 5403783 w 7096597"/>
              <a:gd name="connsiteY391" fmla="*/ 3060288 h 6368398"/>
              <a:gd name="connsiteX392" fmla="*/ 5409003 w 7096597"/>
              <a:gd name="connsiteY392" fmla="*/ 3143798 h 6368398"/>
              <a:gd name="connsiteX393" fmla="*/ 5362028 w 7096597"/>
              <a:gd name="connsiteY393" fmla="*/ 2981998 h 6368398"/>
              <a:gd name="connsiteX394" fmla="*/ 5308095 w 7096597"/>
              <a:gd name="connsiteY394" fmla="*/ 3018533 h 6368398"/>
              <a:gd name="connsiteX395" fmla="*/ 5250681 w 7096597"/>
              <a:gd name="connsiteY395" fmla="*/ 2809758 h 6368398"/>
              <a:gd name="connsiteX396" fmla="*/ 5285477 w 7096597"/>
              <a:gd name="connsiteY396" fmla="*/ 3068986 h 6368398"/>
              <a:gd name="connsiteX397" fmla="*/ 5447277 w 7096597"/>
              <a:gd name="connsiteY397" fmla="*/ 3326475 h 6368398"/>
              <a:gd name="connsiteX398" fmla="*/ 5476855 w 7096597"/>
              <a:gd name="connsiteY398" fmla="*/ 3274282 h 6368398"/>
              <a:gd name="connsiteX399" fmla="*/ 5442059 w 7096597"/>
              <a:gd name="connsiteY399" fmla="*/ 3469138 h 6368398"/>
              <a:gd name="connsiteX400" fmla="*/ 5285477 w 7096597"/>
              <a:gd name="connsiteY400" fmla="*/ 3295159 h 6368398"/>
              <a:gd name="connsiteX401" fmla="*/ 5262860 w 7096597"/>
              <a:gd name="connsiteY401" fmla="*/ 3403027 h 6368398"/>
              <a:gd name="connsiteX402" fmla="*/ 5341151 w 7096597"/>
              <a:gd name="connsiteY402" fmla="*/ 3495235 h 6368398"/>
              <a:gd name="connsiteX403" fmla="*/ 5175871 w 7096597"/>
              <a:gd name="connsiteY403" fmla="*/ 3531770 h 6368398"/>
              <a:gd name="connsiteX404" fmla="*/ 5151515 w 7096597"/>
              <a:gd name="connsiteY404" fmla="*/ 3469138 h 6368398"/>
              <a:gd name="connsiteX405" fmla="*/ 5094101 w 7096597"/>
              <a:gd name="connsiteY405" fmla="*/ 3554387 h 6368398"/>
              <a:gd name="connsiteX406" fmla="*/ 5069744 w 7096597"/>
              <a:gd name="connsiteY406" fmla="*/ 3491756 h 6368398"/>
              <a:gd name="connsiteX407" fmla="*/ 4960137 w 7096597"/>
              <a:gd name="connsiteY407" fmla="*/ 3500455 h 6368398"/>
              <a:gd name="connsiteX408" fmla="*/ 5010591 w 7096597"/>
              <a:gd name="connsiteY408" fmla="*/ 3587443 h 6368398"/>
              <a:gd name="connsiteX409" fmla="*/ 5120197 w 7096597"/>
              <a:gd name="connsiteY409" fmla="*/ 3597883 h 6368398"/>
              <a:gd name="connsiteX410" fmla="*/ 5184569 w 7096597"/>
              <a:gd name="connsiteY410" fmla="*/ 3815356 h 6368398"/>
              <a:gd name="connsiteX411" fmla="*/ 5121937 w 7096597"/>
              <a:gd name="connsiteY411" fmla="*/ 3985855 h 6368398"/>
              <a:gd name="connsiteX412" fmla="*/ 5292437 w 7096597"/>
              <a:gd name="connsiteY412" fmla="*/ 4252043 h 6368398"/>
              <a:gd name="connsiteX413" fmla="*/ 5188050 w 7096597"/>
              <a:gd name="connsiteY413" fmla="*/ 4126778 h 6368398"/>
              <a:gd name="connsiteX414" fmla="*/ 5113239 w 7096597"/>
              <a:gd name="connsiteY414" fmla="*/ 4177232 h 6368398"/>
              <a:gd name="connsiteX415" fmla="*/ 5168911 w 7096597"/>
              <a:gd name="connsiteY415" fmla="*/ 4158095 h 6368398"/>
              <a:gd name="connsiteX416" fmla="*/ 5062784 w 7096597"/>
              <a:gd name="connsiteY416" fmla="*/ 4071105 h 6368398"/>
              <a:gd name="connsiteX417" fmla="*/ 5134116 w 7096597"/>
              <a:gd name="connsiteY417" fmla="*/ 4088503 h 6368398"/>
              <a:gd name="connsiteX418" fmla="*/ 4987974 w 7096597"/>
              <a:gd name="connsiteY418" fmla="*/ 3895386 h 6368398"/>
              <a:gd name="connsiteX419" fmla="*/ 4982755 w 7096597"/>
              <a:gd name="connsiteY419" fmla="*/ 3811876 h 6368398"/>
              <a:gd name="connsiteX420" fmla="*/ 4986234 w 7096597"/>
              <a:gd name="connsiteY420" fmla="*/ 3944100 h 6368398"/>
              <a:gd name="connsiteX421" fmla="*/ 4934041 w 7096597"/>
              <a:gd name="connsiteY421" fmla="*/ 3905824 h 6368398"/>
              <a:gd name="connsiteX422" fmla="*/ 4956657 w 7096597"/>
              <a:gd name="connsiteY422" fmla="*/ 4034569 h 6368398"/>
              <a:gd name="connsiteX423" fmla="*/ 4767021 w 7096597"/>
              <a:gd name="connsiteY423" fmla="*/ 3771861 h 6368398"/>
              <a:gd name="connsiteX424" fmla="*/ 4807035 w 7096597"/>
              <a:gd name="connsiteY424" fmla="*/ 3897127 h 6368398"/>
              <a:gd name="connsiteX425" fmla="*/ 4547807 w 7096597"/>
              <a:gd name="connsiteY425" fmla="*/ 3768382 h 6368398"/>
              <a:gd name="connsiteX426" fmla="*/ 4589562 w 7096597"/>
              <a:gd name="connsiteY426" fmla="*/ 3865810 h 6368398"/>
              <a:gd name="connsiteX427" fmla="*/ 4605220 w 7096597"/>
              <a:gd name="connsiteY427" fmla="*/ 3843193 h 6368398"/>
              <a:gd name="connsiteX428" fmla="*/ 4593041 w 7096597"/>
              <a:gd name="connsiteY428" fmla="*/ 3978897 h 6368398"/>
              <a:gd name="connsiteX429" fmla="*/ 4495613 w 7096597"/>
              <a:gd name="connsiteY429" fmla="*/ 3710969 h 6368398"/>
              <a:gd name="connsiteX430" fmla="*/ 4511271 w 7096597"/>
              <a:gd name="connsiteY430" fmla="*/ 3547428 h 6368398"/>
              <a:gd name="connsiteX431" fmla="*/ 4427762 w 7096597"/>
              <a:gd name="connsiteY431" fmla="*/ 3599622 h 6368398"/>
              <a:gd name="connsiteX432" fmla="*/ 4532149 w 7096597"/>
              <a:gd name="connsiteY432" fmla="*/ 3914524 h 6368398"/>
              <a:gd name="connsiteX433" fmla="*/ 4424283 w 7096597"/>
              <a:gd name="connsiteY433" fmla="*/ 3876249 h 6368398"/>
              <a:gd name="connsiteX434" fmla="*/ 4372088 w 7096597"/>
              <a:gd name="connsiteY434" fmla="*/ 4036309 h 6368398"/>
              <a:gd name="connsiteX435" fmla="*/ 4436461 w 7096597"/>
              <a:gd name="connsiteY435" fmla="*/ 4243344 h 6368398"/>
              <a:gd name="connsiteX436" fmla="*/ 4474735 w 7096597"/>
              <a:gd name="connsiteY436" fmla="*/ 4178971 h 6368398"/>
              <a:gd name="connsiteX437" fmla="*/ 4566945 w 7096597"/>
              <a:gd name="connsiteY437" fmla="*/ 4363389 h 6368398"/>
              <a:gd name="connsiteX438" fmla="*/ 4490393 w 7096597"/>
              <a:gd name="connsiteY438" fmla="*/ 4252043 h 6368398"/>
              <a:gd name="connsiteX439" fmla="*/ 4394706 w 7096597"/>
              <a:gd name="connsiteY439" fmla="*/ 4344252 h 6368398"/>
              <a:gd name="connsiteX440" fmla="*/ 4448639 w 7096597"/>
              <a:gd name="connsiteY440" fmla="*/ 4344252 h 6368398"/>
              <a:gd name="connsiteX441" fmla="*/ 4533889 w 7096597"/>
              <a:gd name="connsiteY441" fmla="*/ 4492134 h 6368398"/>
              <a:gd name="connsiteX442" fmla="*/ 4387746 w 7096597"/>
              <a:gd name="connsiteY442" fmla="*/ 4506053 h 6368398"/>
              <a:gd name="connsiteX443" fmla="*/ 4406885 w 7096597"/>
              <a:gd name="connsiteY443" fmla="*/ 4692210 h 6368398"/>
              <a:gd name="connsiteX444" fmla="*/ 4354691 w 7096597"/>
              <a:gd name="connsiteY444" fmla="*/ 4643496 h 6368398"/>
              <a:gd name="connsiteX445" fmla="*/ 4377307 w 7096597"/>
              <a:gd name="connsiteY445" fmla="*/ 4733965 h 6368398"/>
              <a:gd name="connsiteX446" fmla="*/ 4339033 w 7096597"/>
              <a:gd name="connsiteY446" fmla="*/ 4579124 h 6368398"/>
              <a:gd name="connsiteX447" fmla="*/ 4392965 w 7096597"/>
              <a:gd name="connsiteY447" fmla="*/ 4598261 h 6368398"/>
              <a:gd name="connsiteX448" fmla="*/ 4257262 w 7096597"/>
              <a:gd name="connsiteY448" fmla="*/ 4354690 h 6368398"/>
              <a:gd name="connsiteX449" fmla="*/ 4227687 w 7096597"/>
              <a:gd name="connsiteY449" fmla="*/ 4415584 h 6368398"/>
              <a:gd name="connsiteX450" fmla="*/ 4140697 w 7096597"/>
              <a:gd name="connsiteY450" fmla="*/ 4297278 h 6368398"/>
              <a:gd name="connsiteX451" fmla="*/ 4102421 w 7096597"/>
              <a:gd name="connsiteY451" fmla="*/ 4332073 h 6368398"/>
              <a:gd name="connsiteX452" fmla="*/ 3980636 w 7096597"/>
              <a:gd name="connsiteY452" fmla="*/ 4210288 h 6368398"/>
              <a:gd name="connsiteX453" fmla="*/ 3871029 w 7096597"/>
              <a:gd name="connsiteY453" fmla="*/ 4455598 h 6368398"/>
              <a:gd name="connsiteX454" fmla="*/ 3832755 w 7096597"/>
              <a:gd name="connsiteY454" fmla="*/ 4300757 h 6368398"/>
              <a:gd name="connsiteX455" fmla="*/ 3747504 w 7096597"/>
              <a:gd name="connsiteY455" fmla="*/ 4380787 h 6368398"/>
              <a:gd name="connsiteX456" fmla="*/ 3789259 w 7096597"/>
              <a:gd name="connsiteY456" fmla="*/ 4478215 h 6368398"/>
              <a:gd name="connsiteX457" fmla="*/ 3808397 w 7096597"/>
              <a:gd name="connsiteY457" fmla="*/ 4455598 h 6368398"/>
              <a:gd name="connsiteX458" fmla="*/ 3820575 w 7096597"/>
              <a:gd name="connsiteY458" fmla="*/ 4586083 h 6368398"/>
              <a:gd name="connsiteX459" fmla="*/ 3705749 w 7096597"/>
              <a:gd name="connsiteY459" fmla="*/ 4481695 h 6368398"/>
              <a:gd name="connsiteX460" fmla="*/ 3543949 w 7096597"/>
              <a:gd name="connsiteY460" fmla="*/ 4640015 h 6368398"/>
              <a:gd name="connsiteX461" fmla="*/ 3547428 w 7096597"/>
              <a:gd name="connsiteY461" fmla="*/ 4874887 h 6368398"/>
              <a:gd name="connsiteX462" fmla="*/ 3613541 w 7096597"/>
              <a:gd name="connsiteY462" fmla="*/ 4813995 h 6368398"/>
              <a:gd name="connsiteX463" fmla="*/ 3542210 w 7096597"/>
              <a:gd name="connsiteY463" fmla="*/ 4949698 h 6368398"/>
              <a:gd name="connsiteX464" fmla="*/ 3542210 w 7096597"/>
              <a:gd name="connsiteY464" fmla="*/ 4975795 h 6368398"/>
              <a:gd name="connsiteX465" fmla="*/ 3526551 w 7096597"/>
              <a:gd name="connsiteY465" fmla="*/ 4965356 h 6368398"/>
              <a:gd name="connsiteX466" fmla="*/ 3502194 w 7096597"/>
              <a:gd name="connsiteY466" fmla="*/ 4984494 h 6368398"/>
              <a:gd name="connsiteX467" fmla="*/ 3456960 w 7096597"/>
              <a:gd name="connsiteY467" fmla="*/ 4960137 h 6368398"/>
              <a:gd name="connsiteX468" fmla="*/ 3477837 w 7096597"/>
              <a:gd name="connsiteY468" fmla="*/ 4940999 h 6368398"/>
              <a:gd name="connsiteX469" fmla="*/ 3403027 w 7096597"/>
              <a:gd name="connsiteY469" fmla="*/ 4994933 h 6368398"/>
              <a:gd name="connsiteX470" fmla="*/ 3490015 w 7096597"/>
              <a:gd name="connsiteY470" fmla="*/ 5292437 h 6368398"/>
              <a:gd name="connsiteX471" fmla="*/ 3516113 w 7096597"/>
              <a:gd name="connsiteY471" fmla="*/ 5102799 h 6368398"/>
              <a:gd name="connsiteX472" fmla="*/ 3651816 w 7096597"/>
              <a:gd name="connsiteY472" fmla="*/ 5370727 h 6368398"/>
              <a:gd name="connsiteX473" fmla="*/ 3698790 w 7096597"/>
              <a:gd name="connsiteY473" fmla="*/ 5353329 h 6368398"/>
              <a:gd name="connsiteX474" fmla="*/ 3620499 w 7096597"/>
              <a:gd name="connsiteY474" fmla="*/ 5469894 h 6368398"/>
              <a:gd name="connsiteX475" fmla="*/ 3771861 w 7096597"/>
              <a:gd name="connsiteY475" fmla="*/ 5567324 h 6368398"/>
              <a:gd name="connsiteX476" fmla="*/ 3777081 w 7096597"/>
              <a:gd name="connsiteY476" fmla="*/ 5671710 h 6368398"/>
              <a:gd name="connsiteX477" fmla="*/ 3618760 w 7096597"/>
              <a:gd name="connsiteY477" fmla="*/ 5536007 h 6368398"/>
              <a:gd name="connsiteX478" fmla="*/ 3571785 w 7096597"/>
              <a:gd name="connsiteY478" fmla="*/ 5374207 h 6368398"/>
              <a:gd name="connsiteX479" fmla="*/ 3496975 w 7096597"/>
              <a:gd name="connsiteY479" fmla="*/ 5424661 h 6368398"/>
              <a:gd name="connsiteX480" fmla="*/ 3430863 w 7096597"/>
              <a:gd name="connsiteY480" fmla="*/ 5283738 h 6368398"/>
              <a:gd name="connsiteX481" fmla="*/ 3389108 w 7096597"/>
              <a:gd name="connsiteY481" fmla="*/ 5395084 h 6368398"/>
              <a:gd name="connsiteX482" fmla="*/ 3451741 w 7096597"/>
              <a:gd name="connsiteY482" fmla="*/ 5412482 h 6368398"/>
              <a:gd name="connsiteX483" fmla="*/ 3583964 w 7096597"/>
              <a:gd name="connsiteY483" fmla="*/ 5732603 h 6368398"/>
              <a:gd name="connsiteX484" fmla="*/ 3535250 w 7096597"/>
              <a:gd name="connsiteY484" fmla="*/ 5607338 h 6368398"/>
              <a:gd name="connsiteX485" fmla="*/ 3329955 w 7096597"/>
              <a:gd name="connsiteY485" fmla="*/ 5508170 h 6368398"/>
              <a:gd name="connsiteX486" fmla="*/ 3430863 w 7096597"/>
              <a:gd name="connsiteY486" fmla="*/ 5718685 h 6368398"/>
              <a:gd name="connsiteX487" fmla="*/ 3430863 w 7096597"/>
              <a:gd name="connsiteY487" fmla="*/ 5828292 h 6368398"/>
              <a:gd name="connsiteX488" fmla="*/ 3340394 w 7096597"/>
              <a:gd name="connsiteY488" fmla="*/ 5676929 h 6368398"/>
              <a:gd name="connsiteX489" fmla="*/ 3178594 w 7096597"/>
              <a:gd name="connsiteY489" fmla="*/ 5636914 h 6368398"/>
              <a:gd name="connsiteX490" fmla="*/ 3244705 w 7096597"/>
              <a:gd name="connsiteY490" fmla="*/ 5786537 h 6368398"/>
              <a:gd name="connsiteX491" fmla="*/ 3298639 w 7096597"/>
              <a:gd name="connsiteY491" fmla="*/ 5805674 h 6368398"/>
              <a:gd name="connsiteX492" fmla="*/ 3262103 w 7096597"/>
              <a:gd name="connsiteY492" fmla="*/ 6010969 h 6368398"/>
              <a:gd name="connsiteX493" fmla="*/ 3115961 w 7096597"/>
              <a:gd name="connsiteY493" fmla="*/ 5817852 h 6368398"/>
              <a:gd name="connsiteX494" fmla="*/ 3086385 w 7096597"/>
              <a:gd name="connsiteY494" fmla="*/ 5859608 h 6368398"/>
              <a:gd name="connsiteX495" fmla="*/ 3001135 w 7096597"/>
              <a:gd name="connsiteY495" fmla="*/ 5743041 h 6368398"/>
              <a:gd name="connsiteX496" fmla="*/ 3018533 w 7096597"/>
              <a:gd name="connsiteY496" fmla="*/ 5817852 h 6368398"/>
              <a:gd name="connsiteX497" fmla="*/ 2936763 w 7096597"/>
              <a:gd name="connsiteY497" fmla="*/ 5711725 h 6368398"/>
              <a:gd name="connsiteX498" fmla="*/ 2926324 w 7096597"/>
              <a:gd name="connsiteY498" fmla="*/ 5687368 h 6368398"/>
              <a:gd name="connsiteX499" fmla="*/ 2938502 w 7096597"/>
              <a:gd name="connsiteY499" fmla="*/ 5685629 h 6368398"/>
              <a:gd name="connsiteX500" fmla="*/ 2980258 w 7096597"/>
              <a:gd name="connsiteY500" fmla="*/ 5669971 h 6368398"/>
              <a:gd name="connsiteX501" fmla="*/ 2926324 w 7096597"/>
              <a:gd name="connsiteY501" fmla="*/ 5536007 h 6368398"/>
              <a:gd name="connsiteX502" fmla="*/ 2903707 w 7096597"/>
              <a:gd name="connsiteY502" fmla="*/ 5633435 h 6368398"/>
              <a:gd name="connsiteX503" fmla="*/ 2740167 w 7096597"/>
              <a:gd name="connsiteY503" fmla="*/ 5395084 h 6368398"/>
              <a:gd name="connsiteX504" fmla="*/ 2684494 w 7096597"/>
              <a:gd name="connsiteY504" fmla="*/ 5389865 h 6368398"/>
              <a:gd name="connsiteX505" fmla="*/ 2729729 w 7096597"/>
              <a:gd name="connsiteY505" fmla="*/ 5589940 h 6368398"/>
              <a:gd name="connsiteX506" fmla="*/ 2759304 w 7096597"/>
              <a:gd name="connsiteY506" fmla="*/ 5577762 h 6368398"/>
              <a:gd name="connsiteX507" fmla="*/ 2710590 w 7096597"/>
              <a:gd name="connsiteY507" fmla="*/ 5668231 h 6368398"/>
              <a:gd name="connsiteX508" fmla="*/ 2580106 w 7096597"/>
              <a:gd name="connsiteY508" fmla="*/ 5473375 h 6368398"/>
              <a:gd name="connsiteX509" fmla="*/ 2632300 w 7096597"/>
              <a:gd name="connsiteY509" fmla="*/ 5617777 h 6368398"/>
              <a:gd name="connsiteX510" fmla="*/ 2447883 w 7096597"/>
              <a:gd name="connsiteY510" fmla="*/ 5579502 h 6368398"/>
              <a:gd name="connsiteX511" fmla="*/ 2374811 w 7096597"/>
              <a:gd name="connsiteY511" fmla="*/ 5450757 h 6368398"/>
              <a:gd name="connsiteX512" fmla="*/ 2409607 w 7096597"/>
              <a:gd name="connsiteY512" fmla="*/ 5635175 h 6368398"/>
              <a:gd name="connsiteX513" fmla="*/ 2442663 w 7096597"/>
              <a:gd name="connsiteY513" fmla="*/ 5596899 h 6368398"/>
              <a:gd name="connsiteX514" fmla="*/ 2433964 w 7096597"/>
              <a:gd name="connsiteY514" fmla="*/ 5692588 h 6368398"/>
              <a:gd name="connsiteX515" fmla="*/ 2284343 w 7096597"/>
              <a:gd name="connsiteY515" fmla="*/ 5525568 h 6368398"/>
              <a:gd name="connsiteX516" fmla="*/ 2174735 w 7096597"/>
              <a:gd name="connsiteY516" fmla="*/ 5626476 h 6368398"/>
              <a:gd name="connsiteX517" fmla="*/ 2246067 w 7096597"/>
              <a:gd name="connsiteY517" fmla="*/ 5682150 h 6368398"/>
              <a:gd name="connsiteX518" fmla="*/ 2256505 w 7096597"/>
              <a:gd name="connsiteY518" fmla="*/ 5798715 h 6368398"/>
              <a:gd name="connsiteX519" fmla="*/ 2183434 w 7096597"/>
              <a:gd name="connsiteY519" fmla="*/ 5720424 h 6368398"/>
              <a:gd name="connsiteX520" fmla="*/ 2277383 w 7096597"/>
              <a:gd name="connsiteY520" fmla="*/ 5932678 h 6368398"/>
              <a:gd name="connsiteX521" fmla="*/ 2352194 w 7096597"/>
              <a:gd name="connsiteY521" fmla="*/ 5859608 h 6368398"/>
              <a:gd name="connsiteX522" fmla="*/ 2301740 w 7096597"/>
              <a:gd name="connsiteY522" fmla="*/ 5786537 h 6368398"/>
              <a:gd name="connsiteX523" fmla="*/ 2352194 w 7096597"/>
              <a:gd name="connsiteY523" fmla="*/ 5809153 h 6368398"/>
              <a:gd name="connsiteX524" fmla="*/ 2338275 w 7096597"/>
              <a:gd name="connsiteY524" fmla="*/ 6031847 h 6368398"/>
              <a:gd name="connsiteX525" fmla="*/ 2206052 w 7096597"/>
              <a:gd name="connsiteY525" fmla="*/ 5925720 h 6368398"/>
              <a:gd name="connsiteX526" fmla="*/ 2258246 w 7096597"/>
              <a:gd name="connsiteY526" fmla="*/ 6120576 h 6368398"/>
              <a:gd name="connsiteX527" fmla="*/ 2206052 w 7096597"/>
              <a:gd name="connsiteY527" fmla="*/ 6087520 h 6368398"/>
              <a:gd name="connsiteX528" fmla="*/ 2273903 w 7096597"/>
              <a:gd name="connsiteY528" fmla="*/ 6231922 h 6368398"/>
              <a:gd name="connsiteX529" fmla="*/ 2120803 w 7096597"/>
              <a:gd name="connsiteY529" fmla="*/ 6092739 h 6368398"/>
              <a:gd name="connsiteX530" fmla="*/ 2124282 w 7096597"/>
              <a:gd name="connsiteY530" fmla="*/ 6014449 h 6368398"/>
              <a:gd name="connsiteX531" fmla="*/ 2183434 w 7096597"/>
              <a:gd name="connsiteY531" fmla="*/ 6092739 h 6368398"/>
              <a:gd name="connsiteX532" fmla="*/ 2113843 w 7096597"/>
              <a:gd name="connsiteY532" fmla="*/ 5835251 h 6368398"/>
              <a:gd name="connsiteX533" fmla="*/ 2103404 w 7096597"/>
              <a:gd name="connsiteY533" fmla="*/ 5969214 h 6368398"/>
              <a:gd name="connsiteX534" fmla="*/ 1936385 w 7096597"/>
              <a:gd name="connsiteY534" fmla="*/ 5791755 h 6368398"/>
              <a:gd name="connsiteX535" fmla="*/ 2025114 w 7096597"/>
              <a:gd name="connsiteY535" fmla="*/ 6070121 h 6368398"/>
              <a:gd name="connsiteX536" fmla="*/ 1941605 w 7096597"/>
              <a:gd name="connsiteY536" fmla="*/ 5976173 h 6368398"/>
              <a:gd name="connsiteX537" fmla="*/ 2014676 w 7096597"/>
              <a:gd name="connsiteY537" fmla="*/ 6104918 h 6368398"/>
              <a:gd name="connsiteX538" fmla="*/ 1819819 w 7096597"/>
              <a:gd name="connsiteY538" fmla="*/ 5950077 h 6368398"/>
              <a:gd name="connsiteX539" fmla="*/ 1929426 w 7096597"/>
              <a:gd name="connsiteY539" fmla="*/ 6261498 h 6368398"/>
              <a:gd name="connsiteX540" fmla="*/ 1959002 w 7096597"/>
              <a:gd name="connsiteY540" fmla="*/ 6251060 h 6368398"/>
              <a:gd name="connsiteX541" fmla="*/ 1943344 w 7096597"/>
              <a:gd name="connsiteY541" fmla="*/ 6350228 h 6368398"/>
              <a:gd name="connsiteX542" fmla="*/ 1833737 w 7096597"/>
              <a:gd name="connsiteY542" fmla="*/ 6038806 h 6368398"/>
              <a:gd name="connsiteX543" fmla="*/ 1840696 w 7096597"/>
              <a:gd name="connsiteY543" fmla="*/ 6296294 h 6368398"/>
              <a:gd name="connsiteX544" fmla="*/ 1706733 w 7096597"/>
              <a:gd name="connsiteY544" fmla="*/ 6028366 h 6368398"/>
              <a:gd name="connsiteX545" fmla="*/ 1701513 w 7096597"/>
              <a:gd name="connsiteY545" fmla="*/ 6245840 h 6368398"/>
              <a:gd name="connsiteX546" fmla="*/ 1574508 w 7096597"/>
              <a:gd name="connsiteY546" fmla="*/ 5972693 h 6368398"/>
              <a:gd name="connsiteX547" fmla="*/ 1600606 w 7096597"/>
              <a:gd name="connsiteY547" fmla="*/ 5838730 h 6368398"/>
              <a:gd name="connsiteX548" fmla="*/ 1489259 w 7096597"/>
              <a:gd name="connsiteY548" fmla="*/ 5828292 h 6368398"/>
              <a:gd name="connsiteX549" fmla="*/ 1531014 w 7096597"/>
              <a:gd name="connsiteY549" fmla="*/ 5894403 h 6368398"/>
              <a:gd name="connsiteX550" fmla="*/ 1510136 w 7096597"/>
              <a:gd name="connsiteY550" fmla="*/ 5861348 h 6368398"/>
              <a:gd name="connsiteX551" fmla="*/ 1492738 w 7096597"/>
              <a:gd name="connsiteY551" fmla="*/ 5904842 h 6368398"/>
              <a:gd name="connsiteX552" fmla="*/ 1376173 w 7096597"/>
              <a:gd name="connsiteY552" fmla="*/ 5856128 h 6368398"/>
              <a:gd name="connsiteX553" fmla="*/ 1435326 w 7096597"/>
              <a:gd name="connsiteY553" fmla="*/ 5995311 h 6368398"/>
              <a:gd name="connsiteX554" fmla="*/ 1398790 w 7096597"/>
              <a:gd name="connsiteY554" fmla="*/ 6063163 h 6368398"/>
              <a:gd name="connsiteX555" fmla="*/ 1576249 w 7096597"/>
              <a:gd name="connsiteY555" fmla="*/ 6365886 h 6368398"/>
              <a:gd name="connsiteX556" fmla="*/ 1468381 w 7096597"/>
              <a:gd name="connsiteY556" fmla="*/ 6219744 h 6368398"/>
              <a:gd name="connsiteX557" fmla="*/ 1496219 w 7096597"/>
              <a:gd name="connsiteY557" fmla="*/ 6348488 h 6368398"/>
              <a:gd name="connsiteX558" fmla="*/ 1419667 w 7096597"/>
              <a:gd name="connsiteY558" fmla="*/ 6198866 h 6368398"/>
              <a:gd name="connsiteX559" fmla="*/ 842058 w 7096597"/>
              <a:gd name="connsiteY559" fmla="*/ 4787897 h 6368398"/>
              <a:gd name="connsiteX560" fmla="*/ 1111725 w 7096597"/>
              <a:gd name="connsiteY560" fmla="*/ 4509531 h 6368398"/>
              <a:gd name="connsiteX561" fmla="*/ 1061271 w 7096597"/>
              <a:gd name="connsiteY561" fmla="*/ 4055447 h 6368398"/>
              <a:gd name="connsiteX562" fmla="*/ 782905 w 7096597"/>
              <a:gd name="connsiteY562" fmla="*/ 3893646 h 6368398"/>
              <a:gd name="connsiteX563" fmla="*/ 906430 w 7096597"/>
              <a:gd name="connsiteY563" fmla="*/ 3836234 h 6368398"/>
              <a:gd name="connsiteX564" fmla="*/ 727232 w 7096597"/>
              <a:gd name="connsiteY564" fmla="*/ 3773601 h 6368398"/>
              <a:gd name="connsiteX565" fmla="*/ 586308 w 7096597"/>
              <a:gd name="connsiteY565" fmla="*/ 3907565 h 6368398"/>
              <a:gd name="connsiteX566" fmla="*/ 645462 w 7096597"/>
              <a:gd name="connsiteY566" fmla="*/ 3679653 h 6368398"/>
              <a:gd name="connsiteX567" fmla="*/ 514978 w 7096597"/>
              <a:gd name="connsiteY567" fmla="*/ 3792739 h 6368398"/>
              <a:gd name="connsiteX568" fmla="*/ 793344 w 7096597"/>
              <a:gd name="connsiteY568" fmla="*/ 3328215 h 6368398"/>
              <a:gd name="connsiteX569" fmla="*/ 746369 w 7096597"/>
              <a:gd name="connsiteY569" fmla="*/ 3265583 h 6368398"/>
              <a:gd name="connsiteX570" fmla="*/ 744630 w 7096597"/>
              <a:gd name="connsiteY570" fmla="*/ 3267323 h 6368398"/>
              <a:gd name="connsiteX571" fmla="*/ 732452 w 7096597"/>
              <a:gd name="connsiteY571" fmla="*/ 3246445 h 6368398"/>
              <a:gd name="connsiteX572" fmla="*/ 730711 w 7096597"/>
              <a:gd name="connsiteY572" fmla="*/ 3244705 h 6368398"/>
              <a:gd name="connsiteX573" fmla="*/ 732452 w 7096597"/>
              <a:gd name="connsiteY573" fmla="*/ 3239487 h 6368398"/>
              <a:gd name="connsiteX574" fmla="*/ 744630 w 7096597"/>
              <a:gd name="connsiteY574" fmla="*/ 3199472 h 6368398"/>
              <a:gd name="connsiteX575" fmla="*/ 793344 w 7096597"/>
              <a:gd name="connsiteY575" fmla="*/ 3065507 h 6368398"/>
              <a:gd name="connsiteX576" fmla="*/ 508019 w 7096597"/>
              <a:gd name="connsiteY576" fmla="*/ 2969819 h 6368398"/>
              <a:gd name="connsiteX577" fmla="*/ 598487 w 7096597"/>
              <a:gd name="connsiteY577" fmla="*/ 2856732 h 6368398"/>
              <a:gd name="connsiteX578" fmla="*/ 483662 w 7096597"/>
              <a:gd name="connsiteY578" fmla="*/ 2901967 h 6368398"/>
              <a:gd name="connsiteX579" fmla="*/ 572391 w 7096597"/>
              <a:gd name="connsiteY579" fmla="*/ 2835856 h 6368398"/>
              <a:gd name="connsiteX580" fmla="*/ 0 w 7096597"/>
              <a:gd name="connsiteY580" fmla="*/ 3030712 h 6368398"/>
              <a:gd name="connsiteX581" fmla="*/ 177459 w 7096597"/>
              <a:gd name="connsiteY581" fmla="*/ 2952421 h 6368398"/>
              <a:gd name="connsiteX582" fmla="*/ 133964 w 7096597"/>
              <a:gd name="connsiteY582" fmla="*/ 2858472 h 6368398"/>
              <a:gd name="connsiteX583" fmla="*/ 273147 w 7096597"/>
              <a:gd name="connsiteY583" fmla="*/ 2757565 h 6368398"/>
              <a:gd name="connsiteX584" fmla="*/ 153102 w 7096597"/>
              <a:gd name="connsiteY584" fmla="*/ 2771483 h 6368398"/>
              <a:gd name="connsiteX585" fmla="*/ 318381 w 7096597"/>
              <a:gd name="connsiteY585" fmla="*/ 2519214 h 6368398"/>
              <a:gd name="connsiteX586" fmla="*/ 173979 w 7096597"/>
              <a:gd name="connsiteY586" fmla="*/ 2611422 h 6368398"/>
              <a:gd name="connsiteX587" fmla="*/ 398411 w 7096597"/>
              <a:gd name="connsiteY587" fmla="*/ 2364373 h 6368398"/>
              <a:gd name="connsiteX588" fmla="*/ 224433 w 7096597"/>
              <a:gd name="connsiteY588" fmla="*/ 2439184 h 6368398"/>
              <a:gd name="connsiteX589" fmla="*/ 219213 w 7096597"/>
              <a:gd name="connsiteY589" fmla="*/ 2331316 h 6368398"/>
              <a:gd name="connsiteX590" fmla="*/ 464523 w 7096597"/>
              <a:gd name="connsiteY590" fmla="*/ 2213011 h 6368398"/>
              <a:gd name="connsiteX591" fmla="*/ 347958 w 7096597"/>
              <a:gd name="connsiteY591" fmla="*/ 2150378 h 6368398"/>
              <a:gd name="connsiteX592" fmla="*/ 203555 w 7096597"/>
              <a:gd name="connsiteY592" fmla="*/ 2240848 h 6368398"/>
              <a:gd name="connsiteX593" fmla="*/ 516717 w 7096597"/>
              <a:gd name="connsiteY593" fmla="*/ 1985099 h 6368398"/>
              <a:gd name="connsiteX594" fmla="*/ 427988 w 7096597"/>
              <a:gd name="connsiteY594" fmla="*/ 1868533 h 6368398"/>
              <a:gd name="connsiteX595" fmla="*/ 781166 w 7096597"/>
              <a:gd name="connsiteY595" fmla="*/ 1906808 h 6368398"/>
              <a:gd name="connsiteX596" fmla="*/ 1205674 w 7096597"/>
              <a:gd name="connsiteY596" fmla="*/ 2096446 h 6368398"/>
              <a:gd name="connsiteX597" fmla="*/ 1200454 w 7096597"/>
              <a:gd name="connsiteY597" fmla="*/ 2028593 h 6368398"/>
              <a:gd name="connsiteX598" fmla="*/ 1456203 w 7096597"/>
              <a:gd name="connsiteY598" fmla="*/ 1543192 h 6368398"/>
              <a:gd name="connsiteX599" fmla="*/ 1858094 w 7096597"/>
              <a:gd name="connsiteY599" fmla="*/ 1334418 h 6368398"/>
              <a:gd name="connsiteX600" fmla="*/ 1868533 w 7096597"/>
              <a:gd name="connsiteY600" fmla="*/ 1021256 h 6368398"/>
              <a:gd name="connsiteX601" fmla="*/ 1915507 w 7096597"/>
              <a:gd name="connsiteY601" fmla="*/ 1042134 h 6368398"/>
              <a:gd name="connsiteX602" fmla="*/ 1856354 w 7096597"/>
              <a:gd name="connsiteY602" fmla="*/ 916868 h 6368398"/>
              <a:gd name="connsiteX603" fmla="*/ 1938124 w 7096597"/>
              <a:gd name="connsiteY603" fmla="*/ 1040393 h 6368398"/>
              <a:gd name="connsiteX604" fmla="*/ 1957263 w 7096597"/>
              <a:gd name="connsiteY604" fmla="*/ 1038654 h 6368398"/>
              <a:gd name="connsiteX605" fmla="*/ 2016415 w 7096597"/>
              <a:gd name="connsiteY605" fmla="*/ 989940 h 6368398"/>
              <a:gd name="connsiteX606" fmla="*/ 2025114 w 7096597"/>
              <a:gd name="connsiteY606" fmla="*/ 979501 h 6368398"/>
              <a:gd name="connsiteX607" fmla="*/ 1910288 w 7096597"/>
              <a:gd name="connsiteY607" fmla="*/ 791604 h 6368398"/>
              <a:gd name="connsiteX608" fmla="*/ 2037292 w 7096597"/>
              <a:gd name="connsiteY608" fmla="*/ 920349 h 6368398"/>
              <a:gd name="connsiteX609" fmla="*/ 2040772 w 7096597"/>
              <a:gd name="connsiteY609" fmla="*/ 805522 h 6368398"/>
              <a:gd name="connsiteX610" fmla="*/ 1964221 w 7096597"/>
              <a:gd name="connsiteY610" fmla="*/ 749849 h 6368398"/>
              <a:gd name="connsiteX611" fmla="*/ 2115583 w 7096597"/>
              <a:gd name="connsiteY611" fmla="*/ 732451 h 6368398"/>
              <a:gd name="connsiteX612" fmla="*/ 2077307 w 7096597"/>
              <a:gd name="connsiteY612" fmla="*/ 683737 h 6368398"/>
              <a:gd name="connsiteX613" fmla="*/ 2197353 w 7096597"/>
              <a:gd name="connsiteY613" fmla="*/ 711574 h 6368398"/>
              <a:gd name="connsiteX614" fmla="*/ 2195613 w 7096597"/>
              <a:gd name="connsiteY614" fmla="*/ 699395 h 6368398"/>
              <a:gd name="connsiteX615" fmla="*/ 2202573 w 7096597"/>
              <a:gd name="connsiteY615" fmla="*/ 711574 h 6368398"/>
              <a:gd name="connsiteX616" fmla="*/ 2312179 w 7096597"/>
              <a:gd name="connsiteY616" fmla="*/ 720273 h 6368398"/>
              <a:gd name="connsiteX617" fmla="*/ 2350454 w 7096597"/>
              <a:gd name="connsiteY617" fmla="*/ 525416 h 6368398"/>
              <a:gd name="connsiteX618" fmla="*/ 2451362 w 7096597"/>
              <a:gd name="connsiteY618" fmla="*/ 582829 h 6368398"/>
              <a:gd name="connsiteX619" fmla="*/ 2505295 w 7096597"/>
              <a:gd name="connsiteY619" fmla="*/ 744630 h 6368398"/>
              <a:gd name="connsiteX620" fmla="*/ 2513994 w 7096597"/>
              <a:gd name="connsiteY620" fmla="*/ 746369 h 6368398"/>
              <a:gd name="connsiteX621" fmla="*/ 2554010 w 7096597"/>
              <a:gd name="connsiteY621" fmla="*/ 706354 h 6368398"/>
              <a:gd name="connsiteX622" fmla="*/ 2552270 w 7096597"/>
              <a:gd name="connsiteY622" fmla="*/ 704614 h 6368398"/>
              <a:gd name="connsiteX623" fmla="*/ 2554010 w 7096597"/>
              <a:gd name="connsiteY623" fmla="*/ 704614 h 6368398"/>
              <a:gd name="connsiteX624" fmla="*/ 2606204 w 7096597"/>
              <a:gd name="connsiteY624" fmla="*/ 534115 h 6368398"/>
              <a:gd name="connsiteX625" fmla="*/ 2670575 w 7096597"/>
              <a:gd name="connsiteY625" fmla="*/ 650681 h 6368398"/>
              <a:gd name="connsiteX626" fmla="*/ 2694932 w 7096597"/>
              <a:gd name="connsiteY626" fmla="*/ 504538 h 6368398"/>
              <a:gd name="connsiteX627" fmla="*/ 2564448 w 7096597"/>
              <a:gd name="connsiteY627" fmla="*/ 360137 h 6368398"/>
              <a:gd name="connsiteX628" fmla="*/ 2757565 w 7096597"/>
              <a:gd name="connsiteY628" fmla="*/ 450606 h 6368398"/>
              <a:gd name="connsiteX629" fmla="*/ 2646218 w 7096597"/>
              <a:gd name="connsiteY629" fmla="*/ 318381 h 6368398"/>
              <a:gd name="connsiteX630" fmla="*/ 2813238 w 7096597"/>
              <a:gd name="connsiteY630" fmla="*/ 473223 h 6368398"/>
              <a:gd name="connsiteX631" fmla="*/ 3004615 w 7096597"/>
              <a:gd name="connsiteY631" fmla="*/ 300983 h 6368398"/>
              <a:gd name="connsiteX632" fmla="*/ 3058548 w 7096597"/>
              <a:gd name="connsiteY632" fmla="*/ 417550 h 6368398"/>
              <a:gd name="connsiteX633" fmla="*/ 3074206 w 7096597"/>
              <a:gd name="connsiteY633" fmla="*/ 426249 h 6368398"/>
              <a:gd name="connsiteX634" fmla="*/ 3063768 w 7096597"/>
              <a:gd name="connsiteY634" fmla="*/ 375794 h 6368398"/>
              <a:gd name="connsiteX635" fmla="*/ 3114221 w 7096597"/>
              <a:gd name="connsiteY635" fmla="*/ 429728 h 6368398"/>
              <a:gd name="connsiteX636" fmla="*/ 3126400 w 7096597"/>
              <a:gd name="connsiteY636" fmla="*/ 415809 h 6368398"/>
              <a:gd name="connsiteX637" fmla="*/ 3018533 w 7096597"/>
              <a:gd name="connsiteY637" fmla="*/ 316641 h 6368398"/>
              <a:gd name="connsiteX638" fmla="*/ 3044629 w 7096597"/>
              <a:gd name="connsiteY638" fmla="*/ 262709 h 6368398"/>
              <a:gd name="connsiteX639" fmla="*/ 3114221 w 7096597"/>
              <a:gd name="connsiteY639" fmla="*/ 347958 h 6368398"/>
              <a:gd name="connsiteX640" fmla="*/ 3114221 w 7096597"/>
              <a:gd name="connsiteY640" fmla="*/ 325340 h 6368398"/>
              <a:gd name="connsiteX641" fmla="*/ 3147277 w 7096597"/>
              <a:gd name="connsiteY641" fmla="*/ 393193 h 6368398"/>
              <a:gd name="connsiteX642" fmla="*/ 3242966 w 7096597"/>
              <a:gd name="connsiteY642" fmla="*/ 318381 h 6368398"/>
              <a:gd name="connsiteX643" fmla="*/ 3274282 w 7096597"/>
              <a:gd name="connsiteY643" fmla="*/ 339259 h 6368398"/>
              <a:gd name="connsiteX644" fmla="*/ 3171634 w 7096597"/>
              <a:gd name="connsiteY644" fmla="*/ 405371 h 6368398"/>
              <a:gd name="connsiteX645" fmla="*/ 3176854 w 7096597"/>
              <a:gd name="connsiteY645" fmla="*/ 407110 h 6368398"/>
              <a:gd name="connsiteX646" fmla="*/ 3168155 w 7096597"/>
              <a:gd name="connsiteY646" fmla="*/ 407110 h 6368398"/>
              <a:gd name="connsiteX647" fmla="*/ 3154236 w 7096597"/>
              <a:gd name="connsiteY647" fmla="*/ 417550 h 6368398"/>
              <a:gd name="connsiteX648" fmla="*/ 3187292 w 7096597"/>
              <a:gd name="connsiteY648" fmla="*/ 445386 h 6368398"/>
              <a:gd name="connsiteX649" fmla="*/ 3197731 w 7096597"/>
              <a:gd name="connsiteY649" fmla="*/ 422768 h 6368398"/>
              <a:gd name="connsiteX650" fmla="*/ 3197731 w 7096597"/>
              <a:gd name="connsiteY650" fmla="*/ 454085 h 6368398"/>
              <a:gd name="connsiteX651" fmla="*/ 3253404 w 7096597"/>
              <a:gd name="connsiteY651" fmla="*/ 499320 h 6368398"/>
              <a:gd name="connsiteX652" fmla="*/ 3272543 w 7096597"/>
              <a:gd name="connsiteY652" fmla="*/ 488880 h 6368398"/>
              <a:gd name="connsiteX653" fmla="*/ 3378670 w 7096597"/>
              <a:gd name="connsiteY653" fmla="*/ 570650 h 6368398"/>
              <a:gd name="connsiteX654" fmla="*/ 3307338 w 7096597"/>
              <a:gd name="connsiteY654" fmla="*/ 440166 h 6368398"/>
              <a:gd name="connsiteX655" fmla="*/ 3413465 w 7096597"/>
              <a:gd name="connsiteY655" fmla="*/ 534115 h 6368398"/>
              <a:gd name="connsiteX656" fmla="*/ 3356052 w 7096597"/>
              <a:gd name="connsiteY656" fmla="*/ 427988 h 6368398"/>
              <a:gd name="connsiteX657" fmla="*/ 3425643 w 7096597"/>
              <a:gd name="connsiteY657" fmla="*/ 514978 h 6368398"/>
              <a:gd name="connsiteX658" fmla="*/ 3356052 w 7096597"/>
              <a:gd name="connsiteY658" fmla="*/ 358396 h 6368398"/>
              <a:gd name="connsiteX659" fmla="*/ 3242966 w 7096597"/>
              <a:gd name="connsiteY659" fmla="*/ 415809 h 6368398"/>
              <a:gd name="connsiteX660" fmla="*/ 3342133 w 7096597"/>
              <a:gd name="connsiteY660" fmla="*/ 340998 h 6368398"/>
              <a:gd name="connsiteX661" fmla="*/ 3143798 w 7096597"/>
              <a:gd name="connsiteY661" fmla="*/ 0 h 636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</a:cxnLst>
            <a:rect l="l" t="t" r="r" b="b"/>
            <a:pathLst>
              <a:path w="7096597" h="6368398">
                <a:moveTo>
                  <a:pt x="2219970" y="3844932"/>
                </a:moveTo>
                <a:cubicBezTo>
                  <a:pt x="2223449" y="3853631"/>
                  <a:pt x="2226930" y="3860590"/>
                  <a:pt x="2230409" y="3869289"/>
                </a:cubicBezTo>
                <a:cubicBezTo>
                  <a:pt x="2235629" y="3867550"/>
                  <a:pt x="2239108" y="3864070"/>
                  <a:pt x="2244327" y="3862330"/>
                </a:cubicBezTo>
                <a:cubicBezTo>
                  <a:pt x="2235629" y="3853631"/>
                  <a:pt x="2226930" y="3844932"/>
                  <a:pt x="2219970" y="3844932"/>
                </a:cubicBezTo>
                <a:close/>
                <a:moveTo>
                  <a:pt x="2555749" y="3248184"/>
                </a:moveTo>
                <a:cubicBezTo>
                  <a:pt x="2557490" y="3281241"/>
                  <a:pt x="2557490" y="3310817"/>
                  <a:pt x="2531392" y="3298639"/>
                </a:cubicBezTo>
                <a:cubicBezTo>
                  <a:pt x="2554010" y="3336914"/>
                  <a:pt x="2569668" y="3366490"/>
                  <a:pt x="2580106" y="3392587"/>
                </a:cubicBezTo>
                <a:cubicBezTo>
                  <a:pt x="2580106" y="3366490"/>
                  <a:pt x="2609683" y="3383888"/>
                  <a:pt x="2625341" y="3380409"/>
                </a:cubicBezTo>
                <a:cubicBezTo>
                  <a:pt x="2613162" y="3408245"/>
                  <a:pt x="2634040" y="3476098"/>
                  <a:pt x="2663617" y="3526551"/>
                </a:cubicBezTo>
                <a:cubicBezTo>
                  <a:pt x="2677534" y="3517853"/>
                  <a:pt x="2691453" y="3510893"/>
                  <a:pt x="2705372" y="3502194"/>
                </a:cubicBezTo>
                <a:cubicBezTo>
                  <a:pt x="2682754" y="3446521"/>
                  <a:pt x="2634040" y="3380409"/>
                  <a:pt x="2637519" y="3331695"/>
                </a:cubicBezTo>
                <a:cubicBezTo>
                  <a:pt x="2609683" y="3321257"/>
                  <a:pt x="2581847" y="3288201"/>
                  <a:pt x="2555749" y="3248184"/>
                </a:cubicBezTo>
                <a:close/>
                <a:moveTo>
                  <a:pt x="2598742" y="3032866"/>
                </a:moveTo>
                <a:cubicBezTo>
                  <a:pt x="2578286" y="3033675"/>
                  <a:pt x="2615772" y="3110742"/>
                  <a:pt x="2585326" y="3098563"/>
                </a:cubicBezTo>
                <a:cubicBezTo>
                  <a:pt x="2590546" y="3103783"/>
                  <a:pt x="2597504" y="3109002"/>
                  <a:pt x="2602724" y="3115961"/>
                </a:cubicBezTo>
                <a:cubicBezTo>
                  <a:pt x="2621861" y="3110742"/>
                  <a:pt x="2620121" y="3074206"/>
                  <a:pt x="2611423" y="3037671"/>
                </a:cubicBezTo>
                <a:cubicBezTo>
                  <a:pt x="2605769" y="3034191"/>
                  <a:pt x="2601664" y="3032750"/>
                  <a:pt x="2598742" y="3032866"/>
                </a:cubicBezTo>
                <a:close/>
                <a:moveTo>
                  <a:pt x="3263844" y="2794101"/>
                </a:moveTo>
                <a:cubicBezTo>
                  <a:pt x="3256884" y="2795840"/>
                  <a:pt x="3249925" y="2797580"/>
                  <a:pt x="3244705" y="2799319"/>
                </a:cubicBezTo>
                <a:cubicBezTo>
                  <a:pt x="3244705" y="2801060"/>
                  <a:pt x="3244705" y="2801060"/>
                  <a:pt x="3244705" y="2801060"/>
                </a:cubicBezTo>
                <a:cubicBezTo>
                  <a:pt x="3251665" y="2818458"/>
                  <a:pt x="3263844" y="2841074"/>
                  <a:pt x="3279502" y="2868911"/>
                </a:cubicBezTo>
                <a:cubicBezTo>
                  <a:pt x="3262103" y="2854993"/>
                  <a:pt x="3248186" y="2834116"/>
                  <a:pt x="3239487" y="2828896"/>
                </a:cubicBezTo>
                <a:cubicBezTo>
                  <a:pt x="3239487" y="2830636"/>
                  <a:pt x="3237746" y="2834116"/>
                  <a:pt x="3237746" y="2835856"/>
                </a:cubicBezTo>
                <a:cubicBezTo>
                  <a:pt x="3255145" y="2854993"/>
                  <a:pt x="3258624" y="2867172"/>
                  <a:pt x="3262103" y="2881091"/>
                </a:cubicBezTo>
                <a:cubicBezTo>
                  <a:pt x="3288201" y="2895008"/>
                  <a:pt x="3281242" y="2861952"/>
                  <a:pt x="3279502" y="2839335"/>
                </a:cubicBezTo>
                <a:cubicBezTo>
                  <a:pt x="3276022" y="2835856"/>
                  <a:pt x="3270802" y="2830636"/>
                  <a:pt x="3267323" y="2828896"/>
                </a:cubicBezTo>
                <a:cubicBezTo>
                  <a:pt x="3282981" y="2832375"/>
                  <a:pt x="3276022" y="2814978"/>
                  <a:pt x="3263844" y="2794101"/>
                </a:cubicBezTo>
                <a:close/>
                <a:moveTo>
                  <a:pt x="3260364" y="2552270"/>
                </a:moveTo>
                <a:lnTo>
                  <a:pt x="3256884" y="2554009"/>
                </a:lnTo>
                <a:cubicBezTo>
                  <a:pt x="3258624" y="2554009"/>
                  <a:pt x="3260364" y="2555749"/>
                  <a:pt x="3260364" y="2557490"/>
                </a:cubicBezTo>
                <a:cubicBezTo>
                  <a:pt x="3260364" y="2555749"/>
                  <a:pt x="3260364" y="2554009"/>
                  <a:pt x="3260364" y="2552270"/>
                </a:cubicBezTo>
                <a:close/>
                <a:moveTo>
                  <a:pt x="3161196" y="2522693"/>
                </a:moveTo>
                <a:lnTo>
                  <a:pt x="3192512" y="2564448"/>
                </a:lnTo>
                <a:cubicBezTo>
                  <a:pt x="3190773" y="2555749"/>
                  <a:pt x="3190773" y="2552270"/>
                  <a:pt x="3190773" y="2547050"/>
                </a:cubicBezTo>
                <a:cubicBezTo>
                  <a:pt x="3182074" y="2538351"/>
                  <a:pt x="3173374" y="2529653"/>
                  <a:pt x="3161196" y="2522693"/>
                </a:cubicBezTo>
                <a:close/>
                <a:moveTo>
                  <a:pt x="3211649" y="2501815"/>
                </a:moveTo>
                <a:cubicBezTo>
                  <a:pt x="3208170" y="2503556"/>
                  <a:pt x="3202951" y="2505296"/>
                  <a:pt x="3197731" y="2507035"/>
                </a:cubicBezTo>
                <a:cubicBezTo>
                  <a:pt x="3209910" y="2517474"/>
                  <a:pt x="3223829" y="2529653"/>
                  <a:pt x="3236007" y="2540091"/>
                </a:cubicBezTo>
                <a:cubicBezTo>
                  <a:pt x="3230788" y="2529653"/>
                  <a:pt x="3222088" y="2517474"/>
                  <a:pt x="3211649" y="2501815"/>
                </a:cubicBezTo>
                <a:close/>
                <a:moveTo>
                  <a:pt x="3157717" y="2498336"/>
                </a:moveTo>
                <a:cubicBezTo>
                  <a:pt x="3154236" y="2501815"/>
                  <a:pt x="3150758" y="2503556"/>
                  <a:pt x="3147277" y="2505296"/>
                </a:cubicBezTo>
                <a:lnTo>
                  <a:pt x="3155976" y="2515734"/>
                </a:lnTo>
                <a:cubicBezTo>
                  <a:pt x="3157717" y="2515734"/>
                  <a:pt x="3157717" y="2513994"/>
                  <a:pt x="3159456" y="2513994"/>
                </a:cubicBezTo>
                <a:cubicBezTo>
                  <a:pt x="3159456" y="2507035"/>
                  <a:pt x="3157717" y="2501815"/>
                  <a:pt x="3157717" y="2498336"/>
                </a:cubicBezTo>
                <a:close/>
                <a:moveTo>
                  <a:pt x="3173374" y="2487898"/>
                </a:moveTo>
                <a:cubicBezTo>
                  <a:pt x="3173374" y="2489637"/>
                  <a:pt x="3171634" y="2489637"/>
                  <a:pt x="3169895" y="2489637"/>
                </a:cubicBezTo>
                <a:cubicBezTo>
                  <a:pt x="3175114" y="2491377"/>
                  <a:pt x="3180333" y="2493116"/>
                  <a:pt x="3185553" y="2498336"/>
                </a:cubicBezTo>
                <a:cubicBezTo>
                  <a:pt x="3192512" y="2494857"/>
                  <a:pt x="3197731" y="2493116"/>
                  <a:pt x="3202951" y="2489637"/>
                </a:cubicBezTo>
                <a:cubicBezTo>
                  <a:pt x="3195992" y="2493116"/>
                  <a:pt x="3185553" y="2491377"/>
                  <a:pt x="3173374" y="2487898"/>
                </a:cubicBezTo>
                <a:close/>
                <a:moveTo>
                  <a:pt x="3256884" y="2482678"/>
                </a:moveTo>
                <a:cubicBezTo>
                  <a:pt x="3255145" y="2482678"/>
                  <a:pt x="3255145" y="2482678"/>
                  <a:pt x="3253404" y="2484418"/>
                </a:cubicBezTo>
                <a:lnTo>
                  <a:pt x="3241226" y="2543571"/>
                </a:lnTo>
                <a:cubicBezTo>
                  <a:pt x="3246445" y="2547050"/>
                  <a:pt x="3251665" y="2550530"/>
                  <a:pt x="3255145" y="2552270"/>
                </a:cubicBezTo>
                <a:cubicBezTo>
                  <a:pt x="3256884" y="2550530"/>
                  <a:pt x="3260364" y="2548790"/>
                  <a:pt x="3262103" y="2547050"/>
                </a:cubicBezTo>
                <a:cubicBezTo>
                  <a:pt x="3263844" y="2531392"/>
                  <a:pt x="3265583" y="2513994"/>
                  <a:pt x="3267323" y="2498336"/>
                </a:cubicBezTo>
                <a:close/>
                <a:moveTo>
                  <a:pt x="2814543" y="2449622"/>
                </a:moveTo>
                <a:cubicBezTo>
                  <a:pt x="2809758" y="2448753"/>
                  <a:pt x="2808889" y="2453102"/>
                  <a:pt x="2809759" y="2460061"/>
                </a:cubicBezTo>
                <a:cubicBezTo>
                  <a:pt x="2823676" y="2477459"/>
                  <a:pt x="2837595" y="2493116"/>
                  <a:pt x="2849773" y="2510515"/>
                </a:cubicBezTo>
                <a:cubicBezTo>
                  <a:pt x="2849773" y="2498336"/>
                  <a:pt x="2849773" y="2486158"/>
                  <a:pt x="2842815" y="2470500"/>
                </a:cubicBezTo>
                <a:cubicBezTo>
                  <a:pt x="2828027" y="2456582"/>
                  <a:pt x="2819327" y="2450492"/>
                  <a:pt x="2814543" y="2449622"/>
                </a:cubicBezTo>
                <a:close/>
                <a:moveTo>
                  <a:pt x="1372693" y="2258246"/>
                </a:moveTo>
                <a:cubicBezTo>
                  <a:pt x="1395310" y="2294781"/>
                  <a:pt x="1414449" y="2334796"/>
                  <a:pt x="1426627" y="2383510"/>
                </a:cubicBezTo>
                <a:cubicBezTo>
                  <a:pt x="1440545" y="2390469"/>
                  <a:pt x="1456203" y="2397429"/>
                  <a:pt x="1475341" y="2400908"/>
                </a:cubicBezTo>
                <a:cubicBezTo>
                  <a:pt x="1484040" y="2385250"/>
                  <a:pt x="1492738" y="2371331"/>
                  <a:pt x="1501437" y="2355674"/>
                </a:cubicBezTo>
                <a:cubicBezTo>
                  <a:pt x="1450984" y="2306960"/>
                  <a:pt x="1404009" y="2268684"/>
                  <a:pt x="1372693" y="2258246"/>
                </a:cubicBezTo>
                <a:close/>
                <a:moveTo>
                  <a:pt x="3730107" y="2112103"/>
                </a:moveTo>
                <a:cubicBezTo>
                  <a:pt x="3717929" y="2117322"/>
                  <a:pt x="3705749" y="2122542"/>
                  <a:pt x="3695311" y="2127761"/>
                </a:cubicBezTo>
                <a:cubicBezTo>
                  <a:pt x="3698790" y="2131241"/>
                  <a:pt x="3698790" y="2132981"/>
                  <a:pt x="3702269" y="2136461"/>
                </a:cubicBezTo>
                <a:cubicBezTo>
                  <a:pt x="3702269" y="2138200"/>
                  <a:pt x="3704010" y="2138200"/>
                  <a:pt x="3705749" y="2138200"/>
                </a:cubicBezTo>
                <a:cubicBezTo>
                  <a:pt x="3714448" y="2132981"/>
                  <a:pt x="3724887" y="2129501"/>
                  <a:pt x="3733587" y="2124282"/>
                </a:cubicBezTo>
                <a:cubicBezTo>
                  <a:pt x="3735325" y="2122542"/>
                  <a:pt x="3735325" y="2119063"/>
                  <a:pt x="3735325" y="2117322"/>
                </a:cubicBezTo>
                <a:cubicBezTo>
                  <a:pt x="3733587" y="2115583"/>
                  <a:pt x="3731846" y="2113843"/>
                  <a:pt x="3730107" y="2112103"/>
                </a:cubicBezTo>
                <a:close/>
                <a:moveTo>
                  <a:pt x="3667474" y="2082527"/>
                </a:moveTo>
                <a:cubicBezTo>
                  <a:pt x="3630939" y="2098185"/>
                  <a:pt x="3596142" y="2113843"/>
                  <a:pt x="3570046" y="2126021"/>
                </a:cubicBezTo>
                <a:cubicBezTo>
                  <a:pt x="3577005" y="2148639"/>
                  <a:pt x="3582225" y="2169517"/>
                  <a:pt x="3589183" y="2190394"/>
                </a:cubicBezTo>
                <a:cubicBezTo>
                  <a:pt x="3617020" y="2178215"/>
                  <a:pt x="3644857" y="2166037"/>
                  <a:pt x="3669215" y="2155598"/>
                </a:cubicBezTo>
                <a:cubicBezTo>
                  <a:pt x="3669215" y="2150378"/>
                  <a:pt x="3670954" y="2145160"/>
                  <a:pt x="3670954" y="2139940"/>
                </a:cubicBezTo>
                <a:cubicBezTo>
                  <a:pt x="3648336" y="2150378"/>
                  <a:pt x="3627459" y="2160817"/>
                  <a:pt x="3599623" y="2166037"/>
                </a:cubicBezTo>
                <a:cubicBezTo>
                  <a:pt x="3660515" y="2131241"/>
                  <a:pt x="3643117" y="2131241"/>
                  <a:pt x="3634418" y="2126021"/>
                </a:cubicBezTo>
                <a:cubicBezTo>
                  <a:pt x="3648336" y="2120803"/>
                  <a:pt x="3658775" y="2117322"/>
                  <a:pt x="3670954" y="2112103"/>
                </a:cubicBezTo>
                <a:cubicBezTo>
                  <a:pt x="3670954" y="2106884"/>
                  <a:pt x="3670954" y="2103405"/>
                  <a:pt x="3670954" y="2099925"/>
                </a:cubicBezTo>
                <a:cubicBezTo>
                  <a:pt x="3669215" y="2092965"/>
                  <a:pt x="3669215" y="2087747"/>
                  <a:pt x="3667474" y="2082527"/>
                </a:cubicBezTo>
                <a:close/>
                <a:moveTo>
                  <a:pt x="3738805" y="2072089"/>
                </a:moveTo>
                <a:cubicBezTo>
                  <a:pt x="3730107" y="2075568"/>
                  <a:pt x="3721408" y="2079047"/>
                  <a:pt x="3712709" y="2082527"/>
                </a:cubicBezTo>
                <a:cubicBezTo>
                  <a:pt x="3714448" y="2084266"/>
                  <a:pt x="3717929" y="2089486"/>
                  <a:pt x="3721408" y="2092965"/>
                </a:cubicBezTo>
                <a:cubicBezTo>
                  <a:pt x="3726627" y="2089486"/>
                  <a:pt x="3731846" y="2087747"/>
                  <a:pt x="3737066" y="2086006"/>
                </a:cubicBezTo>
                <a:cubicBezTo>
                  <a:pt x="3737066" y="2080787"/>
                  <a:pt x="3737066" y="2075568"/>
                  <a:pt x="3738805" y="2072089"/>
                </a:cubicBezTo>
                <a:close/>
                <a:moveTo>
                  <a:pt x="3698790" y="2068608"/>
                </a:moveTo>
                <a:cubicBezTo>
                  <a:pt x="3691831" y="2072089"/>
                  <a:pt x="3684873" y="2075568"/>
                  <a:pt x="3676173" y="2079047"/>
                </a:cubicBezTo>
                <a:cubicBezTo>
                  <a:pt x="3676173" y="2084266"/>
                  <a:pt x="3676173" y="2089486"/>
                  <a:pt x="3677913" y="2096446"/>
                </a:cubicBezTo>
                <a:cubicBezTo>
                  <a:pt x="3677913" y="2099925"/>
                  <a:pt x="3679653" y="2103405"/>
                  <a:pt x="3681392" y="2106884"/>
                </a:cubicBezTo>
                <a:cubicBezTo>
                  <a:pt x="3693570" y="2103405"/>
                  <a:pt x="3704010" y="2098185"/>
                  <a:pt x="3714448" y="2094705"/>
                </a:cubicBezTo>
                <a:cubicBezTo>
                  <a:pt x="3712709" y="2091226"/>
                  <a:pt x="3710969" y="2087747"/>
                  <a:pt x="3709229" y="2084266"/>
                </a:cubicBezTo>
                <a:cubicBezTo>
                  <a:pt x="3697051" y="2087747"/>
                  <a:pt x="3688352" y="2091226"/>
                  <a:pt x="3677913" y="2096446"/>
                </a:cubicBezTo>
                <a:cubicBezTo>
                  <a:pt x="3686611" y="2091226"/>
                  <a:pt x="3697051" y="2087747"/>
                  <a:pt x="3707489" y="2082527"/>
                </a:cubicBezTo>
                <a:cubicBezTo>
                  <a:pt x="3704010" y="2077307"/>
                  <a:pt x="3700530" y="2073828"/>
                  <a:pt x="3698790" y="2068608"/>
                </a:cubicBezTo>
                <a:close/>
                <a:moveTo>
                  <a:pt x="3744025" y="2049471"/>
                </a:moveTo>
                <a:cubicBezTo>
                  <a:pt x="3738805" y="2049471"/>
                  <a:pt x="3735325" y="2051211"/>
                  <a:pt x="3731846" y="2052950"/>
                </a:cubicBezTo>
                <a:cubicBezTo>
                  <a:pt x="3735325" y="2058170"/>
                  <a:pt x="3735325" y="2063390"/>
                  <a:pt x="3735325" y="2065129"/>
                </a:cubicBezTo>
                <a:cubicBezTo>
                  <a:pt x="3731846" y="2063390"/>
                  <a:pt x="3730107" y="2059910"/>
                  <a:pt x="3726627" y="2056430"/>
                </a:cubicBezTo>
                <a:cubicBezTo>
                  <a:pt x="3719668" y="2059910"/>
                  <a:pt x="3712709" y="2063390"/>
                  <a:pt x="3704010" y="2065129"/>
                </a:cubicBezTo>
                <a:cubicBezTo>
                  <a:pt x="3705749" y="2070349"/>
                  <a:pt x="3707489" y="2073828"/>
                  <a:pt x="3710969" y="2079047"/>
                </a:cubicBezTo>
                <a:cubicBezTo>
                  <a:pt x="3721408" y="2073828"/>
                  <a:pt x="3730107" y="2070349"/>
                  <a:pt x="3740545" y="2065129"/>
                </a:cubicBezTo>
                <a:cubicBezTo>
                  <a:pt x="3742285" y="2061649"/>
                  <a:pt x="3745765" y="2058170"/>
                  <a:pt x="3750983" y="2058170"/>
                </a:cubicBezTo>
                <a:close/>
                <a:moveTo>
                  <a:pt x="3684873" y="2042512"/>
                </a:moveTo>
                <a:cubicBezTo>
                  <a:pt x="3681392" y="2042512"/>
                  <a:pt x="3677913" y="2044251"/>
                  <a:pt x="3674433" y="2045991"/>
                </a:cubicBezTo>
                <a:cubicBezTo>
                  <a:pt x="3676173" y="2054691"/>
                  <a:pt x="3676173" y="2061649"/>
                  <a:pt x="3676173" y="2066869"/>
                </a:cubicBezTo>
                <a:cubicBezTo>
                  <a:pt x="3681392" y="2065129"/>
                  <a:pt x="3688352" y="2061649"/>
                  <a:pt x="3693570" y="2058170"/>
                </a:cubicBezTo>
                <a:cubicBezTo>
                  <a:pt x="3690091" y="2052950"/>
                  <a:pt x="3688352" y="2047731"/>
                  <a:pt x="3684873" y="2042512"/>
                </a:cubicBezTo>
                <a:close/>
                <a:moveTo>
                  <a:pt x="3707489" y="2035552"/>
                </a:moveTo>
                <a:cubicBezTo>
                  <a:pt x="3702269" y="2037292"/>
                  <a:pt x="3697051" y="2039033"/>
                  <a:pt x="3690091" y="2042512"/>
                </a:cubicBezTo>
                <a:cubicBezTo>
                  <a:pt x="3691831" y="2047731"/>
                  <a:pt x="3695311" y="2052950"/>
                  <a:pt x="3697051" y="2058170"/>
                </a:cubicBezTo>
                <a:cubicBezTo>
                  <a:pt x="3704010" y="2054691"/>
                  <a:pt x="3710969" y="2051211"/>
                  <a:pt x="3716188" y="2047731"/>
                </a:cubicBezTo>
                <a:cubicBezTo>
                  <a:pt x="3712709" y="2044251"/>
                  <a:pt x="3710969" y="2039033"/>
                  <a:pt x="3707489" y="2035552"/>
                </a:cubicBezTo>
                <a:close/>
                <a:moveTo>
                  <a:pt x="3723147" y="2030333"/>
                </a:moveTo>
                <a:cubicBezTo>
                  <a:pt x="3724887" y="2033813"/>
                  <a:pt x="3726627" y="2037292"/>
                  <a:pt x="3728367" y="2040772"/>
                </a:cubicBezTo>
                <a:cubicBezTo>
                  <a:pt x="3730107" y="2040772"/>
                  <a:pt x="3733587" y="2039033"/>
                  <a:pt x="3735325" y="2037292"/>
                </a:cubicBezTo>
                <a:lnTo>
                  <a:pt x="3730107" y="2030333"/>
                </a:lnTo>
                <a:cubicBezTo>
                  <a:pt x="3728367" y="2030333"/>
                  <a:pt x="3724887" y="2030333"/>
                  <a:pt x="3723147" y="2030333"/>
                </a:cubicBezTo>
                <a:close/>
                <a:moveTo>
                  <a:pt x="3686611" y="2028593"/>
                </a:moveTo>
                <a:cubicBezTo>
                  <a:pt x="3688352" y="2033813"/>
                  <a:pt x="3690091" y="2037292"/>
                  <a:pt x="3691831" y="2039033"/>
                </a:cubicBezTo>
                <a:lnTo>
                  <a:pt x="3707489" y="2032073"/>
                </a:lnTo>
                <a:cubicBezTo>
                  <a:pt x="3705749" y="2032073"/>
                  <a:pt x="3705749" y="2030333"/>
                  <a:pt x="3704010" y="2028593"/>
                </a:cubicBezTo>
                <a:cubicBezTo>
                  <a:pt x="3698790" y="2028593"/>
                  <a:pt x="3691831" y="2028593"/>
                  <a:pt x="3686611" y="2028593"/>
                </a:cubicBezTo>
                <a:close/>
                <a:moveTo>
                  <a:pt x="3669215" y="2026854"/>
                </a:moveTo>
                <a:cubicBezTo>
                  <a:pt x="3672694" y="2033813"/>
                  <a:pt x="3674433" y="2039033"/>
                  <a:pt x="3676173" y="2044251"/>
                </a:cubicBezTo>
                <a:lnTo>
                  <a:pt x="3686611" y="2040772"/>
                </a:lnTo>
                <a:cubicBezTo>
                  <a:pt x="3684873" y="2037292"/>
                  <a:pt x="3681392" y="2032073"/>
                  <a:pt x="3679653" y="2028593"/>
                </a:cubicBezTo>
                <a:cubicBezTo>
                  <a:pt x="3676173" y="2028593"/>
                  <a:pt x="3672694" y="2028593"/>
                  <a:pt x="3669215" y="2026854"/>
                </a:cubicBezTo>
                <a:close/>
                <a:moveTo>
                  <a:pt x="3531771" y="2011195"/>
                </a:moveTo>
                <a:cubicBezTo>
                  <a:pt x="3533511" y="2016415"/>
                  <a:pt x="3535250" y="2019894"/>
                  <a:pt x="3536990" y="2025114"/>
                </a:cubicBezTo>
                <a:cubicBezTo>
                  <a:pt x="3540469" y="2032073"/>
                  <a:pt x="3547428" y="2040772"/>
                  <a:pt x="3549169" y="2047731"/>
                </a:cubicBezTo>
                <a:cubicBezTo>
                  <a:pt x="3547428" y="2045991"/>
                  <a:pt x="3543949" y="2042512"/>
                  <a:pt x="3542210" y="2040772"/>
                </a:cubicBezTo>
                <a:cubicBezTo>
                  <a:pt x="3550908" y="2068608"/>
                  <a:pt x="3561347" y="2096446"/>
                  <a:pt x="3571785" y="2122542"/>
                </a:cubicBezTo>
                <a:cubicBezTo>
                  <a:pt x="3596142" y="2108624"/>
                  <a:pt x="3634418" y="2089486"/>
                  <a:pt x="3667474" y="2072089"/>
                </a:cubicBezTo>
                <a:cubicBezTo>
                  <a:pt x="3665734" y="2065129"/>
                  <a:pt x="3663995" y="2056430"/>
                  <a:pt x="3662255" y="2049471"/>
                </a:cubicBezTo>
                <a:cubicBezTo>
                  <a:pt x="3658775" y="2042512"/>
                  <a:pt x="3657036" y="2033813"/>
                  <a:pt x="3653555" y="2026854"/>
                </a:cubicBezTo>
                <a:cubicBezTo>
                  <a:pt x="3611801" y="2025114"/>
                  <a:pt x="3571785" y="2019894"/>
                  <a:pt x="3531771" y="2011195"/>
                </a:cubicBezTo>
                <a:close/>
                <a:moveTo>
                  <a:pt x="6831733" y="1431054"/>
                </a:moveTo>
                <a:lnTo>
                  <a:pt x="6831562" y="1431605"/>
                </a:lnTo>
                <a:cubicBezTo>
                  <a:pt x="6829214" y="1433070"/>
                  <a:pt x="6824973" y="1433803"/>
                  <a:pt x="6818231" y="1433586"/>
                </a:cubicBezTo>
                <a:close/>
                <a:moveTo>
                  <a:pt x="4238125" y="908170"/>
                </a:moveTo>
                <a:cubicBezTo>
                  <a:pt x="4234645" y="908170"/>
                  <a:pt x="4232905" y="909909"/>
                  <a:pt x="4231165" y="911650"/>
                </a:cubicBezTo>
                <a:cubicBezTo>
                  <a:pt x="4236385" y="920349"/>
                  <a:pt x="4243344" y="929047"/>
                  <a:pt x="4248564" y="936007"/>
                </a:cubicBezTo>
                <a:cubicBezTo>
                  <a:pt x="4241604" y="923828"/>
                  <a:pt x="4238125" y="915129"/>
                  <a:pt x="4238125" y="908170"/>
                </a:cubicBezTo>
                <a:close/>
                <a:moveTo>
                  <a:pt x="4312936" y="852496"/>
                </a:moveTo>
                <a:cubicBezTo>
                  <a:pt x="4299017" y="862936"/>
                  <a:pt x="4285099" y="873374"/>
                  <a:pt x="4271181" y="883813"/>
                </a:cubicBezTo>
                <a:cubicBezTo>
                  <a:pt x="4276401" y="892511"/>
                  <a:pt x="4279879" y="899471"/>
                  <a:pt x="4285099" y="908170"/>
                </a:cubicBezTo>
                <a:lnTo>
                  <a:pt x="4292058" y="901210"/>
                </a:lnTo>
                <a:cubicBezTo>
                  <a:pt x="4299017" y="885552"/>
                  <a:pt x="4305977" y="869894"/>
                  <a:pt x="4312936" y="852496"/>
                </a:cubicBezTo>
                <a:close/>
                <a:moveTo>
                  <a:pt x="4170273" y="692435"/>
                </a:moveTo>
                <a:cubicBezTo>
                  <a:pt x="4180711" y="718533"/>
                  <a:pt x="4185931" y="737670"/>
                  <a:pt x="4182452" y="744630"/>
                </a:cubicBezTo>
                <a:cubicBezTo>
                  <a:pt x="4182452" y="751589"/>
                  <a:pt x="4182452" y="756809"/>
                  <a:pt x="4182452" y="762027"/>
                </a:cubicBezTo>
                <a:cubicBezTo>
                  <a:pt x="4191151" y="768987"/>
                  <a:pt x="4199849" y="775946"/>
                  <a:pt x="4208548" y="779425"/>
                </a:cubicBezTo>
                <a:cubicBezTo>
                  <a:pt x="4213767" y="786384"/>
                  <a:pt x="4217247" y="795083"/>
                  <a:pt x="4222467" y="802043"/>
                </a:cubicBezTo>
                <a:lnTo>
                  <a:pt x="4212027" y="803782"/>
                </a:lnTo>
                <a:cubicBezTo>
                  <a:pt x="4196371" y="786384"/>
                  <a:pt x="4187670" y="777686"/>
                  <a:pt x="4182452" y="772466"/>
                </a:cubicBezTo>
                <a:cubicBezTo>
                  <a:pt x="4182452" y="774205"/>
                  <a:pt x="4182452" y="774205"/>
                  <a:pt x="4182452" y="775946"/>
                </a:cubicBezTo>
                <a:cubicBezTo>
                  <a:pt x="4199849" y="802043"/>
                  <a:pt x="4260743" y="876853"/>
                  <a:pt x="4182452" y="821180"/>
                </a:cubicBezTo>
                <a:cubicBezTo>
                  <a:pt x="4182452" y="822920"/>
                  <a:pt x="4182452" y="824660"/>
                  <a:pt x="4182452" y="826400"/>
                </a:cubicBezTo>
                <a:cubicBezTo>
                  <a:pt x="4192890" y="850757"/>
                  <a:pt x="4208548" y="878593"/>
                  <a:pt x="4225946" y="904690"/>
                </a:cubicBezTo>
                <a:cubicBezTo>
                  <a:pt x="4229425" y="901210"/>
                  <a:pt x="4231165" y="899471"/>
                  <a:pt x="4234645" y="897731"/>
                </a:cubicBezTo>
                <a:cubicBezTo>
                  <a:pt x="4234645" y="876853"/>
                  <a:pt x="4245083" y="864675"/>
                  <a:pt x="4252043" y="849017"/>
                </a:cubicBezTo>
                <a:cubicBezTo>
                  <a:pt x="4257262" y="857716"/>
                  <a:pt x="4262481" y="868154"/>
                  <a:pt x="4267701" y="876853"/>
                </a:cubicBezTo>
                <a:cubicBezTo>
                  <a:pt x="4272921" y="873374"/>
                  <a:pt x="4278139" y="869894"/>
                  <a:pt x="4283359" y="868154"/>
                </a:cubicBezTo>
                <a:cubicBezTo>
                  <a:pt x="4299017" y="855976"/>
                  <a:pt x="4309457" y="843797"/>
                  <a:pt x="4316415" y="833359"/>
                </a:cubicBezTo>
                <a:cubicBezTo>
                  <a:pt x="4319895" y="819440"/>
                  <a:pt x="4321635" y="802043"/>
                  <a:pt x="4323374" y="782905"/>
                </a:cubicBezTo>
                <a:cubicBezTo>
                  <a:pt x="4319895" y="779425"/>
                  <a:pt x="4316415" y="777686"/>
                  <a:pt x="4311195" y="777686"/>
                </a:cubicBezTo>
                <a:cubicBezTo>
                  <a:pt x="4236385" y="767247"/>
                  <a:pt x="4231165" y="708094"/>
                  <a:pt x="4170273" y="692435"/>
                </a:cubicBezTo>
                <a:close/>
                <a:moveTo>
                  <a:pt x="3268180" y="656462"/>
                </a:moveTo>
                <a:lnTo>
                  <a:pt x="3269024" y="657401"/>
                </a:lnTo>
                <a:lnTo>
                  <a:pt x="3269063" y="657640"/>
                </a:lnTo>
                <a:close/>
                <a:moveTo>
                  <a:pt x="3183813" y="584569"/>
                </a:moveTo>
                <a:cubicBezTo>
                  <a:pt x="3183813" y="598487"/>
                  <a:pt x="3183813" y="614146"/>
                  <a:pt x="3183813" y="629804"/>
                </a:cubicBezTo>
                <a:cubicBezTo>
                  <a:pt x="3230788" y="661120"/>
                  <a:pt x="3281242" y="701135"/>
                  <a:pt x="3279502" y="680257"/>
                </a:cubicBezTo>
                <a:cubicBezTo>
                  <a:pt x="3274282" y="673298"/>
                  <a:pt x="3272543" y="666339"/>
                  <a:pt x="3270802" y="659380"/>
                </a:cubicBezTo>
                <a:lnTo>
                  <a:pt x="3269024" y="657401"/>
                </a:lnTo>
                <a:lnTo>
                  <a:pt x="3263844" y="626324"/>
                </a:lnTo>
                <a:cubicBezTo>
                  <a:pt x="3255145" y="619364"/>
                  <a:pt x="3244705" y="614146"/>
                  <a:pt x="3232527" y="608926"/>
                </a:cubicBezTo>
                <a:lnTo>
                  <a:pt x="3268180" y="656462"/>
                </a:lnTo>
                <a:lnTo>
                  <a:pt x="3246446" y="632278"/>
                </a:lnTo>
                <a:cubicBezTo>
                  <a:pt x="3223611" y="609035"/>
                  <a:pt x="3204690" y="596313"/>
                  <a:pt x="3183813" y="584569"/>
                </a:cubicBezTo>
                <a:close/>
                <a:moveTo>
                  <a:pt x="5111498" y="476702"/>
                </a:moveTo>
                <a:cubicBezTo>
                  <a:pt x="5109759" y="481921"/>
                  <a:pt x="5108019" y="487141"/>
                  <a:pt x="5106279" y="492360"/>
                </a:cubicBezTo>
                <a:cubicBezTo>
                  <a:pt x="5113239" y="495840"/>
                  <a:pt x="5120197" y="499320"/>
                  <a:pt x="5127156" y="502799"/>
                </a:cubicBezTo>
                <a:cubicBezTo>
                  <a:pt x="5121937" y="494100"/>
                  <a:pt x="5116718" y="485401"/>
                  <a:pt x="5111498" y="476702"/>
                </a:cubicBezTo>
                <a:close/>
                <a:moveTo>
                  <a:pt x="3195992" y="464523"/>
                </a:moveTo>
                <a:cubicBezTo>
                  <a:pt x="3195992" y="474963"/>
                  <a:pt x="3195992" y="483662"/>
                  <a:pt x="3194252" y="494100"/>
                </a:cubicBezTo>
                <a:cubicBezTo>
                  <a:pt x="3216869" y="509758"/>
                  <a:pt x="3236007" y="523677"/>
                  <a:pt x="3242966" y="532376"/>
                </a:cubicBezTo>
                <a:cubicBezTo>
                  <a:pt x="3246445" y="525416"/>
                  <a:pt x="3232527" y="499320"/>
                  <a:pt x="3195992" y="464523"/>
                </a:cubicBezTo>
                <a:close/>
                <a:moveTo>
                  <a:pt x="5095841" y="450606"/>
                </a:moveTo>
                <a:cubicBezTo>
                  <a:pt x="5090622" y="459305"/>
                  <a:pt x="5083662" y="468003"/>
                  <a:pt x="5074963" y="480181"/>
                </a:cubicBezTo>
                <a:cubicBezTo>
                  <a:pt x="5074963" y="481921"/>
                  <a:pt x="5076703" y="481921"/>
                  <a:pt x="5078443" y="480181"/>
                </a:cubicBezTo>
                <a:lnTo>
                  <a:pt x="5102799" y="461044"/>
                </a:lnTo>
                <a:cubicBezTo>
                  <a:pt x="5101060" y="457565"/>
                  <a:pt x="5097581" y="454085"/>
                  <a:pt x="5095841" y="450606"/>
                </a:cubicBezTo>
                <a:close/>
                <a:moveTo>
                  <a:pt x="3138579" y="427988"/>
                </a:moveTo>
                <a:lnTo>
                  <a:pt x="3122920" y="438427"/>
                </a:lnTo>
                <a:cubicBezTo>
                  <a:pt x="3138579" y="450606"/>
                  <a:pt x="3155976" y="464523"/>
                  <a:pt x="3173374" y="476702"/>
                </a:cubicBezTo>
                <a:lnTo>
                  <a:pt x="3183813" y="452345"/>
                </a:lnTo>
                <a:cubicBezTo>
                  <a:pt x="3180333" y="450606"/>
                  <a:pt x="3178594" y="448865"/>
                  <a:pt x="3175114" y="445386"/>
                </a:cubicBezTo>
                <a:cubicBezTo>
                  <a:pt x="3168155" y="448865"/>
                  <a:pt x="3154236" y="440166"/>
                  <a:pt x="3138579" y="427988"/>
                </a:cubicBezTo>
                <a:close/>
                <a:moveTo>
                  <a:pt x="3129010" y="388843"/>
                </a:moveTo>
                <a:cubicBezTo>
                  <a:pt x="3124660" y="388408"/>
                  <a:pt x="3122051" y="389713"/>
                  <a:pt x="3121181" y="393193"/>
                </a:cubicBezTo>
                <a:lnTo>
                  <a:pt x="3136839" y="405371"/>
                </a:lnTo>
                <a:cubicBezTo>
                  <a:pt x="3140318" y="401892"/>
                  <a:pt x="3143798" y="398411"/>
                  <a:pt x="3147277" y="394932"/>
                </a:cubicBezTo>
                <a:cubicBezTo>
                  <a:pt x="3139448" y="391452"/>
                  <a:pt x="3133359" y="389278"/>
                  <a:pt x="3129010" y="388843"/>
                </a:cubicBezTo>
                <a:close/>
                <a:moveTo>
                  <a:pt x="3347353" y="349697"/>
                </a:moveTo>
                <a:cubicBezTo>
                  <a:pt x="3345613" y="351438"/>
                  <a:pt x="3342133" y="353178"/>
                  <a:pt x="3340394" y="356657"/>
                </a:cubicBezTo>
                <a:lnTo>
                  <a:pt x="3349093" y="353178"/>
                </a:lnTo>
                <a:cubicBezTo>
                  <a:pt x="3349093" y="351438"/>
                  <a:pt x="3347353" y="351438"/>
                  <a:pt x="3347353" y="349697"/>
                </a:cubicBezTo>
                <a:close/>
                <a:moveTo>
                  <a:pt x="4711347" y="321861"/>
                </a:moveTo>
                <a:lnTo>
                  <a:pt x="4680031" y="347958"/>
                </a:lnTo>
                <a:cubicBezTo>
                  <a:pt x="4686990" y="356657"/>
                  <a:pt x="4700909" y="354917"/>
                  <a:pt x="4718307" y="347958"/>
                </a:cubicBezTo>
                <a:cubicBezTo>
                  <a:pt x="4716567" y="340998"/>
                  <a:pt x="4716567" y="334039"/>
                  <a:pt x="4716567" y="327081"/>
                </a:cubicBezTo>
                <a:cubicBezTo>
                  <a:pt x="4714827" y="325340"/>
                  <a:pt x="4713087" y="323601"/>
                  <a:pt x="4711347" y="321861"/>
                </a:cubicBezTo>
                <a:close/>
                <a:moveTo>
                  <a:pt x="3552648" y="294024"/>
                </a:moveTo>
                <a:cubicBezTo>
                  <a:pt x="3545689" y="300983"/>
                  <a:pt x="3536990" y="309682"/>
                  <a:pt x="3526551" y="318381"/>
                </a:cubicBezTo>
                <a:cubicBezTo>
                  <a:pt x="3545689" y="316641"/>
                  <a:pt x="3561347" y="309682"/>
                  <a:pt x="3592663" y="340998"/>
                </a:cubicBezTo>
                <a:close/>
                <a:moveTo>
                  <a:pt x="3502194" y="233132"/>
                </a:moveTo>
                <a:lnTo>
                  <a:pt x="3503103" y="234209"/>
                </a:lnTo>
                <a:lnTo>
                  <a:pt x="3502127" y="233170"/>
                </a:lnTo>
                <a:close/>
                <a:moveTo>
                  <a:pt x="3143798" y="0"/>
                </a:moveTo>
                <a:cubicBezTo>
                  <a:pt x="3187292" y="60893"/>
                  <a:pt x="3232527" y="121785"/>
                  <a:pt x="3248186" y="161800"/>
                </a:cubicBezTo>
                <a:cubicBezTo>
                  <a:pt x="3314297" y="233132"/>
                  <a:pt x="3314297" y="189638"/>
                  <a:pt x="3303859" y="140922"/>
                </a:cubicBezTo>
                <a:lnTo>
                  <a:pt x="3413465" y="273147"/>
                </a:lnTo>
                <a:cubicBezTo>
                  <a:pt x="3437822" y="278366"/>
                  <a:pt x="3387367" y="205295"/>
                  <a:pt x="3368230" y="170499"/>
                </a:cubicBezTo>
                <a:cubicBezTo>
                  <a:pt x="3397807" y="215734"/>
                  <a:pt x="3420424" y="243570"/>
                  <a:pt x="3439562" y="266188"/>
                </a:cubicBezTo>
                <a:cubicBezTo>
                  <a:pt x="3458699" y="250530"/>
                  <a:pt x="3479577" y="238352"/>
                  <a:pt x="3493496" y="224433"/>
                </a:cubicBezTo>
                <a:cubicBezTo>
                  <a:pt x="3521332" y="208775"/>
                  <a:pt x="3547428" y="200076"/>
                  <a:pt x="3566567" y="201816"/>
                </a:cubicBezTo>
                <a:cubicBezTo>
                  <a:pt x="3552648" y="207035"/>
                  <a:pt x="3528291" y="217474"/>
                  <a:pt x="3500455" y="231392"/>
                </a:cubicBezTo>
                <a:lnTo>
                  <a:pt x="3502127" y="233170"/>
                </a:lnTo>
                <a:lnTo>
                  <a:pt x="3441301" y="267927"/>
                </a:lnTo>
                <a:cubicBezTo>
                  <a:pt x="3469139" y="299244"/>
                  <a:pt x="3488276" y="313162"/>
                  <a:pt x="3503934" y="316641"/>
                </a:cubicBezTo>
                <a:cubicBezTo>
                  <a:pt x="3519592" y="307943"/>
                  <a:pt x="3533511" y="297504"/>
                  <a:pt x="3549169" y="288805"/>
                </a:cubicBezTo>
                <a:lnTo>
                  <a:pt x="3503103" y="234209"/>
                </a:lnTo>
                <a:lnTo>
                  <a:pt x="3527639" y="260316"/>
                </a:lnTo>
                <a:cubicBezTo>
                  <a:pt x="3536120" y="269668"/>
                  <a:pt x="3543949" y="278366"/>
                  <a:pt x="3550908" y="285325"/>
                </a:cubicBezTo>
                <a:cubicBezTo>
                  <a:pt x="3556127" y="281846"/>
                  <a:pt x="3563086" y="276626"/>
                  <a:pt x="3568306" y="273147"/>
                </a:cubicBezTo>
                <a:cubicBezTo>
                  <a:pt x="3564827" y="278366"/>
                  <a:pt x="3559607" y="283586"/>
                  <a:pt x="3554388" y="288805"/>
                </a:cubicBezTo>
                <a:cubicBezTo>
                  <a:pt x="3578745" y="314902"/>
                  <a:pt x="3599623" y="332300"/>
                  <a:pt x="3620499" y="349697"/>
                </a:cubicBezTo>
                <a:cubicBezTo>
                  <a:pt x="3632678" y="344479"/>
                  <a:pt x="3643117" y="339259"/>
                  <a:pt x="3653555" y="335780"/>
                </a:cubicBezTo>
                <a:lnTo>
                  <a:pt x="3606582" y="271408"/>
                </a:lnTo>
                <a:cubicBezTo>
                  <a:pt x="3627459" y="290545"/>
                  <a:pt x="3655296" y="314902"/>
                  <a:pt x="3676173" y="327081"/>
                </a:cubicBezTo>
                <a:cubicBezTo>
                  <a:pt x="3683132" y="325340"/>
                  <a:pt x="3691831" y="320122"/>
                  <a:pt x="3698790" y="318381"/>
                </a:cubicBezTo>
                <a:cubicBezTo>
                  <a:pt x="3695311" y="307943"/>
                  <a:pt x="3688352" y="295765"/>
                  <a:pt x="3674433" y="274887"/>
                </a:cubicBezTo>
                <a:lnTo>
                  <a:pt x="3705749" y="314902"/>
                </a:lnTo>
                <a:cubicBezTo>
                  <a:pt x="3724887" y="307943"/>
                  <a:pt x="3738805" y="304463"/>
                  <a:pt x="3756203" y="299244"/>
                </a:cubicBezTo>
                <a:lnTo>
                  <a:pt x="3723147" y="262709"/>
                </a:lnTo>
                <a:cubicBezTo>
                  <a:pt x="3735325" y="273147"/>
                  <a:pt x="3747504" y="285325"/>
                  <a:pt x="3761423" y="297504"/>
                </a:cubicBezTo>
                <a:cubicBezTo>
                  <a:pt x="3996294" y="224433"/>
                  <a:pt x="4076325" y="294024"/>
                  <a:pt x="4175492" y="335780"/>
                </a:cubicBezTo>
                <a:cubicBezTo>
                  <a:pt x="4187670" y="323601"/>
                  <a:pt x="4201589" y="313162"/>
                  <a:pt x="4212027" y="304463"/>
                </a:cubicBezTo>
                <a:cubicBezTo>
                  <a:pt x="4215508" y="285325"/>
                  <a:pt x="4217247" y="264448"/>
                  <a:pt x="4215508" y="238352"/>
                </a:cubicBezTo>
                <a:cubicBezTo>
                  <a:pt x="4224207" y="254009"/>
                  <a:pt x="4229425" y="267927"/>
                  <a:pt x="4234645" y="280106"/>
                </a:cubicBezTo>
                <a:cubicBezTo>
                  <a:pt x="4234645" y="280106"/>
                  <a:pt x="4236385" y="278366"/>
                  <a:pt x="4236385" y="278366"/>
                </a:cubicBezTo>
                <a:cubicBezTo>
                  <a:pt x="4429501" y="262709"/>
                  <a:pt x="4455599" y="398411"/>
                  <a:pt x="4707867" y="318381"/>
                </a:cubicBezTo>
                <a:cubicBezTo>
                  <a:pt x="4688730" y="302724"/>
                  <a:pt x="4669593" y="287066"/>
                  <a:pt x="4669593" y="260968"/>
                </a:cubicBezTo>
                <a:cubicBezTo>
                  <a:pt x="4685251" y="281846"/>
                  <a:pt x="4700909" y="299244"/>
                  <a:pt x="4716567" y="313162"/>
                </a:cubicBezTo>
                <a:cubicBezTo>
                  <a:pt x="4720046" y="187897"/>
                  <a:pt x="4826173" y="186157"/>
                  <a:pt x="4913163" y="175719"/>
                </a:cubicBezTo>
                <a:cubicBezTo>
                  <a:pt x="4890546" y="132225"/>
                  <a:pt x="4876627" y="99168"/>
                  <a:pt x="4932300" y="133964"/>
                </a:cubicBezTo>
                <a:cubicBezTo>
                  <a:pt x="4939259" y="147882"/>
                  <a:pt x="4944479" y="156581"/>
                  <a:pt x="4951437" y="168760"/>
                </a:cubicBezTo>
                <a:cubicBezTo>
                  <a:pt x="4979275" y="163540"/>
                  <a:pt x="5003632" y="153101"/>
                  <a:pt x="5017549" y="132225"/>
                </a:cubicBezTo>
                <a:cubicBezTo>
                  <a:pt x="5036688" y="207035"/>
                  <a:pt x="5043647" y="269667"/>
                  <a:pt x="5045387" y="328820"/>
                </a:cubicBezTo>
                <a:cubicBezTo>
                  <a:pt x="5048867" y="335780"/>
                  <a:pt x="5052346" y="344479"/>
                  <a:pt x="5055825" y="349697"/>
                </a:cubicBezTo>
                <a:lnTo>
                  <a:pt x="5059305" y="344479"/>
                </a:lnTo>
                <a:cubicBezTo>
                  <a:pt x="5057565" y="347958"/>
                  <a:pt x="5057565" y="349697"/>
                  <a:pt x="5057565" y="353178"/>
                </a:cubicBezTo>
                <a:cubicBezTo>
                  <a:pt x="5064525" y="363616"/>
                  <a:pt x="5071483" y="377535"/>
                  <a:pt x="5078443" y="389713"/>
                </a:cubicBezTo>
                <a:cubicBezTo>
                  <a:pt x="5081921" y="391452"/>
                  <a:pt x="5083662" y="391452"/>
                  <a:pt x="5087141" y="393193"/>
                </a:cubicBezTo>
                <a:cubicBezTo>
                  <a:pt x="5071483" y="335780"/>
                  <a:pt x="5036688" y="236611"/>
                  <a:pt x="5031469" y="177459"/>
                </a:cubicBezTo>
                <a:cubicBezTo>
                  <a:pt x="5031469" y="194856"/>
                  <a:pt x="5123678" y="384494"/>
                  <a:pt x="5207187" y="421029"/>
                </a:cubicBezTo>
                <a:cubicBezTo>
                  <a:pt x="5193269" y="347958"/>
                  <a:pt x="5160212" y="281846"/>
                  <a:pt x="5163693" y="217474"/>
                </a:cubicBezTo>
                <a:cubicBezTo>
                  <a:pt x="5217625" y="304463"/>
                  <a:pt x="5250681" y="445386"/>
                  <a:pt x="5334191" y="466264"/>
                </a:cubicBezTo>
                <a:cubicBezTo>
                  <a:pt x="5346370" y="513237"/>
                  <a:pt x="5360288" y="570650"/>
                  <a:pt x="5341151" y="593268"/>
                </a:cubicBezTo>
                <a:cubicBezTo>
                  <a:pt x="5360288" y="570650"/>
                  <a:pt x="5435099" y="617625"/>
                  <a:pt x="5440319" y="596748"/>
                </a:cubicBezTo>
                <a:cubicBezTo>
                  <a:pt x="5419441" y="560212"/>
                  <a:pt x="5391605" y="577610"/>
                  <a:pt x="5389865" y="535855"/>
                </a:cubicBezTo>
                <a:lnTo>
                  <a:pt x="5414221" y="565431"/>
                </a:lnTo>
                <a:cubicBezTo>
                  <a:pt x="5429879" y="568911"/>
                  <a:pt x="5433359" y="546293"/>
                  <a:pt x="5419441" y="523677"/>
                </a:cubicBezTo>
                <a:cubicBezTo>
                  <a:pt x="5473375" y="577610"/>
                  <a:pt x="5483813" y="539335"/>
                  <a:pt x="5530788" y="563692"/>
                </a:cubicBezTo>
                <a:cubicBezTo>
                  <a:pt x="5515130" y="521936"/>
                  <a:pt x="5487293" y="433207"/>
                  <a:pt x="5447277" y="436687"/>
                </a:cubicBezTo>
                <a:cubicBezTo>
                  <a:pt x="5469895" y="440166"/>
                  <a:pt x="5501211" y="433207"/>
                  <a:pt x="5464676" y="372315"/>
                </a:cubicBezTo>
                <a:cubicBezTo>
                  <a:pt x="5396825" y="224433"/>
                  <a:pt x="5306355" y="200076"/>
                  <a:pt x="5243723" y="100907"/>
                </a:cubicBezTo>
                <a:cubicBezTo>
                  <a:pt x="5278518" y="139183"/>
                  <a:pt x="5337671" y="182678"/>
                  <a:pt x="5368987" y="231392"/>
                </a:cubicBezTo>
                <a:lnTo>
                  <a:pt x="5316793" y="113086"/>
                </a:lnTo>
                <a:cubicBezTo>
                  <a:pt x="5358549" y="109607"/>
                  <a:pt x="5370727" y="215734"/>
                  <a:pt x="5417701" y="248790"/>
                </a:cubicBezTo>
                <a:cubicBezTo>
                  <a:pt x="5593421" y="440166"/>
                  <a:pt x="5843949" y="852496"/>
                  <a:pt x="6021409" y="1158699"/>
                </a:cubicBezTo>
                <a:cubicBezTo>
                  <a:pt x="6030107" y="1148261"/>
                  <a:pt x="6033587" y="1132603"/>
                  <a:pt x="6031847" y="1118684"/>
                </a:cubicBezTo>
                <a:lnTo>
                  <a:pt x="6056203" y="1181317"/>
                </a:lnTo>
                <a:lnTo>
                  <a:pt x="6111877" y="1143041"/>
                </a:lnTo>
                <a:cubicBezTo>
                  <a:pt x="6136233" y="1205674"/>
                  <a:pt x="6090999" y="1231770"/>
                  <a:pt x="6143193" y="1280484"/>
                </a:cubicBezTo>
                <a:lnTo>
                  <a:pt x="6226703" y="1238730"/>
                </a:lnTo>
                <a:cubicBezTo>
                  <a:pt x="6226703" y="1257867"/>
                  <a:pt x="6190167" y="1243948"/>
                  <a:pt x="6216265" y="1287444"/>
                </a:cubicBezTo>
                <a:lnTo>
                  <a:pt x="6348489" y="1181317"/>
                </a:lnTo>
                <a:cubicBezTo>
                  <a:pt x="6381544" y="1280484"/>
                  <a:pt x="6463315" y="1275265"/>
                  <a:pt x="6508549" y="1287444"/>
                </a:cubicBezTo>
                <a:cubicBezTo>
                  <a:pt x="6506809" y="1252648"/>
                  <a:pt x="6494631" y="1235249"/>
                  <a:pt x="6478973" y="1224811"/>
                </a:cubicBezTo>
                <a:cubicBezTo>
                  <a:pt x="6548563" y="1236990"/>
                  <a:pt x="6536385" y="1073449"/>
                  <a:pt x="6654691" y="1252648"/>
                </a:cubicBezTo>
                <a:cubicBezTo>
                  <a:pt x="6611196" y="1223071"/>
                  <a:pt x="6609457" y="1250908"/>
                  <a:pt x="6583360" y="1243948"/>
                </a:cubicBezTo>
                <a:cubicBezTo>
                  <a:pt x="6579881" y="1292662"/>
                  <a:pt x="6625115" y="1332678"/>
                  <a:pt x="6649472" y="1384872"/>
                </a:cubicBezTo>
                <a:cubicBezTo>
                  <a:pt x="6670349" y="1353556"/>
                  <a:pt x="6687747" y="1351816"/>
                  <a:pt x="6731241" y="1400530"/>
                </a:cubicBezTo>
                <a:cubicBezTo>
                  <a:pt x="6654691" y="1263087"/>
                  <a:pt x="6799093" y="1304841"/>
                  <a:pt x="6679047" y="1125643"/>
                </a:cubicBezTo>
                <a:cubicBezTo>
                  <a:pt x="6722543" y="1184796"/>
                  <a:pt x="6724283" y="1118684"/>
                  <a:pt x="6743419" y="1115205"/>
                </a:cubicBezTo>
                <a:cubicBezTo>
                  <a:pt x="6670349" y="1108246"/>
                  <a:pt x="6691226" y="1028215"/>
                  <a:pt x="6628595" y="1010817"/>
                </a:cubicBezTo>
                <a:lnTo>
                  <a:pt x="6635553" y="1083889"/>
                </a:lnTo>
                <a:cubicBezTo>
                  <a:pt x="6625115" y="965583"/>
                  <a:pt x="6553783" y="988200"/>
                  <a:pt x="6489411" y="908170"/>
                </a:cubicBezTo>
                <a:cubicBezTo>
                  <a:pt x="6541605" y="869894"/>
                  <a:pt x="6449397" y="744630"/>
                  <a:pt x="6433737" y="681997"/>
                </a:cubicBezTo>
                <a:cubicBezTo>
                  <a:pt x="6501589" y="814222"/>
                  <a:pt x="6569441" y="716792"/>
                  <a:pt x="6585099" y="762027"/>
                </a:cubicBezTo>
                <a:cubicBezTo>
                  <a:pt x="6614675" y="699395"/>
                  <a:pt x="6630333" y="782905"/>
                  <a:pt x="6633814" y="687217"/>
                </a:cubicBezTo>
                <a:cubicBezTo>
                  <a:pt x="6612935" y="756809"/>
                  <a:pt x="6736461" y="859455"/>
                  <a:pt x="6743419" y="895992"/>
                </a:cubicBezTo>
                <a:cubicBezTo>
                  <a:pt x="6762558" y="883813"/>
                  <a:pt x="6772996" y="835098"/>
                  <a:pt x="6739941" y="774205"/>
                </a:cubicBezTo>
                <a:cubicBezTo>
                  <a:pt x="6684267" y="793344"/>
                  <a:pt x="6672089" y="654161"/>
                  <a:pt x="6637293" y="601967"/>
                </a:cubicBezTo>
                <a:cubicBezTo>
                  <a:pt x="6684267" y="567171"/>
                  <a:pt x="6680788" y="434947"/>
                  <a:pt x="6759079" y="516717"/>
                </a:cubicBezTo>
                <a:cubicBezTo>
                  <a:pt x="6748640" y="554993"/>
                  <a:pt x="6701665" y="572391"/>
                  <a:pt x="6762558" y="638503"/>
                </a:cubicBezTo>
                <a:lnTo>
                  <a:pt x="6792135" y="605447"/>
                </a:lnTo>
                <a:cubicBezTo>
                  <a:pt x="6839108" y="695916"/>
                  <a:pt x="6712105" y="608926"/>
                  <a:pt x="6759079" y="704614"/>
                </a:cubicBezTo>
                <a:cubicBezTo>
                  <a:pt x="6739941" y="697655"/>
                  <a:pt x="6724283" y="695916"/>
                  <a:pt x="6713844" y="704614"/>
                </a:cubicBezTo>
                <a:lnTo>
                  <a:pt x="6799093" y="850757"/>
                </a:lnTo>
                <a:lnTo>
                  <a:pt x="6846067" y="833359"/>
                </a:lnTo>
                <a:cubicBezTo>
                  <a:pt x="6940015" y="960364"/>
                  <a:pt x="6913919" y="946445"/>
                  <a:pt x="6988729" y="1113464"/>
                </a:cubicBezTo>
                <a:cubicBezTo>
                  <a:pt x="7025267" y="1097806"/>
                  <a:pt x="7033965" y="1096067"/>
                  <a:pt x="7096597" y="1143041"/>
                </a:cubicBezTo>
                <a:cubicBezTo>
                  <a:pt x="7054842" y="1282224"/>
                  <a:pt x="6908700" y="1287444"/>
                  <a:pt x="6891303" y="1409229"/>
                </a:cubicBezTo>
                <a:cubicBezTo>
                  <a:pt x="6950455" y="1531014"/>
                  <a:pt x="6962633" y="1444024"/>
                  <a:pt x="6967853" y="1537973"/>
                </a:cubicBezTo>
                <a:lnTo>
                  <a:pt x="7032225" y="1537973"/>
                </a:lnTo>
                <a:cubicBezTo>
                  <a:pt x="7072240" y="1684115"/>
                  <a:pt x="6926098" y="1461422"/>
                  <a:pt x="6913919" y="1548412"/>
                </a:cubicBezTo>
                <a:cubicBezTo>
                  <a:pt x="6920879" y="1584948"/>
                  <a:pt x="6993949" y="1611044"/>
                  <a:pt x="6946975" y="1628442"/>
                </a:cubicBezTo>
                <a:lnTo>
                  <a:pt x="6929577" y="1593647"/>
                </a:lnTo>
                <a:cubicBezTo>
                  <a:pt x="6873903" y="1631921"/>
                  <a:pt x="6896521" y="1751967"/>
                  <a:pt x="6858245" y="1795461"/>
                </a:cubicBezTo>
                <a:cubicBezTo>
                  <a:pt x="6746900" y="1624962"/>
                  <a:pt x="6849547" y="1569290"/>
                  <a:pt x="6846067" y="1428366"/>
                </a:cubicBezTo>
                <a:lnTo>
                  <a:pt x="6831733" y="1431054"/>
                </a:lnTo>
                <a:lnTo>
                  <a:pt x="6833536" y="1425241"/>
                </a:lnTo>
                <a:cubicBezTo>
                  <a:pt x="6828561" y="1409012"/>
                  <a:pt x="6777346" y="1374433"/>
                  <a:pt x="6811272" y="1369214"/>
                </a:cubicBezTo>
                <a:cubicBezTo>
                  <a:pt x="6729501" y="1383132"/>
                  <a:pt x="6814751" y="1510136"/>
                  <a:pt x="6722543" y="1544933"/>
                </a:cubicBezTo>
                <a:cubicBezTo>
                  <a:pt x="6670349" y="1487520"/>
                  <a:pt x="6652951" y="1452723"/>
                  <a:pt x="6600757" y="1404009"/>
                </a:cubicBezTo>
                <a:cubicBezTo>
                  <a:pt x="6616416" y="1478820"/>
                  <a:pt x="6625115" y="1485779"/>
                  <a:pt x="6612935" y="1544933"/>
                </a:cubicBezTo>
                <a:cubicBezTo>
                  <a:pt x="6647731" y="1576248"/>
                  <a:pt x="6642512" y="1482300"/>
                  <a:pt x="6675568" y="1562330"/>
                </a:cubicBezTo>
                <a:cubicBezTo>
                  <a:pt x="6691226" y="1616263"/>
                  <a:pt x="6656431" y="1604085"/>
                  <a:pt x="6689487" y="1673676"/>
                </a:cubicBezTo>
                <a:cubicBezTo>
                  <a:pt x="6752119" y="1720651"/>
                  <a:pt x="6732981" y="1704992"/>
                  <a:pt x="6762558" y="1671937"/>
                </a:cubicBezTo>
                <a:cubicBezTo>
                  <a:pt x="6788655" y="1724131"/>
                  <a:pt x="6786915" y="1762405"/>
                  <a:pt x="6830409" y="1802421"/>
                </a:cubicBezTo>
                <a:cubicBezTo>
                  <a:pt x="6771257" y="1908548"/>
                  <a:pt x="6559003" y="1743268"/>
                  <a:pt x="6569441" y="1931165"/>
                </a:cubicBezTo>
                <a:cubicBezTo>
                  <a:pt x="6527687" y="1833737"/>
                  <a:pt x="6425039" y="1898109"/>
                  <a:pt x="6447656" y="1798941"/>
                </a:cubicBezTo>
                <a:lnTo>
                  <a:pt x="6482451" y="1849395"/>
                </a:lnTo>
                <a:cubicBezTo>
                  <a:pt x="6555523" y="1865053"/>
                  <a:pt x="6525947" y="1680635"/>
                  <a:pt x="6501589" y="1618004"/>
                </a:cubicBezTo>
                <a:cubicBezTo>
                  <a:pt x="6451137" y="1739789"/>
                  <a:pt x="6398942" y="1682376"/>
                  <a:pt x="6313693" y="1762405"/>
                </a:cubicBezTo>
                <a:cubicBezTo>
                  <a:pt x="6292815" y="1633662"/>
                  <a:pt x="6240621" y="1764146"/>
                  <a:pt x="6209305" y="1656278"/>
                </a:cubicBezTo>
                <a:cubicBezTo>
                  <a:pt x="6181468" y="1661498"/>
                  <a:pt x="6171030" y="1701513"/>
                  <a:pt x="6143193" y="1696294"/>
                </a:cubicBezTo>
                <a:cubicBezTo>
                  <a:pt x="6249319" y="1764146"/>
                  <a:pt x="6165810" y="1825038"/>
                  <a:pt x="6224963" y="1910288"/>
                </a:cubicBezTo>
                <a:cubicBezTo>
                  <a:pt x="6263238" y="1905068"/>
                  <a:pt x="6256279" y="1819818"/>
                  <a:pt x="6214524" y="1741528"/>
                </a:cubicBezTo>
                <a:cubicBezTo>
                  <a:pt x="6233663" y="1729349"/>
                  <a:pt x="6277157" y="1807640"/>
                  <a:pt x="6301514" y="1859833"/>
                </a:cubicBezTo>
                <a:lnTo>
                  <a:pt x="6411121" y="1842436"/>
                </a:lnTo>
                <a:cubicBezTo>
                  <a:pt x="6336309" y="1891150"/>
                  <a:pt x="6555523" y="2092965"/>
                  <a:pt x="6456355" y="2080787"/>
                </a:cubicBezTo>
                <a:cubicBezTo>
                  <a:pt x="6428519" y="2077307"/>
                  <a:pt x="6379803" y="1941604"/>
                  <a:pt x="6350228" y="2004236"/>
                </a:cubicBezTo>
                <a:cubicBezTo>
                  <a:pt x="6343269" y="2009456"/>
                  <a:pt x="6351967" y="2032073"/>
                  <a:pt x="6365886" y="2051211"/>
                </a:cubicBezTo>
                <a:cubicBezTo>
                  <a:pt x="6325871" y="2026854"/>
                  <a:pt x="6285856" y="2009456"/>
                  <a:pt x="6277157" y="2061649"/>
                </a:cubicBezTo>
                <a:cubicBezTo>
                  <a:pt x="6256279" y="2028593"/>
                  <a:pt x="6233663" y="1962481"/>
                  <a:pt x="6197126" y="1983359"/>
                </a:cubicBezTo>
                <a:cubicBezTo>
                  <a:pt x="6150153" y="2018155"/>
                  <a:pt x="6263238" y="2152119"/>
                  <a:pt x="6270198" y="2188654"/>
                </a:cubicBezTo>
                <a:lnTo>
                  <a:pt x="6287595" y="2195613"/>
                </a:lnTo>
                <a:cubicBezTo>
                  <a:pt x="6277157" y="2232148"/>
                  <a:pt x="6336309" y="2291302"/>
                  <a:pt x="6334570" y="2369592"/>
                </a:cubicBezTo>
                <a:cubicBezTo>
                  <a:pt x="6331091" y="2340016"/>
                  <a:pt x="6298035" y="2303480"/>
                  <a:pt x="6282377" y="2329576"/>
                </a:cubicBezTo>
                <a:cubicBezTo>
                  <a:pt x="6278896" y="2402649"/>
                  <a:pt x="6442437" y="2536612"/>
                  <a:pt x="6364147" y="2526172"/>
                </a:cubicBezTo>
                <a:cubicBezTo>
                  <a:pt x="6372846" y="2520953"/>
                  <a:pt x="6353707" y="2479199"/>
                  <a:pt x="6338049" y="2489637"/>
                </a:cubicBezTo>
                <a:cubicBezTo>
                  <a:pt x="6306733" y="2609683"/>
                  <a:pt x="6407641" y="2592285"/>
                  <a:pt x="6447656" y="2708851"/>
                </a:cubicBezTo>
                <a:cubicBezTo>
                  <a:pt x="6390243" y="2755825"/>
                  <a:pt x="6425039" y="2778443"/>
                  <a:pt x="6369365" y="2825416"/>
                </a:cubicBezTo>
                <a:cubicBezTo>
                  <a:pt x="6407641" y="2801060"/>
                  <a:pt x="6329351" y="2727989"/>
                  <a:pt x="6339789" y="2679275"/>
                </a:cubicBezTo>
                <a:cubicBezTo>
                  <a:pt x="6292815" y="2705372"/>
                  <a:pt x="6285856" y="2668835"/>
                  <a:pt x="6231923" y="2649698"/>
                </a:cubicBezTo>
                <a:cubicBezTo>
                  <a:pt x="6353707" y="2771483"/>
                  <a:pt x="6242362" y="2808018"/>
                  <a:pt x="6376325" y="2881091"/>
                </a:cubicBezTo>
                <a:cubicBezTo>
                  <a:pt x="6364147" y="2959380"/>
                  <a:pt x="6390243" y="2992436"/>
                  <a:pt x="6343269" y="3009834"/>
                </a:cubicBezTo>
                <a:cubicBezTo>
                  <a:pt x="6275417" y="2868911"/>
                  <a:pt x="6338049" y="2896748"/>
                  <a:pt x="6271937" y="2736687"/>
                </a:cubicBezTo>
                <a:lnTo>
                  <a:pt x="6172769" y="2696671"/>
                </a:lnTo>
                <a:cubicBezTo>
                  <a:pt x="6139714" y="2606203"/>
                  <a:pt x="6205825" y="2557490"/>
                  <a:pt x="6110137" y="2460061"/>
                </a:cubicBezTo>
                <a:cubicBezTo>
                  <a:pt x="6030107" y="2446143"/>
                  <a:pt x="6054463" y="2300001"/>
                  <a:pt x="6005749" y="2364373"/>
                </a:cubicBezTo>
                <a:cubicBezTo>
                  <a:pt x="6117096" y="2543571"/>
                  <a:pt x="6023147" y="2616642"/>
                  <a:pt x="6134495" y="2778443"/>
                </a:cubicBezTo>
                <a:cubicBezTo>
                  <a:pt x="6153631" y="2745387"/>
                  <a:pt x="6164071" y="2715810"/>
                  <a:pt x="6205825" y="2794101"/>
                </a:cubicBezTo>
                <a:cubicBezTo>
                  <a:pt x="6122316" y="2808018"/>
                  <a:pt x="6263238" y="2955900"/>
                  <a:pt x="6155372" y="2907186"/>
                </a:cubicBezTo>
                <a:lnTo>
                  <a:pt x="6131015" y="2844554"/>
                </a:lnTo>
                <a:cubicBezTo>
                  <a:pt x="6113617" y="2837595"/>
                  <a:pt x="6129275" y="2882830"/>
                  <a:pt x="6120575" y="2893268"/>
                </a:cubicBezTo>
                <a:cubicBezTo>
                  <a:pt x="6094479" y="2868911"/>
                  <a:pt x="6096219" y="2821937"/>
                  <a:pt x="6059683" y="2808018"/>
                </a:cubicBezTo>
                <a:cubicBezTo>
                  <a:pt x="6084040" y="2879350"/>
                  <a:pt x="6047505" y="2875871"/>
                  <a:pt x="6097959" y="2971559"/>
                </a:cubicBezTo>
                <a:cubicBezTo>
                  <a:pt x="6045765" y="2941982"/>
                  <a:pt x="6077081" y="2851514"/>
                  <a:pt x="6042285" y="2790621"/>
                </a:cubicBezTo>
                <a:cubicBezTo>
                  <a:pt x="5997051" y="2780182"/>
                  <a:pt x="6057944" y="2854993"/>
                  <a:pt x="6021409" y="2851514"/>
                </a:cubicBezTo>
                <a:cubicBezTo>
                  <a:pt x="5997051" y="2818458"/>
                  <a:pt x="5965735" y="2672316"/>
                  <a:pt x="5936158" y="2733208"/>
                </a:cubicBezTo>
                <a:cubicBezTo>
                  <a:pt x="6004011" y="2637519"/>
                  <a:pt x="5793495" y="2454842"/>
                  <a:pt x="5878746" y="2383510"/>
                </a:cubicBezTo>
                <a:cubicBezTo>
                  <a:pt x="5763920" y="2268684"/>
                  <a:pt x="5812634" y="2440923"/>
                  <a:pt x="5748262" y="2442663"/>
                </a:cubicBezTo>
                <a:lnTo>
                  <a:pt x="5784796" y="2454842"/>
                </a:lnTo>
                <a:cubicBezTo>
                  <a:pt x="5783057" y="2465280"/>
                  <a:pt x="5774358" y="2467020"/>
                  <a:pt x="5765659" y="2458321"/>
                </a:cubicBezTo>
                <a:cubicBezTo>
                  <a:pt x="5798715" y="2547050"/>
                  <a:pt x="5854389" y="2508776"/>
                  <a:pt x="5896143" y="2597505"/>
                </a:cubicBezTo>
                <a:lnTo>
                  <a:pt x="5843949" y="2559229"/>
                </a:lnTo>
                <a:cubicBezTo>
                  <a:pt x="5870047" y="2600984"/>
                  <a:pt x="5831771" y="2635780"/>
                  <a:pt x="5866567" y="2668835"/>
                </a:cubicBezTo>
                <a:lnTo>
                  <a:pt x="5887444" y="2618382"/>
                </a:lnTo>
                <a:cubicBezTo>
                  <a:pt x="5835251" y="2769744"/>
                  <a:pt x="5854389" y="2994176"/>
                  <a:pt x="5810893" y="3152497"/>
                </a:cubicBezTo>
                <a:cubicBezTo>
                  <a:pt x="5791756" y="3164675"/>
                  <a:pt x="5755221" y="3152497"/>
                  <a:pt x="5703026" y="3103783"/>
                </a:cubicBezTo>
                <a:lnTo>
                  <a:pt x="5730863" y="3089864"/>
                </a:lnTo>
                <a:cubicBezTo>
                  <a:pt x="5668231" y="3091604"/>
                  <a:pt x="5609079" y="2957641"/>
                  <a:pt x="5513390" y="2860213"/>
                </a:cubicBezTo>
                <a:cubicBezTo>
                  <a:pt x="5482074" y="2931544"/>
                  <a:pt x="5562104" y="2995915"/>
                  <a:pt x="5487293" y="3035930"/>
                </a:cubicBezTo>
                <a:cubicBezTo>
                  <a:pt x="5494253" y="3082905"/>
                  <a:pt x="5529047" y="3095084"/>
                  <a:pt x="5539487" y="3084646"/>
                </a:cubicBezTo>
                <a:cubicBezTo>
                  <a:pt x="5516869" y="3173375"/>
                  <a:pt x="5409003" y="2936763"/>
                  <a:pt x="5403783" y="3060288"/>
                </a:cubicBezTo>
                <a:cubicBezTo>
                  <a:pt x="5382905" y="3100304"/>
                  <a:pt x="5445537" y="3128140"/>
                  <a:pt x="5409003" y="3143798"/>
                </a:cubicBezTo>
                <a:cubicBezTo>
                  <a:pt x="5393344" y="3119441"/>
                  <a:pt x="5414221" y="3039411"/>
                  <a:pt x="5362028" y="2981998"/>
                </a:cubicBezTo>
                <a:cubicBezTo>
                  <a:pt x="5372467" y="3048109"/>
                  <a:pt x="5330713" y="3013314"/>
                  <a:pt x="5308095" y="3018533"/>
                </a:cubicBezTo>
                <a:cubicBezTo>
                  <a:pt x="5334191" y="2976778"/>
                  <a:pt x="5306355" y="2842815"/>
                  <a:pt x="5250681" y="2809758"/>
                </a:cubicBezTo>
                <a:cubicBezTo>
                  <a:pt x="5193269" y="2865431"/>
                  <a:pt x="5306355" y="2988957"/>
                  <a:pt x="5285477" y="3068986"/>
                </a:cubicBezTo>
                <a:cubicBezTo>
                  <a:pt x="5356809" y="3095084"/>
                  <a:pt x="5396825" y="3249925"/>
                  <a:pt x="5447277" y="3326475"/>
                </a:cubicBezTo>
                <a:lnTo>
                  <a:pt x="5476855" y="3274282"/>
                </a:lnTo>
                <a:cubicBezTo>
                  <a:pt x="5445537" y="3373450"/>
                  <a:pt x="5482074" y="3376929"/>
                  <a:pt x="5442059" y="3469138"/>
                </a:cubicBezTo>
                <a:cubicBezTo>
                  <a:pt x="5438579" y="3336914"/>
                  <a:pt x="5355069" y="3387368"/>
                  <a:pt x="5285477" y="3295159"/>
                </a:cubicBezTo>
                <a:cubicBezTo>
                  <a:pt x="5257640" y="3300379"/>
                  <a:pt x="5255901" y="3357792"/>
                  <a:pt x="5262860" y="3403027"/>
                </a:cubicBezTo>
                <a:cubicBezTo>
                  <a:pt x="5252421" y="3443042"/>
                  <a:pt x="5322013" y="3517853"/>
                  <a:pt x="5341151" y="3495235"/>
                </a:cubicBezTo>
                <a:cubicBezTo>
                  <a:pt x="5330713" y="3543949"/>
                  <a:pt x="5231544" y="3512633"/>
                  <a:pt x="5175871" y="3531770"/>
                </a:cubicBezTo>
                <a:lnTo>
                  <a:pt x="5151515" y="3469138"/>
                </a:lnTo>
                <a:lnTo>
                  <a:pt x="5094101" y="3554387"/>
                </a:lnTo>
                <a:cubicBezTo>
                  <a:pt x="5095841" y="3535250"/>
                  <a:pt x="5078443" y="3517853"/>
                  <a:pt x="5069744" y="3491756"/>
                </a:cubicBezTo>
                <a:cubicBezTo>
                  <a:pt x="5041907" y="3505674"/>
                  <a:pt x="4987974" y="3486536"/>
                  <a:pt x="4960137" y="3500455"/>
                </a:cubicBezTo>
                <a:lnTo>
                  <a:pt x="5010591" y="3587443"/>
                </a:lnTo>
                <a:cubicBezTo>
                  <a:pt x="5034948" y="3479577"/>
                  <a:pt x="5064525" y="3625719"/>
                  <a:pt x="5120197" y="3597883"/>
                </a:cubicBezTo>
                <a:cubicBezTo>
                  <a:pt x="5099319" y="3658775"/>
                  <a:pt x="5088881" y="3726626"/>
                  <a:pt x="5184569" y="3815356"/>
                </a:cubicBezTo>
                <a:cubicBezTo>
                  <a:pt x="5154993" y="3857111"/>
                  <a:pt x="5090622" y="3877988"/>
                  <a:pt x="5121937" y="3985855"/>
                </a:cubicBezTo>
                <a:cubicBezTo>
                  <a:pt x="5132376" y="4145915"/>
                  <a:pt x="5281999" y="4083283"/>
                  <a:pt x="5292437" y="4252043"/>
                </a:cubicBezTo>
                <a:cubicBezTo>
                  <a:pt x="5266341" y="4208548"/>
                  <a:pt x="5233285" y="4119819"/>
                  <a:pt x="5188050" y="4126778"/>
                </a:cubicBezTo>
                <a:cubicBezTo>
                  <a:pt x="5168911" y="4149396"/>
                  <a:pt x="5174131" y="4252043"/>
                  <a:pt x="5113239" y="4177232"/>
                </a:cubicBezTo>
                <a:cubicBezTo>
                  <a:pt x="5114977" y="4147655"/>
                  <a:pt x="5158473" y="4187671"/>
                  <a:pt x="5168911" y="4158095"/>
                </a:cubicBezTo>
                <a:cubicBezTo>
                  <a:pt x="5125417" y="4079804"/>
                  <a:pt x="5087141" y="4161574"/>
                  <a:pt x="5062784" y="4071105"/>
                </a:cubicBezTo>
                <a:lnTo>
                  <a:pt x="5134116" y="4088503"/>
                </a:lnTo>
                <a:cubicBezTo>
                  <a:pt x="5109759" y="4017171"/>
                  <a:pt x="5033209" y="3907565"/>
                  <a:pt x="4987974" y="3895386"/>
                </a:cubicBezTo>
                <a:cubicBezTo>
                  <a:pt x="5024509" y="3898866"/>
                  <a:pt x="5000153" y="3846672"/>
                  <a:pt x="4982755" y="3811876"/>
                </a:cubicBezTo>
                <a:cubicBezTo>
                  <a:pt x="4954918" y="3825795"/>
                  <a:pt x="4961877" y="3872768"/>
                  <a:pt x="4986234" y="3944100"/>
                </a:cubicBezTo>
                <a:cubicBezTo>
                  <a:pt x="4960137" y="3930181"/>
                  <a:pt x="4953177" y="3893646"/>
                  <a:pt x="4934041" y="3905824"/>
                </a:cubicBezTo>
                <a:cubicBezTo>
                  <a:pt x="4977535" y="3954540"/>
                  <a:pt x="4932300" y="3952799"/>
                  <a:pt x="4956657" y="4034569"/>
                </a:cubicBezTo>
                <a:cubicBezTo>
                  <a:pt x="4860969" y="3937141"/>
                  <a:pt x="4855749" y="3813616"/>
                  <a:pt x="4767021" y="3771861"/>
                </a:cubicBezTo>
                <a:cubicBezTo>
                  <a:pt x="4756581" y="3782300"/>
                  <a:pt x="4763541" y="3848411"/>
                  <a:pt x="4807035" y="3897127"/>
                </a:cubicBezTo>
                <a:cubicBezTo>
                  <a:pt x="4699169" y="3829274"/>
                  <a:pt x="4640016" y="3752724"/>
                  <a:pt x="4547807" y="3768382"/>
                </a:cubicBezTo>
                <a:cubicBezTo>
                  <a:pt x="4528669" y="3780560"/>
                  <a:pt x="4582603" y="3829274"/>
                  <a:pt x="4589562" y="3865810"/>
                </a:cubicBezTo>
                <a:lnTo>
                  <a:pt x="4605220" y="3843193"/>
                </a:lnTo>
                <a:cubicBezTo>
                  <a:pt x="4593041" y="3890167"/>
                  <a:pt x="4680031" y="3980636"/>
                  <a:pt x="4593041" y="3978897"/>
                </a:cubicBezTo>
                <a:cubicBezTo>
                  <a:pt x="4624358" y="3907565"/>
                  <a:pt x="4537369" y="3789259"/>
                  <a:pt x="4495613" y="3710969"/>
                </a:cubicBezTo>
                <a:cubicBezTo>
                  <a:pt x="4462557" y="3622240"/>
                  <a:pt x="4518230" y="3594403"/>
                  <a:pt x="4511271" y="3547428"/>
                </a:cubicBezTo>
                <a:cubicBezTo>
                  <a:pt x="4432981" y="3476098"/>
                  <a:pt x="4490393" y="3627459"/>
                  <a:pt x="4427762" y="3599622"/>
                </a:cubicBezTo>
                <a:cubicBezTo>
                  <a:pt x="4476476" y="3714448"/>
                  <a:pt x="4426021" y="3837973"/>
                  <a:pt x="4532149" y="3914524"/>
                </a:cubicBezTo>
                <a:cubicBezTo>
                  <a:pt x="4537369" y="4008472"/>
                  <a:pt x="4460818" y="3890167"/>
                  <a:pt x="4424283" y="3876249"/>
                </a:cubicBezTo>
                <a:cubicBezTo>
                  <a:pt x="4412104" y="3935401"/>
                  <a:pt x="4382527" y="3996294"/>
                  <a:pt x="4372088" y="4036309"/>
                </a:cubicBezTo>
                <a:cubicBezTo>
                  <a:pt x="4387746" y="4109381"/>
                  <a:pt x="4358171" y="4142437"/>
                  <a:pt x="4436461" y="4243344"/>
                </a:cubicBezTo>
                <a:cubicBezTo>
                  <a:pt x="4462557" y="4238125"/>
                  <a:pt x="4472995" y="4217247"/>
                  <a:pt x="4474735" y="4178971"/>
                </a:cubicBezTo>
                <a:cubicBezTo>
                  <a:pt x="4572163" y="4239865"/>
                  <a:pt x="4506051" y="4307716"/>
                  <a:pt x="4566945" y="4363389"/>
                </a:cubicBezTo>
                <a:cubicBezTo>
                  <a:pt x="4523449" y="4321634"/>
                  <a:pt x="4514751" y="4304237"/>
                  <a:pt x="4490393" y="4252043"/>
                </a:cubicBezTo>
                <a:cubicBezTo>
                  <a:pt x="4427762" y="4215508"/>
                  <a:pt x="4413843" y="4302497"/>
                  <a:pt x="4394706" y="4344252"/>
                </a:cubicBezTo>
                <a:lnTo>
                  <a:pt x="4448639" y="4344252"/>
                </a:lnTo>
                <a:cubicBezTo>
                  <a:pt x="4492134" y="4403405"/>
                  <a:pt x="4481695" y="4453858"/>
                  <a:pt x="4533889" y="4492134"/>
                </a:cubicBezTo>
                <a:cubicBezTo>
                  <a:pt x="4462557" y="4446899"/>
                  <a:pt x="4459078" y="4540848"/>
                  <a:pt x="4387746" y="4506053"/>
                </a:cubicBezTo>
                <a:cubicBezTo>
                  <a:pt x="4438200" y="4582603"/>
                  <a:pt x="4399925" y="4636537"/>
                  <a:pt x="4406885" y="4692210"/>
                </a:cubicBezTo>
                <a:lnTo>
                  <a:pt x="4354691" y="4643496"/>
                </a:lnTo>
                <a:cubicBezTo>
                  <a:pt x="4361650" y="4671332"/>
                  <a:pt x="4387746" y="4713087"/>
                  <a:pt x="4377307" y="4733965"/>
                </a:cubicBezTo>
                <a:cubicBezTo>
                  <a:pt x="4299017" y="4641755"/>
                  <a:pt x="4345992" y="4643496"/>
                  <a:pt x="4339033" y="4579124"/>
                </a:cubicBezTo>
                <a:lnTo>
                  <a:pt x="4392965" y="4598261"/>
                </a:lnTo>
                <a:cubicBezTo>
                  <a:pt x="4379048" y="4506053"/>
                  <a:pt x="4354691" y="4394706"/>
                  <a:pt x="4257262" y="4354690"/>
                </a:cubicBezTo>
                <a:cubicBezTo>
                  <a:pt x="4255523" y="4382527"/>
                  <a:pt x="4264222" y="4429501"/>
                  <a:pt x="4227687" y="4415584"/>
                </a:cubicBezTo>
                <a:cubicBezTo>
                  <a:pt x="4192890" y="4373828"/>
                  <a:pt x="4166794" y="4330334"/>
                  <a:pt x="4140697" y="4297278"/>
                </a:cubicBezTo>
                <a:lnTo>
                  <a:pt x="4102421" y="4332073"/>
                </a:lnTo>
                <a:cubicBezTo>
                  <a:pt x="4085024" y="4325114"/>
                  <a:pt x="4017171" y="4213768"/>
                  <a:pt x="3980636" y="4210288"/>
                </a:cubicBezTo>
                <a:cubicBezTo>
                  <a:pt x="3909305" y="4173753"/>
                  <a:pt x="3822315" y="4302497"/>
                  <a:pt x="3871029" y="4455598"/>
                </a:cubicBezTo>
                <a:cubicBezTo>
                  <a:pt x="3801438" y="4380787"/>
                  <a:pt x="3884948" y="4368609"/>
                  <a:pt x="3832755" y="4300757"/>
                </a:cubicBezTo>
                <a:cubicBezTo>
                  <a:pt x="3770122" y="4262482"/>
                  <a:pt x="3801438" y="4399925"/>
                  <a:pt x="3747504" y="4380787"/>
                </a:cubicBezTo>
                <a:lnTo>
                  <a:pt x="3789259" y="4478215"/>
                </a:lnTo>
                <a:cubicBezTo>
                  <a:pt x="3799699" y="4467777"/>
                  <a:pt x="3817095" y="4483435"/>
                  <a:pt x="3808397" y="4455598"/>
                </a:cubicBezTo>
                <a:cubicBezTo>
                  <a:pt x="3860591" y="4513012"/>
                  <a:pt x="3811877" y="4558246"/>
                  <a:pt x="3820575" y="4586083"/>
                </a:cubicBezTo>
                <a:cubicBezTo>
                  <a:pt x="3815357" y="4483435"/>
                  <a:pt x="3757943" y="4549547"/>
                  <a:pt x="3705749" y="4481695"/>
                </a:cubicBezTo>
                <a:cubicBezTo>
                  <a:pt x="3615281" y="4476476"/>
                  <a:pt x="3606582" y="4667853"/>
                  <a:pt x="3543949" y="4640015"/>
                </a:cubicBezTo>
                <a:cubicBezTo>
                  <a:pt x="3575265" y="4756582"/>
                  <a:pt x="3557868" y="4810515"/>
                  <a:pt x="3547428" y="4874887"/>
                </a:cubicBezTo>
                <a:lnTo>
                  <a:pt x="3613541" y="4813995"/>
                </a:lnTo>
                <a:cubicBezTo>
                  <a:pt x="3594403" y="4860969"/>
                  <a:pt x="3571785" y="4913163"/>
                  <a:pt x="3542210" y="4949698"/>
                </a:cubicBezTo>
                <a:cubicBezTo>
                  <a:pt x="3542210" y="4958397"/>
                  <a:pt x="3542210" y="4967097"/>
                  <a:pt x="3542210" y="4975795"/>
                </a:cubicBezTo>
                <a:cubicBezTo>
                  <a:pt x="3536990" y="4972315"/>
                  <a:pt x="3531771" y="4968836"/>
                  <a:pt x="3526551" y="4965356"/>
                </a:cubicBezTo>
                <a:cubicBezTo>
                  <a:pt x="3519592" y="4972315"/>
                  <a:pt x="3510893" y="4979275"/>
                  <a:pt x="3502194" y="4984494"/>
                </a:cubicBezTo>
                <a:lnTo>
                  <a:pt x="3456960" y="4960137"/>
                </a:lnTo>
                <a:lnTo>
                  <a:pt x="3477837" y="4940999"/>
                </a:lnTo>
                <a:cubicBezTo>
                  <a:pt x="3429123" y="4923601"/>
                  <a:pt x="3387367" y="4928821"/>
                  <a:pt x="3403027" y="4994933"/>
                </a:cubicBezTo>
                <a:cubicBezTo>
                  <a:pt x="3495235" y="5158473"/>
                  <a:pt x="3403027" y="5174131"/>
                  <a:pt x="3490015" y="5292437"/>
                </a:cubicBezTo>
                <a:cubicBezTo>
                  <a:pt x="3561347" y="5299395"/>
                  <a:pt x="3500455" y="5156733"/>
                  <a:pt x="3516113" y="5102799"/>
                </a:cubicBezTo>
                <a:cubicBezTo>
                  <a:pt x="3552648" y="5236763"/>
                  <a:pt x="3577005" y="5248941"/>
                  <a:pt x="3651816" y="5370727"/>
                </a:cubicBezTo>
                <a:cubicBezTo>
                  <a:pt x="3672694" y="5328972"/>
                  <a:pt x="3662255" y="5358549"/>
                  <a:pt x="3698790" y="5353329"/>
                </a:cubicBezTo>
                <a:cubicBezTo>
                  <a:pt x="3710969" y="5464676"/>
                  <a:pt x="3554388" y="5309835"/>
                  <a:pt x="3620499" y="5469894"/>
                </a:cubicBezTo>
                <a:cubicBezTo>
                  <a:pt x="3676173" y="5440319"/>
                  <a:pt x="3693570" y="5476854"/>
                  <a:pt x="3771861" y="5567324"/>
                </a:cubicBezTo>
                <a:cubicBezTo>
                  <a:pt x="3726627" y="5565583"/>
                  <a:pt x="3787520" y="5642134"/>
                  <a:pt x="3777081" y="5671710"/>
                </a:cubicBezTo>
                <a:cubicBezTo>
                  <a:pt x="3677913" y="5649092"/>
                  <a:pt x="3702269" y="5483813"/>
                  <a:pt x="3618760" y="5536007"/>
                </a:cubicBezTo>
                <a:cubicBezTo>
                  <a:pt x="3596142" y="5436839"/>
                  <a:pt x="3603102" y="5482073"/>
                  <a:pt x="3571785" y="5374207"/>
                </a:cubicBezTo>
                <a:cubicBezTo>
                  <a:pt x="3519592" y="5335931"/>
                  <a:pt x="3550908" y="5435099"/>
                  <a:pt x="3496975" y="5424661"/>
                </a:cubicBezTo>
                <a:cubicBezTo>
                  <a:pt x="3418685" y="5342891"/>
                  <a:pt x="3476098" y="5304615"/>
                  <a:pt x="3430863" y="5283738"/>
                </a:cubicBezTo>
                <a:cubicBezTo>
                  <a:pt x="3437822" y="5320273"/>
                  <a:pt x="3303859" y="5257640"/>
                  <a:pt x="3389108" y="5395084"/>
                </a:cubicBezTo>
                <a:lnTo>
                  <a:pt x="3451741" y="5412482"/>
                </a:lnTo>
                <a:cubicBezTo>
                  <a:pt x="3481317" y="5579502"/>
                  <a:pt x="3580485" y="5581241"/>
                  <a:pt x="3583964" y="5732603"/>
                </a:cubicBezTo>
                <a:cubicBezTo>
                  <a:pt x="3503934" y="5716945"/>
                  <a:pt x="3552648" y="5642134"/>
                  <a:pt x="3535250" y="5607338"/>
                </a:cubicBezTo>
                <a:cubicBezTo>
                  <a:pt x="3463919" y="5570803"/>
                  <a:pt x="3394327" y="5478594"/>
                  <a:pt x="3329955" y="5508170"/>
                </a:cubicBezTo>
                <a:cubicBezTo>
                  <a:pt x="3455220" y="5582981"/>
                  <a:pt x="3305599" y="5682150"/>
                  <a:pt x="3430863" y="5718685"/>
                </a:cubicBezTo>
                <a:cubicBezTo>
                  <a:pt x="3450000" y="5774358"/>
                  <a:pt x="3443041" y="5802194"/>
                  <a:pt x="3430863" y="5828292"/>
                </a:cubicBezTo>
                <a:cubicBezTo>
                  <a:pt x="3422164" y="5786537"/>
                  <a:pt x="3364751" y="5743041"/>
                  <a:pt x="3340394" y="5676929"/>
                </a:cubicBezTo>
                <a:cubicBezTo>
                  <a:pt x="3303859" y="5701287"/>
                  <a:pt x="3256884" y="5737823"/>
                  <a:pt x="3178594" y="5636914"/>
                </a:cubicBezTo>
                <a:cubicBezTo>
                  <a:pt x="3175114" y="5692588"/>
                  <a:pt x="3229047" y="5722165"/>
                  <a:pt x="3244705" y="5786537"/>
                </a:cubicBezTo>
                <a:cubicBezTo>
                  <a:pt x="3263844" y="5783057"/>
                  <a:pt x="3272543" y="5772619"/>
                  <a:pt x="3298639" y="5805674"/>
                </a:cubicBezTo>
                <a:cubicBezTo>
                  <a:pt x="3234267" y="5807414"/>
                  <a:pt x="3354313" y="6005749"/>
                  <a:pt x="3262103" y="6010969"/>
                </a:cubicBezTo>
                <a:cubicBezTo>
                  <a:pt x="3171634" y="6007490"/>
                  <a:pt x="3202951" y="5908321"/>
                  <a:pt x="3115961" y="5817852"/>
                </a:cubicBezTo>
                <a:cubicBezTo>
                  <a:pt x="3063768" y="5750001"/>
                  <a:pt x="3114221" y="5864827"/>
                  <a:pt x="3086385" y="5859608"/>
                </a:cubicBezTo>
                <a:lnTo>
                  <a:pt x="3001135" y="5743041"/>
                </a:lnTo>
                <a:lnTo>
                  <a:pt x="3018533" y="5817852"/>
                </a:lnTo>
                <a:cubicBezTo>
                  <a:pt x="2999395" y="5772619"/>
                  <a:pt x="2973299" y="5727383"/>
                  <a:pt x="2936763" y="5711725"/>
                </a:cubicBezTo>
                <a:cubicBezTo>
                  <a:pt x="2933284" y="5704766"/>
                  <a:pt x="2929804" y="5696067"/>
                  <a:pt x="2926324" y="5687368"/>
                </a:cubicBezTo>
                <a:lnTo>
                  <a:pt x="2938502" y="5685629"/>
                </a:lnTo>
                <a:cubicBezTo>
                  <a:pt x="3041150" y="5817852"/>
                  <a:pt x="2858473" y="5565583"/>
                  <a:pt x="2980258" y="5669971"/>
                </a:cubicBezTo>
                <a:cubicBezTo>
                  <a:pt x="2973299" y="5628216"/>
                  <a:pt x="2943722" y="5567324"/>
                  <a:pt x="2926324" y="5536007"/>
                </a:cubicBezTo>
                <a:cubicBezTo>
                  <a:pt x="2952421" y="5593420"/>
                  <a:pt x="2921105" y="5609078"/>
                  <a:pt x="2903707" y="5633435"/>
                </a:cubicBezTo>
                <a:cubicBezTo>
                  <a:pt x="2865431" y="5527309"/>
                  <a:pt x="2830636" y="5421182"/>
                  <a:pt x="2740167" y="5395084"/>
                </a:cubicBezTo>
                <a:cubicBezTo>
                  <a:pt x="2752345" y="5483813"/>
                  <a:pt x="2715810" y="5389865"/>
                  <a:pt x="2684494" y="5389865"/>
                </a:cubicBezTo>
                <a:cubicBezTo>
                  <a:pt x="2679274" y="5455977"/>
                  <a:pt x="2708851" y="5506430"/>
                  <a:pt x="2729729" y="5589940"/>
                </a:cubicBezTo>
                <a:lnTo>
                  <a:pt x="2759304" y="5577762"/>
                </a:lnTo>
                <a:cubicBezTo>
                  <a:pt x="2776702" y="5640395"/>
                  <a:pt x="2748866" y="5663011"/>
                  <a:pt x="2710590" y="5668231"/>
                </a:cubicBezTo>
                <a:cubicBezTo>
                  <a:pt x="2588805" y="5629955"/>
                  <a:pt x="2696673" y="5468155"/>
                  <a:pt x="2580106" y="5473375"/>
                </a:cubicBezTo>
                <a:lnTo>
                  <a:pt x="2632300" y="5617777"/>
                </a:lnTo>
                <a:cubicBezTo>
                  <a:pt x="2536612" y="5495992"/>
                  <a:pt x="2475719" y="5506430"/>
                  <a:pt x="2447883" y="5579502"/>
                </a:cubicBezTo>
                <a:cubicBezTo>
                  <a:pt x="2433964" y="5529048"/>
                  <a:pt x="2411348" y="5483813"/>
                  <a:pt x="2374811" y="5450757"/>
                </a:cubicBezTo>
                <a:cubicBezTo>
                  <a:pt x="2435705" y="5551666"/>
                  <a:pt x="2333057" y="5534266"/>
                  <a:pt x="2409607" y="5635175"/>
                </a:cubicBezTo>
                <a:cubicBezTo>
                  <a:pt x="2425265" y="5636914"/>
                  <a:pt x="2397429" y="5558623"/>
                  <a:pt x="2442663" y="5596899"/>
                </a:cubicBezTo>
                <a:cubicBezTo>
                  <a:pt x="2404388" y="5603859"/>
                  <a:pt x="2433964" y="5642134"/>
                  <a:pt x="2433964" y="5692588"/>
                </a:cubicBezTo>
                <a:cubicBezTo>
                  <a:pt x="2331317" y="5626476"/>
                  <a:pt x="2409607" y="5586461"/>
                  <a:pt x="2284343" y="5525568"/>
                </a:cubicBezTo>
                <a:cubicBezTo>
                  <a:pt x="2232148" y="5542967"/>
                  <a:pt x="2190394" y="5576021"/>
                  <a:pt x="2174735" y="5626476"/>
                </a:cubicBezTo>
                <a:lnTo>
                  <a:pt x="2246067" y="5682150"/>
                </a:lnTo>
                <a:lnTo>
                  <a:pt x="2256505" y="5798715"/>
                </a:lnTo>
                <a:cubicBezTo>
                  <a:pt x="2249546" y="5803935"/>
                  <a:pt x="2178216" y="5586461"/>
                  <a:pt x="2183434" y="5720424"/>
                </a:cubicBezTo>
                <a:cubicBezTo>
                  <a:pt x="2186914" y="5793495"/>
                  <a:pt x="2265204" y="5854388"/>
                  <a:pt x="2277383" y="5932678"/>
                </a:cubicBezTo>
                <a:cubicBezTo>
                  <a:pt x="2326097" y="5943118"/>
                  <a:pt x="2324358" y="5882224"/>
                  <a:pt x="2352194" y="5859608"/>
                </a:cubicBezTo>
                <a:lnTo>
                  <a:pt x="2301740" y="5786537"/>
                </a:lnTo>
                <a:lnTo>
                  <a:pt x="2352194" y="5809153"/>
                </a:lnTo>
                <a:cubicBezTo>
                  <a:pt x="2420045" y="5953556"/>
                  <a:pt x="2242588" y="5859608"/>
                  <a:pt x="2338275" y="6031847"/>
                </a:cubicBezTo>
                <a:cubicBezTo>
                  <a:pt x="2263465" y="5892664"/>
                  <a:pt x="2223449" y="6037065"/>
                  <a:pt x="2206052" y="5925720"/>
                </a:cubicBezTo>
                <a:cubicBezTo>
                  <a:pt x="2167776" y="5981392"/>
                  <a:pt x="2270424" y="6047505"/>
                  <a:pt x="2258246" y="6120576"/>
                </a:cubicBezTo>
                <a:lnTo>
                  <a:pt x="2206052" y="6087520"/>
                </a:lnTo>
                <a:cubicBezTo>
                  <a:pt x="2193874" y="6160591"/>
                  <a:pt x="2287822" y="6171029"/>
                  <a:pt x="2273903" y="6231922"/>
                </a:cubicBezTo>
                <a:cubicBezTo>
                  <a:pt x="2228669" y="6143192"/>
                  <a:pt x="2164297" y="6120576"/>
                  <a:pt x="2120803" y="6092739"/>
                </a:cubicBezTo>
                <a:lnTo>
                  <a:pt x="2124282" y="6014449"/>
                </a:lnTo>
                <a:cubicBezTo>
                  <a:pt x="2138200" y="6004010"/>
                  <a:pt x="2148639" y="6120576"/>
                  <a:pt x="2183434" y="6092739"/>
                </a:cubicBezTo>
                <a:cubicBezTo>
                  <a:pt x="2218231" y="6113617"/>
                  <a:pt x="2204312" y="5923979"/>
                  <a:pt x="2113843" y="5835251"/>
                </a:cubicBezTo>
                <a:cubicBezTo>
                  <a:pt x="2075568" y="5830031"/>
                  <a:pt x="2122542" y="5941378"/>
                  <a:pt x="2103404" y="5969214"/>
                </a:cubicBezTo>
                <a:cubicBezTo>
                  <a:pt x="1997277" y="5781317"/>
                  <a:pt x="2045991" y="6004010"/>
                  <a:pt x="1936385" y="5791755"/>
                </a:cubicBezTo>
                <a:cubicBezTo>
                  <a:pt x="1899849" y="5857867"/>
                  <a:pt x="1986838" y="5976173"/>
                  <a:pt x="2025114" y="6070121"/>
                </a:cubicBezTo>
                <a:cubicBezTo>
                  <a:pt x="1997277" y="6031847"/>
                  <a:pt x="1957263" y="5925720"/>
                  <a:pt x="1941605" y="5976173"/>
                </a:cubicBezTo>
                <a:lnTo>
                  <a:pt x="2014676" y="6104918"/>
                </a:lnTo>
                <a:cubicBezTo>
                  <a:pt x="1948563" y="5983133"/>
                  <a:pt x="1880712" y="5988351"/>
                  <a:pt x="1819819" y="5950077"/>
                </a:cubicBezTo>
                <a:cubicBezTo>
                  <a:pt x="1851135" y="6049245"/>
                  <a:pt x="1974661" y="6251060"/>
                  <a:pt x="1929426" y="6261498"/>
                </a:cubicBezTo>
                <a:cubicBezTo>
                  <a:pt x="1948563" y="6285855"/>
                  <a:pt x="1957263" y="6268458"/>
                  <a:pt x="1959002" y="6251060"/>
                </a:cubicBezTo>
                <a:cubicBezTo>
                  <a:pt x="1972920" y="6310213"/>
                  <a:pt x="2019894" y="6409381"/>
                  <a:pt x="1943344" y="6350228"/>
                </a:cubicBezTo>
                <a:cubicBezTo>
                  <a:pt x="1908549" y="6228443"/>
                  <a:pt x="1878972" y="6188428"/>
                  <a:pt x="1833737" y="6038806"/>
                </a:cubicBezTo>
                <a:cubicBezTo>
                  <a:pt x="1833737" y="6089260"/>
                  <a:pt x="1852875" y="6223223"/>
                  <a:pt x="1840696" y="6296294"/>
                </a:cubicBezTo>
                <a:cubicBezTo>
                  <a:pt x="1845916" y="6278896"/>
                  <a:pt x="1791982" y="6073602"/>
                  <a:pt x="1706733" y="6028366"/>
                </a:cubicBezTo>
                <a:cubicBezTo>
                  <a:pt x="1703253" y="6106657"/>
                  <a:pt x="1722391" y="6177989"/>
                  <a:pt x="1701513" y="6245840"/>
                </a:cubicBezTo>
                <a:cubicBezTo>
                  <a:pt x="1663238" y="6151893"/>
                  <a:pt x="1664977" y="6000530"/>
                  <a:pt x="1574508" y="5972693"/>
                </a:cubicBezTo>
                <a:cubicBezTo>
                  <a:pt x="1574508" y="5922239"/>
                  <a:pt x="1572769" y="5861348"/>
                  <a:pt x="1600606" y="5838730"/>
                </a:cubicBezTo>
                <a:cubicBezTo>
                  <a:pt x="1572769" y="5861348"/>
                  <a:pt x="1501437" y="5805674"/>
                  <a:pt x="1489259" y="5828292"/>
                </a:cubicBezTo>
                <a:cubicBezTo>
                  <a:pt x="1503178" y="5866566"/>
                  <a:pt x="1539713" y="5849169"/>
                  <a:pt x="1531014" y="5894403"/>
                </a:cubicBezTo>
                <a:lnTo>
                  <a:pt x="1510136" y="5861348"/>
                </a:lnTo>
                <a:cubicBezTo>
                  <a:pt x="1492738" y="5856128"/>
                  <a:pt x="1482300" y="5878745"/>
                  <a:pt x="1492738" y="5904842"/>
                </a:cubicBezTo>
                <a:cubicBezTo>
                  <a:pt x="1445764" y="5845689"/>
                  <a:pt x="1421407" y="5885704"/>
                  <a:pt x="1376173" y="5856128"/>
                </a:cubicBezTo>
                <a:cubicBezTo>
                  <a:pt x="1383132" y="5901363"/>
                  <a:pt x="1388351" y="5995311"/>
                  <a:pt x="1435326" y="5995311"/>
                </a:cubicBezTo>
                <a:cubicBezTo>
                  <a:pt x="1410968" y="5990092"/>
                  <a:pt x="1372693" y="5997050"/>
                  <a:pt x="1398790" y="6063163"/>
                </a:cubicBezTo>
                <a:cubicBezTo>
                  <a:pt x="1435326" y="6224962"/>
                  <a:pt x="1532754" y="6258019"/>
                  <a:pt x="1576249" y="6365886"/>
                </a:cubicBezTo>
                <a:cubicBezTo>
                  <a:pt x="1546672" y="6322392"/>
                  <a:pt x="1490999" y="6273676"/>
                  <a:pt x="1468381" y="6219744"/>
                </a:cubicBezTo>
                <a:lnTo>
                  <a:pt x="1496219" y="6348488"/>
                </a:lnTo>
                <a:cubicBezTo>
                  <a:pt x="1449244" y="6350228"/>
                  <a:pt x="1464902" y="6237141"/>
                  <a:pt x="1419667" y="6198866"/>
                </a:cubicBezTo>
                <a:cubicBezTo>
                  <a:pt x="1172618" y="5838730"/>
                  <a:pt x="842058" y="4787897"/>
                  <a:pt x="842058" y="4787897"/>
                </a:cubicBezTo>
                <a:cubicBezTo>
                  <a:pt x="920349" y="4686990"/>
                  <a:pt x="1012557" y="4594782"/>
                  <a:pt x="1111725" y="4509531"/>
                </a:cubicBezTo>
                <a:cubicBezTo>
                  <a:pt x="1106506" y="4342511"/>
                  <a:pt x="1050833" y="4199849"/>
                  <a:pt x="1061271" y="4055447"/>
                </a:cubicBezTo>
                <a:cubicBezTo>
                  <a:pt x="965583" y="3999773"/>
                  <a:pt x="960364" y="3832754"/>
                  <a:pt x="782905" y="3893646"/>
                </a:cubicBezTo>
                <a:cubicBezTo>
                  <a:pt x="838579" y="3860590"/>
                  <a:pt x="840318" y="3905824"/>
                  <a:pt x="906430" y="3836234"/>
                </a:cubicBezTo>
                <a:cubicBezTo>
                  <a:pt x="929048" y="3686612"/>
                  <a:pt x="678518" y="3919743"/>
                  <a:pt x="727232" y="3773601"/>
                </a:cubicBezTo>
                <a:cubicBezTo>
                  <a:pt x="610665" y="3834494"/>
                  <a:pt x="685477" y="3891907"/>
                  <a:pt x="586308" y="3907565"/>
                </a:cubicBezTo>
                <a:cubicBezTo>
                  <a:pt x="633283" y="3808397"/>
                  <a:pt x="836838" y="3630939"/>
                  <a:pt x="645462" y="3679653"/>
                </a:cubicBezTo>
                <a:cubicBezTo>
                  <a:pt x="539335" y="3766642"/>
                  <a:pt x="645462" y="3742284"/>
                  <a:pt x="514978" y="3792739"/>
                </a:cubicBezTo>
                <a:cubicBezTo>
                  <a:pt x="695916" y="3603102"/>
                  <a:pt x="748109" y="3451741"/>
                  <a:pt x="793344" y="3328215"/>
                </a:cubicBezTo>
                <a:cubicBezTo>
                  <a:pt x="772466" y="3300379"/>
                  <a:pt x="756809" y="3279501"/>
                  <a:pt x="746369" y="3265583"/>
                </a:cubicBezTo>
                <a:lnTo>
                  <a:pt x="744630" y="3267323"/>
                </a:lnTo>
                <a:cubicBezTo>
                  <a:pt x="735931" y="3263843"/>
                  <a:pt x="732452" y="3255145"/>
                  <a:pt x="732452" y="3246445"/>
                </a:cubicBezTo>
                <a:cubicBezTo>
                  <a:pt x="730711" y="3246445"/>
                  <a:pt x="730711" y="3244705"/>
                  <a:pt x="730711" y="3244705"/>
                </a:cubicBezTo>
                <a:cubicBezTo>
                  <a:pt x="730711" y="3242966"/>
                  <a:pt x="732452" y="3241226"/>
                  <a:pt x="732452" y="3239487"/>
                </a:cubicBezTo>
                <a:cubicBezTo>
                  <a:pt x="734191" y="3229047"/>
                  <a:pt x="737670" y="3215130"/>
                  <a:pt x="744630" y="3199472"/>
                </a:cubicBezTo>
                <a:cubicBezTo>
                  <a:pt x="756809" y="3152497"/>
                  <a:pt x="772466" y="3107262"/>
                  <a:pt x="793344" y="3065507"/>
                </a:cubicBezTo>
                <a:cubicBezTo>
                  <a:pt x="593268" y="3126400"/>
                  <a:pt x="835099" y="2774962"/>
                  <a:pt x="508019" y="2969819"/>
                </a:cubicBezTo>
                <a:lnTo>
                  <a:pt x="598487" y="2856732"/>
                </a:lnTo>
                <a:lnTo>
                  <a:pt x="483662" y="2901967"/>
                </a:lnTo>
                <a:lnTo>
                  <a:pt x="572391" y="2835856"/>
                </a:lnTo>
                <a:cubicBezTo>
                  <a:pt x="476702" y="2733208"/>
                  <a:pt x="80030" y="3192512"/>
                  <a:pt x="0" y="3030712"/>
                </a:cubicBezTo>
                <a:cubicBezTo>
                  <a:pt x="66112" y="2994176"/>
                  <a:pt x="132225" y="2955900"/>
                  <a:pt x="177459" y="2952421"/>
                </a:cubicBezTo>
                <a:cubicBezTo>
                  <a:pt x="248790" y="2886309"/>
                  <a:pt x="194856" y="2868911"/>
                  <a:pt x="133964" y="2858472"/>
                </a:cubicBezTo>
                <a:lnTo>
                  <a:pt x="273147" y="2757565"/>
                </a:lnTo>
                <a:cubicBezTo>
                  <a:pt x="274887" y="2722769"/>
                  <a:pt x="193117" y="2761045"/>
                  <a:pt x="153102" y="2771483"/>
                </a:cubicBezTo>
                <a:cubicBezTo>
                  <a:pt x="427988" y="2656657"/>
                  <a:pt x="234871" y="2592285"/>
                  <a:pt x="318381" y="2519214"/>
                </a:cubicBezTo>
                <a:lnTo>
                  <a:pt x="173979" y="2611422"/>
                </a:lnTo>
                <a:cubicBezTo>
                  <a:pt x="313162" y="2508776"/>
                  <a:pt x="334039" y="2461801"/>
                  <a:pt x="398411" y="2364373"/>
                </a:cubicBezTo>
                <a:lnTo>
                  <a:pt x="224433" y="2439184"/>
                </a:lnTo>
                <a:cubicBezTo>
                  <a:pt x="274887" y="2385250"/>
                  <a:pt x="353178" y="2287822"/>
                  <a:pt x="219213" y="2331316"/>
                </a:cubicBezTo>
                <a:lnTo>
                  <a:pt x="464523" y="2213011"/>
                </a:lnTo>
                <a:cubicBezTo>
                  <a:pt x="287066" y="2235628"/>
                  <a:pt x="501059" y="2160817"/>
                  <a:pt x="347958" y="2150378"/>
                </a:cubicBezTo>
                <a:lnTo>
                  <a:pt x="203555" y="2240848"/>
                </a:lnTo>
                <a:cubicBezTo>
                  <a:pt x="299244" y="2141679"/>
                  <a:pt x="483662" y="2047731"/>
                  <a:pt x="516717" y="1985099"/>
                </a:cubicBezTo>
                <a:cubicBezTo>
                  <a:pt x="495840" y="1925946"/>
                  <a:pt x="398411" y="1946823"/>
                  <a:pt x="427988" y="1868533"/>
                </a:cubicBezTo>
                <a:cubicBezTo>
                  <a:pt x="535855" y="1899850"/>
                  <a:pt x="762027" y="1878972"/>
                  <a:pt x="781166" y="1906808"/>
                </a:cubicBezTo>
                <a:cubicBezTo>
                  <a:pt x="937746" y="1979879"/>
                  <a:pt x="1087368" y="2026854"/>
                  <a:pt x="1205674" y="2096446"/>
                </a:cubicBezTo>
                <a:cubicBezTo>
                  <a:pt x="1195235" y="2065129"/>
                  <a:pt x="1191755" y="2039033"/>
                  <a:pt x="1200454" y="2028593"/>
                </a:cubicBezTo>
                <a:cubicBezTo>
                  <a:pt x="1236990" y="1847656"/>
                  <a:pt x="1337897" y="1666718"/>
                  <a:pt x="1456203" y="1543192"/>
                </a:cubicBezTo>
                <a:cubicBezTo>
                  <a:pt x="1576249" y="1417928"/>
                  <a:pt x="1699774" y="1343117"/>
                  <a:pt x="1858094" y="1334418"/>
                </a:cubicBezTo>
                <a:cubicBezTo>
                  <a:pt x="1901589" y="1285704"/>
                  <a:pt x="1946823" y="1205674"/>
                  <a:pt x="1868533" y="1021256"/>
                </a:cubicBezTo>
                <a:cubicBezTo>
                  <a:pt x="1885931" y="1033435"/>
                  <a:pt x="1901589" y="1038654"/>
                  <a:pt x="1915507" y="1042134"/>
                </a:cubicBezTo>
                <a:cubicBezTo>
                  <a:pt x="1891150" y="996899"/>
                  <a:pt x="1861574" y="949924"/>
                  <a:pt x="1856354" y="916868"/>
                </a:cubicBezTo>
                <a:cubicBezTo>
                  <a:pt x="1882451" y="955144"/>
                  <a:pt x="1891150" y="989940"/>
                  <a:pt x="1938124" y="1040393"/>
                </a:cubicBezTo>
                <a:cubicBezTo>
                  <a:pt x="1945084" y="1040393"/>
                  <a:pt x="1952043" y="1040393"/>
                  <a:pt x="1957263" y="1038654"/>
                </a:cubicBezTo>
                <a:cubicBezTo>
                  <a:pt x="1962481" y="1012557"/>
                  <a:pt x="1965962" y="963843"/>
                  <a:pt x="2016415" y="989940"/>
                </a:cubicBezTo>
                <a:cubicBezTo>
                  <a:pt x="2019894" y="986460"/>
                  <a:pt x="2021634" y="982980"/>
                  <a:pt x="2025114" y="979501"/>
                </a:cubicBezTo>
                <a:cubicBezTo>
                  <a:pt x="1983359" y="906430"/>
                  <a:pt x="1922466" y="850757"/>
                  <a:pt x="1910288" y="791604"/>
                </a:cubicBezTo>
                <a:lnTo>
                  <a:pt x="2037292" y="920349"/>
                </a:lnTo>
                <a:cubicBezTo>
                  <a:pt x="2030334" y="866415"/>
                  <a:pt x="2087747" y="908170"/>
                  <a:pt x="2040772" y="805522"/>
                </a:cubicBezTo>
                <a:lnTo>
                  <a:pt x="1964221" y="749849"/>
                </a:lnTo>
                <a:cubicBezTo>
                  <a:pt x="2045991" y="775946"/>
                  <a:pt x="1983359" y="635022"/>
                  <a:pt x="2115583" y="732451"/>
                </a:cubicBezTo>
                <a:lnTo>
                  <a:pt x="2077307" y="683737"/>
                </a:lnTo>
                <a:cubicBezTo>
                  <a:pt x="2120803" y="697655"/>
                  <a:pt x="2159077" y="706354"/>
                  <a:pt x="2197353" y="711574"/>
                </a:cubicBezTo>
                <a:cubicBezTo>
                  <a:pt x="2197353" y="708094"/>
                  <a:pt x="2197353" y="704614"/>
                  <a:pt x="2195613" y="699395"/>
                </a:cubicBezTo>
                <a:lnTo>
                  <a:pt x="2202573" y="711574"/>
                </a:lnTo>
                <a:cubicBezTo>
                  <a:pt x="2240847" y="716792"/>
                  <a:pt x="2277383" y="718533"/>
                  <a:pt x="2312179" y="720273"/>
                </a:cubicBezTo>
                <a:cubicBezTo>
                  <a:pt x="2345235" y="681997"/>
                  <a:pt x="2374811" y="640242"/>
                  <a:pt x="2350454" y="525416"/>
                </a:cubicBezTo>
                <a:cubicBezTo>
                  <a:pt x="2413087" y="678518"/>
                  <a:pt x="2427005" y="603706"/>
                  <a:pt x="2451362" y="582829"/>
                </a:cubicBezTo>
                <a:lnTo>
                  <a:pt x="2505295" y="744630"/>
                </a:lnTo>
                <a:cubicBezTo>
                  <a:pt x="2508776" y="746369"/>
                  <a:pt x="2510515" y="746369"/>
                  <a:pt x="2513994" y="746369"/>
                </a:cubicBezTo>
                <a:cubicBezTo>
                  <a:pt x="2522693" y="728971"/>
                  <a:pt x="2538351" y="716792"/>
                  <a:pt x="2554010" y="706354"/>
                </a:cubicBezTo>
                <a:cubicBezTo>
                  <a:pt x="2552270" y="704614"/>
                  <a:pt x="2552270" y="704614"/>
                  <a:pt x="2552270" y="704614"/>
                </a:cubicBezTo>
                <a:cubicBezTo>
                  <a:pt x="2552270" y="704614"/>
                  <a:pt x="2552270" y="704614"/>
                  <a:pt x="2554010" y="704614"/>
                </a:cubicBezTo>
                <a:cubicBezTo>
                  <a:pt x="2600984" y="675038"/>
                  <a:pt x="2661876" y="657640"/>
                  <a:pt x="2606204" y="534115"/>
                </a:cubicBezTo>
                <a:cubicBezTo>
                  <a:pt x="2640999" y="588049"/>
                  <a:pt x="2604463" y="581090"/>
                  <a:pt x="2670575" y="650681"/>
                </a:cubicBezTo>
                <a:cubicBezTo>
                  <a:pt x="2795840" y="695916"/>
                  <a:pt x="2569668" y="438427"/>
                  <a:pt x="2694932" y="504538"/>
                </a:cubicBezTo>
                <a:cubicBezTo>
                  <a:pt x="2627081" y="393193"/>
                  <a:pt x="2590546" y="448865"/>
                  <a:pt x="2564448" y="360137"/>
                </a:cubicBezTo>
                <a:cubicBezTo>
                  <a:pt x="2651438" y="419289"/>
                  <a:pt x="2827157" y="626324"/>
                  <a:pt x="2757565" y="450606"/>
                </a:cubicBezTo>
                <a:cubicBezTo>
                  <a:pt x="2672316" y="344479"/>
                  <a:pt x="2707111" y="440166"/>
                  <a:pt x="2646218" y="318381"/>
                </a:cubicBezTo>
                <a:cubicBezTo>
                  <a:pt x="2707111" y="382753"/>
                  <a:pt x="2762784" y="431467"/>
                  <a:pt x="2813238" y="473223"/>
                </a:cubicBezTo>
                <a:cubicBezTo>
                  <a:pt x="2851514" y="374054"/>
                  <a:pt x="2898487" y="273147"/>
                  <a:pt x="3004615" y="300983"/>
                </a:cubicBezTo>
                <a:cubicBezTo>
                  <a:pt x="3006355" y="353178"/>
                  <a:pt x="3030712" y="386233"/>
                  <a:pt x="3058548" y="417550"/>
                </a:cubicBezTo>
                <a:cubicBezTo>
                  <a:pt x="3062028" y="417550"/>
                  <a:pt x="3067247" y="419289"/>
                  <a:pt x="3074206" y="426249"/>
                </a:cubicBezTo>
                <a:cubicBezTo>
                  <a:pt x="3058548" y="384494"/>
                  <a:pt x="3112482" y="443646"/>
                  <a:pt x="3063768" y="375794"/>
                </a:cubicBezTo>
                <a:cubicBezTo>
                  <a:pt x="3072467" y="391452"/>
                  <a:pt x="3091604" y="410590"/>
                  <a:pt x="3114221" y="429728"/>
                </a:cubicBezTo>
                <a:cubicBezTo>
                  <a:pt x="3117702" y="426249"/>
                  <a:pt x="3122920" y="421029"/>
                  <a:pt x="3126400" y="415809"/>
                </a:cubicBezTo>
                <a:cubicBezTo>
                  <a:pt x="3091604" y="386233"/>
                  <a:pt x="3048110" y="339259"/>
                  <a:pt x="3018533" y="316641"/>
                </a:cubicBezTo>
                <a:cubicBezTo>
                  <a:pt x="3027232" y="294024"/>
                  <a:pt x="2952421" y="201816"/>
                  <a:pt x="3044629" y="262709"/>
                </a:cubicBezTo>
                <a:cubicBezTo>
                  <a:pt x="3060289" y="288805"/>
                  <a:pt x="3041150" y="299244"/>
                  <a:pt x="3114221" y="347958"/>
                </a:cubicBezTo>
                <a:lnTo>
                  <a:pt x="3114221" y="325340"/>
                </a:lnTo>
                <a:cubicBezTo>
                  <a:pt x="3192512" y="389713"/>
                  <a:pt x="3068986" y="325340"/>
                  <a:pt x="3147277" y="393193"/>
                </a:cubicBezTo>
                <a:cubicBezTo>
                  <a:pt x="3178594" y="360137"/>
                  <a:pt x="3211649" y="332300"/>
                  <a:pt x="3242966" y="318381"/>
                </a:cubicBezTo>
                <a:lnTo>
                  <a:pt x="3274282" y="339259"/>
                </a:lnTo>
                <a:lnTo>
                  <a:pt x="3171634" y="405371"/>
                </a:lnTo>
                <a:cubicBezTo>
                  <a:pt x="3173374" y="405371"/>
                  <a:pt x="3175114" y="405371"/>
                  <a:pt x="3176854" y="407110"/>
                </a:cubicBezTo>
                <a:lnTo>
                  <a:pt x="3168155" y="407110"/>
                </a:lnTo>
                <a:lnTo>
                  <a:pt x="3154236" y="417550"/>
                </a:lnTo>
                <a:lnTo>
                  <a:pt x="3187292" y="445386"/>
                </a:lnTo>
                <a:lnTo>
                  <a:pt x="3197731" y="422768"/>
                </a:lnTo>
                <a:cubicBezTo>
                  <a:pt x="3199471" y="433207"/>
                  <a:pt x="3197731" y="443646"/>
                  <a:pt x="3197731" y="454085"/>
                </a:cubicBezTo>
                <a:lnTo>
                  <a:pt x="3253404" y="499320"/>
                </a:lnTo>
                <a:lnTo>
                  <a:pt x="3272543" y="488880"/>
                </a:lnTo>
                <a:cubicBezTo>
                  <a:pt x="3328215" y="528895"/>
                  <a:pt x="3354313" y="549773"/>
                  <a:pt x="3378670" y="570650"/>
                </a:cubicBezTo>
                <a:cubicBezTo>
                  <a:pt x="3373450" y="544554"/>
                  <a:pt x="3352573" y="506279"/>
                  <a:pt x="3307338" y="440166"/>
                </a:cubicBezTo>
                <a:lnTo>
                  <a:pt x="3413465" y="534115"/>
                </a:lnTo>
                <a:lnTo>
                  <a:pt x="3356052" y="427988"/>
                </a:lnTo>
                <a:lnTo>
                  <a:pt x="3425643" y="514978"/>
                </a:lnTo>
                <a:cubicBezTo>
                  <a:pt x="3444781" y="492360"/>
                  <a:pt x="3408245" y="431467"/>
                  <a:pt x="3356052" y="358396"/>
                </a:cubicBezTo>
                <a:lnTo>
                  <a:pt x="3242966" y="415809"/>
                </a:lnTo>
                <a:cubicBezTo>
                  <a:pt x="3272543" y="396672"/>
                  <a:pt x="3307338" y="368836"/>
                  <a:pt x="3342133" y="340998"/>
                </a:cubicBezTo>
                <a:cubicBezTo>
                  <a:pt x="3237746" y="200076"/>
                  <a:pt x="3082905" y="24357"/>
                  <a:pt x="314379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2698EE4-8E58-4543-8AE9-98B35E6A43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3525" y="18161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928744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879D212-7414-4DA1-B0A1-54F43EE5C3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4509861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02BA1B1-7BBC-4B9A-856F-6086E9D805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72113" y="964474"/>
            <a:ext cx="2557462" cy="283600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35EE76-50A8-43C1-9631-A843A347E1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033" y="2962276"/>
            <a:ext cx="3674831" cy="3337339"/>
          </a:xfrm>
          <a:custGeom>
            <a:avLst/>
            <a:gdLst>
              <a:gd name="connsiteX0" fmla="*/ 0 w 3674831"/>
              <a:gd name="connsiteY0" fmla="*/ 0 h 3337339"/>
              <a:gd name="connsiteX1" fmla="*/ 3674831 w 3674831"/>
              <a:gd name="connsiteY1" fmla="*/ 0 h 3337339"/>
              <a:gd name="connsiteX2" fmla="*/ 3674831 w 3674831"/>
              <a:gd name="connsiteY2" fmla="*/ 3337339 h 3337339"/>
              <a:gd name="connsiteX3" fmla="*/ 0 w 3674831"/>
              <a:gd name="connsiteY3" fmla="*/ 3337339 h 333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4831" h="3337339">
                <a:moveTo>
                  <a:pt x="0" y="0"/>
                </a:moveTo>
                <a:lnTo>
                  <a:pt x="3674831" y="0"/>
                </a:lnTo>
                <a:lnTo>
                  <a:pt x="3674831" y="3337339"/>
                </a:lnTo>
                <a:lnTo>
                  <a:pt x="0" y="333733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8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879D212-7414-4DA1-B0A1-54F43EE5C3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5B912-1B69-45D7-9016-7387A6F019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29201" y="990600"/>
            <a:ext cx="6200775" cy="2311400"/>
          </a:xfrm>
          <a:custGeom>
            <a:avLst/>
            <a:gdLst>
              <a:gd name="connsiteX0" fmla="*/ 0 w 6200775"/>
              <a:gd name="connsiteY0" fmla="*/ 0 h 2311400"/>
              <a:gd name="connsiteX1" fmla="*/ 6200775 w 6200775"/>
              <a:gd name="connsiteY1" fmla="*/ 0 h 2311400"/>
              <a:gd name="connsiteX2" fmla="*/ 6200775 w 6200775"/>
              <a:gd name="connsiteY2" fmla="*/ 2311400 h 2311400"/>
              <a:gd name="connsiteX3" fmla="*/ 0 w 6200775"/>
              <a:gd name="connsiteY3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0775" h="2311400">
                <a:moveTo>
                  <a:pt x="0" y="0"/>
                </a:moveTo>
                <a:lnTo>
                  <a:pt x="6200775" y="0"/>
                </a:lnTo>
                <a:lnTo>
                  <a:pt x="6200775" y="2311400"/>
                </a:lnTo>
                <a:lnTo>
                  <a:pt x="0" y="23114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BFC465-E4AC-4368-BE2B-21A1664B1D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1984" y="1585731"/>
            <a:ext cx="5086047" cy="4775955"/>
          </a:xfrm>
          <a:custGeom>
            <a:avLst/>
            <a:gdLst>
              <a:gd name="connsiteX0" fmla="*/ 4960750 w 6561118"/>
              <a:gd name="connsiteY0" fmla="*/ 113 h 6161093"/>
              <a:gd name="connsiteX1" fmla="*/ 5422202 w 6561118"/>
              <a:gd name="connsiteY1" fmla="*/ 83470 h 6161093"/>
              <a:gd name="connsiteX2" fmla="*/ 6110947 w 6561118"/>
              <a:gd name="connsiteY2" fmla="*/ 691993 h 6161093"/>
              <a:gd name="connsiteX3" fmla="*/ 6494903 w 6561118"/>
              <a:gd name="connsiteY3" fmla="*/ 1312331 h 6161093"/>
              <a:gd name="connsiteX4" fmla="*/ 6508757 w 6561118"/>
              <a:gd name="connsiteY4" fmla="*/ 2320627 h 6161093"/>
              <a:gd name="connsiteX5" fmla="*/ 6342508 w 6561118"/>
              <a:gd name="connsiteY5" fmla="*/ 2887793 h 6161093"/>
              <a:gd name="connsiteX6" fmla="*/ 6010011 w 6561118"/>
              <a:gd name="connsiteY6" fmla="*/ 3224548 h 6161093"/>
              <a:gd name="connsiteX7" fmla="*/ 5463765 w 6561118"/>
              <a:gd name="connsiteY7" fmla="*/ 3618413 h 6161093"/>
              <a:gd name="connsiteX8" fmla="*/ 4871998 w 6561118"/>
              <a:gd name="connsiteY8" fmla="*/ 3901996 h 6161093"/>
              <a:gd name="connsiteX9" fmla="*/ 4024921 w 6561118"/>
              <a:gd name="connsiteY9" fmla="*/ 4307678 h 6161093"/>
              <a:gd name="connsiteX10" fmla="*/ 3350030 w 6561118"/>
              <a:gd name="connsiteY10" fmla="*/ 4762592 h 6161093"/>
              <a:gd name="connsiteX11" fmla="*/ 2973991 w 6561118"/>
              <a:gd name="connsiteY11" fmla="*/ 5428225 h 6161093"/>
              <a:gd name="connsiteX12" fmla="*/ 2217955 w 6561118"/>
              <a:gd name="connsiteY12" fmla="*/ 6158845 h 6161093"/>
              <a:gd name="connsiteX13" fmla="*/ 1418377 w 6561118"/>
              <a:gd name="connsiteY13" fmla="*/ 5617280 h 6161093"/>
              <a:gd name="connsiteX14" fmla="*/ 1117546 w 6561118"/>
              <a:gd name="connsiteY14" fmla="*/ 4640494 h 6161093"/>
              <a:gd name="connsiteX15" fmla="*/ 541613 w 6561118"/>
              <a:gd name="connsiteY15" fmla="*/ 3600689 h 6161093"/>
              <a:gd name="connsiteX16" fmla="*/ 159637 w 6561118"/>
              <a:gd name="connsiteY16" fmla="*/ 3137897 h 6161093"/>
              <a:gd name="connsiteX17" fmla="*/ 319948 w 6561118"/>
              <a:gd name="connsiteY17" fmla="*/ 1733767 h 6161093"/>
              <a:gd name="connsiteX18" fmla="*/ 1390669 w 6561118"/>
              <a:gd name="connsiteY18" fmla="*/ 1249312 h 6161093"/>
              <a:gd name="connsiteX19" fmla="*/ 2560348 w 6561118"/>
              <a:gd name="connsiteY19" fmla="*/ 1007085 h 6161093"/>
              <a:gd name="connsiteX20" fmla="*/ 4038775 w 6561118"/>
              <a:gd name="connsiteY20" fmla="*/ 187845 h 6161093"/>
              <a:gd name="connsiteX21" fmla="*/ 4802727 w 6561118"/>
              <a:gd name="connsiteY21" fmla="*/ 4697 h 6161093"/>
              <a:gd name="connsiteX22" fmla="*/ 4960750 w 6561118"/>
              <a:gd name="connsiteY22" fmla="*/ 113 h 616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61118" h="6161093">
                <a:moveTo>
                  <a:pt x="4960750" y="113"/>
                </a:moveTo>
                <a:cubicBezTo>
                  <a:pt x="5119020" y="1866"/>
                  <a:pt x="5276734" y="24391"/>
                  <a:pt x="5422202" y="83470"/>
                </a:cubicBezTo>
                <a:cubicBezTo>
                  <a:pt x="5709179" y="203599"/>
                  <a:pt x="5918969" y="449765"/>
                  <a:pt x="6110947" y="691993"/>
                </a:cubicBezTo>
                <a:cubicBezTo>
                  <a:pt x="6265321" y="883017"/>
                  <a:pt x="6417715" y="1081920"/>
                  <a:pt x="6494903" y="1312331"/>
                </a:cubicBezTo>
                <a:cubicBezTo>
                  <a:pt x="6603756" y="1633331"/>
                  <a:pt x="6556257" y="1983871"/>
                  <a:pt x="6508757" y="2320627"/>
                </a:cubicBezTo>
                <a:cubicBezTo>
                  <a:pt x="6479069" y="2517559"/>
                  <a:pt x="6447403" y="2720400"/>
                  <a:pt x="6342508" y="2887793"/>
                </a:cubicBezTo>
                <a:cubicBezTo>
                  <a:pt x="6259383" y="3021707"/>
                  <a:pt x="6134697" y="3124112"/>
                  <a:pt x="6010011" y="3224548"/>
                </a:cubicBezTo>
                <a:cubicBezTo>
                  <a:pt x="5835845" y="3364370"/>
                  <a:pt x="5657721" y="3504192"/>
                  <a:pt x="5463765" y="3618413"/>
                </a:cubicBezTo>
                <a:cubicBezTo>
                  <a:pt x="5275745" y="3728695"/>
                  <a:pt x="5071892" y="3813376"/>
                  <a:pt x="4871998" y="3901996"/>
                </a:cubicBezTo>
                <a:cubicBezTo>
                  <a:pt x="4585021" y="4028033"/>
                  <a:pt x="4302002" y="4163917"/>
                  <a:pt x="4024921" y="4307678"/>
                </a:cubicBezTo>
                <a:cubicBezTo>
                  <a:pt x="3783464" y="4433715"/>
                  <a:pt x="3540029" y="4569598"/>
                  <a:pt x="3350030" y="4762592"/>
                </a:cubicBezTo>
                <a:cubicBezTo>
                  <a:pt x="3158052" y="4957556"/>
                  <a:pt x="2973991" y="5428225"/>
                  <a:pt x="2973991" y="5428225"/>
                </a:cubicBezTo>
                <a:cubicBezTo>
                  <a:pt x="2845346" y="5774827"/>
                  <a:pt x="2588056" y="6129305"/>
                  <a:pt x="2217955" y="6158845"/>
                </a:cubicBezTo>
                <a:cubicBezTo>
                  <a:pt x="1875562" y="6188385"/>
                  <a:pt x="1572751" y="5922526"/>
                  <a:pt x="1418377" y="5617280"/>
                </a:cubicBezTo>
                <a:cubicBezTo>
                  <a:pt x="1265983" y="5312035"/>
                  <a:pt x="1220462" y="4967402"/>
                  <a:pt x="1117546" y="4640494"/>
                </a:cubicBezTo>
                <a:cubicBezTo>
                  <a:pt x="998797" y="4260414"/>
                  <a:pt x="800882" y="3903965"/>
                  <a:pt x="541613" y="3600689"/>
                </a:cubicBezTo>
                <a:cubicBezTo>
                  <a:pt x="410989" y="3449051"/>
                  <a:pt x="264532" y="3309229"/>
                  <a:pt x="159637" y="3137897"/>
                </a:cubicBezTo>
                <a:cubicBezTo>
                  <a:pt x="-105570" y="2706615"/>
                  <a:pt x="-32341" y="2100062"/>
                  <a:pt x="319948" y="1733767"/>
                </a:cubicBezTo>
                <a:cubicBezTo>
                  <a:pt x="597029" y="1450184"/>
                  <a:pt x="998797" y="1322177"/>
                  <a:pt x="1390669" y="1249312"/>
                </a:cubicBezTo>
                <a:cubicBezTo>
                  <a:pt x="1782541" y="1176447"/>
                  <a:pt x="2186288" y="1144938"/>
                  <a:pt x="2560348" y="1007085"/>
                </a:cubicBezTo>
                <a:cubicBezTo>
                  <a:pt x="3088782" y="810152"/>
                  <a:pt x="3520237" y="410379"/>
                  <a:pt x="4038775" y="187845"/>
                </a:cubicBezTo>
                <a:cubicBezTo>
                  <a:pt x="4282211" y="85440"/>
                  <a:pt x="4541479" y="24391"/>
                  <a:pt x="4802727" y="4697"/>
                </a:cubicBezTo>
                <a:cubicBezTo>
                  <a:pt x="4855174" y="1251"/>
                  <a:pt x="4907993" y="-472"/>
                  <a:pt x="4960750" y="1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1E837723-9974-446A-A33B-30E4D7F718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60624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F713AF-DFD8-4B96-95D3-3416712A57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900" y="1968500"/>
            <a:ext cx="3152775" cy="3718389"/>
          </a:xfrm>
          <a:custGeom>
            <a:avLst/>
            <a:gdLst>
              <a:gd name="connsiteX0" fmla="*/ 0 w 3822700"/>
              <a:gd name="connsiteY0" fmla="*/ 0 h 4508500"/>
              <a:gd name="connsiteX1" fmla="*/ 3822700 w 3822700"/>
              <a:gd name="connsiteY1" fmla="*/ 0 h 4508500"/>
              <a:gd name="connsiteX2" fmla="*/ 3822700 w 3822700"/>
              <a:gd name="connsiteY2" fmla="*/ 4508500 h 4508500"/>
              <a:gd name="connsiteX3" fmla="*/ 0 w 3822700"/>
              <a:gd name="connsiteY3" fmla="*/ 4508500 h 450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2700" h="4508500">
                <a:moveTo>
                  <a:pt x="0" y="0"/>
                </a:moveTo>
                <a:lnTo>
                  <a:pt x="3822700" y="0"/>
                </a:lnTo>
                <a:lnTo>
                  <a:pt x="3822700" y="4508500"/>
                </a:lnTo>
                <a:lnTo>
                  <a:pt x="0" y="45085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BFCAAFD-C5EB-4C3F-B887-53E3768C6E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7C9E0C9-523A-4E0D-B2D9-9F7EBD340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7662" y="3255837"/>
            <a:ext cx="2130221" cy="1418974"/>
          </a:xfrm>
          <a:custGeom>
            <a:avLst/>
            <a:gdLst>
              <a:gd name="connsiteX0" fmla="*/ 0 w 2130221"/>
              <a:gd name="connsiteY0" fmla="*/ 0 h 1418974"/>
              <a:gd name="connsiteX1" fmla="*/ 2130221 w 2130221"/>
              <a:gd name="connsiteY1" fmla="*/ 0 h 1418974"/>
              <a:gd name="connsiteX2" fmla="*/ 2130221 w 2130221"/>
              <a:gd name="connsiteY2" fmla="*/ 1418974 h 1418974"/>
              <a:gd name="connsiteX3" fmla="*/ 0 w 2130221"/>
              <a:gd name="connsiteY3" fmla="*/ 1418974 h 141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221" h="1418974">
                <a:moveTo>
                  <a:pt x="0" y="0"/>
                </a:moveTo>
                <a:lnTo>
                  <a:pt x="2130221" y="0"/>
                </a:lnTo>
                <a:lnTo>
                  <a:pt x="2130221" y="1418974"/>
                </a:lnTo>
                <a:lnTo>
                  <a:pt x="0" y="141897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5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B56E903-7633-4E14-A6CB-307CCB0D43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2833" y="5150083"/>
            <a:ext cx="2172048" cy="217204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458DFF-87C5-44FB-A38F-D3940570C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5950" y="3894086"/>
            <a:ext cx="1403300" cy="14033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2801532-65ED-4C11-8786-D2502039B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06083" y="1168633"/>
            <a:ext cx="2172048" cy="217204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4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59009835-4FD7-4DC1-B844-463D62CDDA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48641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23114A6-CFCE-47AD-A41C-59DB66E6D7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039725">
            <a:off x="4395543" y="607510"/>
            <a:ext cx="1277910" cy="1366575"/>
          </a:xfrm>
          <a:custGeom>
            <a:avLst/>
            <a:gdLst>
              <a:gd name="connsiteX0" fmla="*/ 4698 w 1277910"/>
              <a:gd name="connsiteY0" fmla="*/ 0 h 1366575"/>
              <a:gd name="connsiteX1" fmla="*/ 1277910 w 1277910"/>
              <a:gd name="connsiteY1" fmla="*/ 4391 h 1366575"/>
              <a:gd name="connsiteX2" fmla="*/ 1273211 w 1277910"/>
              <a:gd name="connsiteY2" fmla="*/ 1366575 h 1366575"/>
              <a:gd name="connsiteX3" fmla="*/ 0 w 1277910"/>
              <a:gd name="connsiteY3" fmla="*/ 1362183 h 136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910" h="1366575">
                <a:moveTo>
                  <a:pt x="4698" y="0"/>
                </a:moveTo>
                <a:lnTo>
                  <a:pt x="1277910" y="4391"/>
                </a:lnTo>
                <a:lnTo>
                  <a:pt x="1273211" y="1366575"/>
                </a:lnTo>
                <a:lnTo>
                  <a:pt x="0" y="1362183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825324-786A-4C64-AD70-948F9ADBFB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20639912">
            <a:off x="3596210" y="511562"/>
            <a:ext cx="1279887" cy="1368422"/>
          </a:xfrm>
          <a:custGeom>
            <a:avLst/>
            <a:gdLst>
              <a:gd name="connsiteX0" fmla="*/ 1279887 w 1279887"/>
              <a:gd name="connsiteY0" fmla="*/ 6246 h 1368422"/>
              <a:gd name="connsiteX1" fmla="*/ 1273204 w 1279887"/>
              <a:gd name="connsiteY1" fmla="*/ 1368422 h 1368422"/>
              <a:gd name="connsiteX2" fmla="*/ 0 w 1279887"/>
              <a:gd name="connsiteY2" fmla="*/ 1362175 h 1368422"/>
              <a:gd name="connsiteX3" fmla="*/ 6683 w 1279887"/>
              <a:gd name="connsiteY3" fmla="*/ 0 h 136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887" h="1368422">
                <a:moveTo>
                  <a:pt x="1279887" y="6246"/>
                </a:moveTo>
                <a:lnTo>
                  <a:pt x="1273204" y="1368422"/>
                </a:lnTo>
                <a:lnTo>
                  <a:pt x="0" y="1362175"/>
                </a:lnTo>
                <a:lnTo>
                  <a:pt x="6683" y="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A7CD0B1-8DDD-44B1-8058-E18990363B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5365" y="4171950"/>
            <a:ext cx="2185214" cy="218521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4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C0FF18C-C563-4704-A8AB-5FF25B382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0" y="1052514"/>
            <a:ext cx="6248400" cy="4752975"/>
          </a:xfrm>
          <a:custGeom>
            <a:avLst/>
            <a:gdLst>
              <a:gd name="connsiteX0" fmla="*/ 0 w 6248400"/>
              <a:gd name="connsiteY0" fmla="*/ 0 h 4752975"/>
              <a:gd name="connsiteX1" fmla="*/ 6248400 w 6248400"/>
              <a:gd name="connsiteY1" fmla="*/ 0 h 4752975"/>
              <a:gd name="connsiteX2" fmla="*/ 6248400 w 6248400"/>
              <a:gd name="connsiteY2" fmla="*/ 4752975 h 4752975"/>
              <a:gd name="connsiteX3" fmla="*/ 0 w 6248400"/>
              <a:gd name="connsiteY3" fmla="*/ 4752975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0" h="4752975">
                <a:moveTo>
                  <a:pt x="0" y="0"/>
                </a:moveTo>
                <a:lnTo>
                  <a:pt x="6248400" y="0"/>
                </a:lnTo>
                <a:lnTo>
                  <a:pt x="6248400" y="4752975"/>
                </a:lnTo>
                <a:lnTo>
                  <a:pt x="0" y="4752975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8FB7F396-592A-41ED-981B-1F2518B1F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610552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6EFA5F-5C0D-4811-A1C3-F69D436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19525" y="2638881"/>
            <a:ext cx="2886075" cy="2399844"/>
          </a:xfrm>
          <a:custGeom>
            <a:avLst/>
            <a:gdLst>
              <a:gd name="connsiteX0" fmla="*/ 0 w 2886075"/>
              <a:gd name="connsiteY0" fmla="*/ 0 h 2399844"/>
              <a:gd name="connsiteX1" fmla="*/ 2886075 w 2886075"/>
              <a:gd name="connsiteY1" fmla="*/ 0 h 2399844"/>
              <a:gd name="connsiteX2" fmla="*/ 2886075 w 2886075"/>
              <a:gd name="connsiteY2" fmla="*/ 2399844 h 2399844"/>
              <a:gd name="connsiteX3" fmla="*/ 0 w 2886075"/>
              <a:gd name="connsiteY3" fmla="*/ 2399844 h 239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6075" h="2399844">
                <a:moveTo>
                  <a:pt x="0" y="0"/>
                </a:moveTo>
                <a:lnTo>
                  <a:pt x="2886075" y="0"/>
                </a:lnTo>
                <a:lnTo>
                  <a:pt x="2886075" y="2399844"/>
                </a:lnTo>
                <a:lnTo>
                  <a:pt x="0" y="239984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2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607178-9ABD-4CF1-A6DE-5D096D6747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2941" y="1085851"/>
            <a:ext cx="4796310" cy="4829175"/>
          </a:xfrm>
          <a:custGeom>
            <a:avLst/>
            <a:gdLst>
              <a:gd name="connsiteX0" fmla="*/ 0 w 4796310"/>
              <a:gd name="connsiteY0" fmla="*/ 0 h 4829175"/>
              <a:gd name="connsiteX1" fmla="*/ 4796310 w 4796310"/>
              <a:gd name="connsiteY1" fmla="*/ 0 h 4829175"/>
              <a:gd name="connsiteX2" fmla="*/ 4796310 w 4796310"/>
              <a:gd name="connsiteY2" fmla="*/ 4829175 h 4829175"/>
              <a:gd name="connsiteX3" fmla="*/ 0 w 4796310"/>
              <a:gd name="connsiteY3" fmla="*/ 4829175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6310" h="4829175">
                <a:moveTo>
                  <a:pt x="0" y="0"/>
                </a:moveTo>
                <a:lnTo>
                  <a:pt x="4796310" y="0"/>
                </a:lnTo>
                <a:lnTo>
                  <a:pt x="4796310" y="4829175"/>
                </a:lnTo>
                <a:lnTo>
                  <a:pt x="0" y="482917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C8CF68-792D-4041-873B-F56DFF8518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22842" y="3695701"/>
            <a:ext cx="1962150" cy="2238375"/>
          </a:xfrm>
          <a:custGeom>
            <a:avLst/>
            <a:gdLst>
              <a:gd name="connsiteX0" fmla="*/ 0 w 1962150"/>
              <a:gd name="connsiteY0" fmla="*/ 0 h 2238375"/>
              <a:gd name="connsiteX1" fmla="*/ 1962150 w 1962150"/>
              <a:gd name="connsiteY1" fmla="*/ 0 h 2238375"/>
              <a:gd name="connsiteX2" fmla="*/ 1962150 w 1962150"/>
              <a:gd name="connsiteY2" fmla="*/ 2238375 h 2238375"/>
              <a:gd name="connsiteX3" fmla="*/ 0 w 1962150"/>
              <a:gd name="connsiteY3" fmla="*/ 2238375 h 223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2238375">
                <a:moveTo>
                  <a:pt x="0" y="0"/>
                </a:moveTo>
                <a:lnTo>
                  <a:pt x="1962150" y="0"/>
                </a:lnTo>
                <a:lnTo>
                  <a:pt x="1962150" y="2238375"/>
                </a:lnTo>
                <a:lnTo>
                  <a:pt x="0" y="223837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A7E3BB8-52D7-4CBA-BE19-FFBCA3EEB5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0927" y="1219199"/>
            <a:ext cx="3933825" cy="6858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472746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2669CD-7635-406A-9F87-489B70AA1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0" y="2959100"/>
            <a:ext cx="6477000" cy="3898900"/>
          </a:xfrm>
          <a:custGeom>
            <a:avLst/>
            <a:gdLst>
              <a:gd name="connsiteX0" fmla="*/ 552484 w 6477000"/>
              <a:gd name="connsiteY0" fmla="*/ 0 h 3898900"/>
              <a:gd name="connsiteX1" fmla="*/ 6477000 w 6477000"/>
              <a:gd name="connsiteY1" fmla="*/ 0 h 3898900"/>
              <a:gd name="connsiteX2" fmla="*/ 6477000 w 6477000"/>
              <a:gd name="connsiteY2" fmla="*/ 3898900 h 3898900"/>
              <a:gd name="connsiteX3" fmla="*/ 0 w 6477000"/>
              <a:gd name="connsiteY3" fmla="*/ 3898900 h 3898900"/>
              <a:gd name="connsiteX4" fmla="*/ 0 w 6477000"/>
              <a:gd name="connsiteY4" fmla="*/ 552484 h 3898900"/>
              <a:gd name="connsiteX5" fmla="*/ 552484 w 6477000"/>
              <a:gd name="connsiteY5" fmla="*/ 0 h 389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0" h="3898900">
                <a:moveTo>
                  <a:pt x="552484" y="0"/>
                </a:moveTo>
                <a:lnTo>
                  <a:pt x="6477000" y="0"/>
                </a:lnTo>
                <a:lnTo>
                  <a:pt x="6477000" y="3898900"/>
                </a:lnTo>
                <a:lnTo>
                  <a:pt x="0" y="3898900"/>
                </a:lnTo>
                <a:lnTo>
                  <a:pt x="0" y="552484"/>
                </a:lnTo>
                <a:cubicBezTo>
                  <a:pt x="0" y="247356"/>
                  <a:pt x="247356" y="0"/>
                  <a:pt x="55248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7D93F6F-2DF8-46E2-941A-DCF7FC7A99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242058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5748A5F-D122-45C3-821D-A5BF0077A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3725" y="3152775"/>
            <a:ext cx="5248275" cy="180022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6422D0-53CC-4686-B0F9-113E08DE48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21549" y="0"/>
            <a:ext cx="9770451" cy="2746072"/>
          </a:xfrm>
          <a:custGeom>
            <a:avLst/>
            <a:gdLst>
              <a:gd name="connsiteX0" fmla="*/ 0 w 9770451"/>
              <a:gd name="connsiteY0" fmla="*/ 0 h 2746072"/>
              <a:gd name="connsiteX1" fmla="*/ 9770451 w 9770451"/>
              <a:gd name="connsiteY1" fmla="*/ 0 h 2746072"/>
              <a:gd name="connsiteX2" fmla="*/ 9770451 w 9770451"/>
              <a:gd name="connsiteY2" fmla="*/ 2746072 h 2746072"/>
              <a:gd name="connsiteX3" fmla="*/ 0 w 9770451"/>
              <a:gd name="connsiteY3" fmla="*/ 2746072 h 274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0451" h="2746072">
                <a:moveTo>
                  <a:pt x="0" y="0"/>
                </a:moveTo>
                <a:lnTo>
                  <a:pt x="9770451" y="0"/>
                </a:lnTo>
                <a:lnTo>
                  <a:pt x="9770451" y="2746072"/>
                </a:lnTo>
                <a:lnTo>
                  <a:pt x="0" y="274607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9084354-17B2-44B8-909B-B5485CCDA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4304612"/>
            <a:ext cx="3714750" cy="2553388"/>
          </a:xfrm>
          <a:custGeom>
            <a:avLst/>
            <a:gdLst>
              <a:gd name="connsiteX0" fmla="*/ 0 w 3714750"/>
              <a:gd name="connsiteY0" fmla="*/ 0 h 2553388"/>
              <a:gd name="connsiteX1" fmla="*/ 3714750 w 3714750"/>
              <a:gd name="connsiteY1" fmla="*/ 0 h 2553388"/>
              <a:gd name="connsiteX2" fmla="*/ 3714750 w 3714750"/>
              <a:gd name="connsiteY2" fmla="*/ 2553388 h 2553388"/>
              <a:gd name="connsiteX3" fmla="*/ 0 w 3714750"/>
              <a:gd name="connsiteY3" fmla="*/ 2553388 h 25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2553388">
                <a:moveTo>
                  <a:pt x="0" y="0"/>
                </a:moveTo>
                <a:lnTo>
                  <a:pt x="3714750" y="0"/>
                </a:lnTo>
                <a:lnTo>
                  <a:pt x="3714750" y="2553388"/>
                </a:lnTo>
                <a:lnTo>
                  <a:pt x="0" y="255338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D7C395A-1E49-4795-BDFC-4A74CA328A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0" y="0"/>
            <a:ext cx="371475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9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FC33C6-D600-490A-AB13-61A11AEBA5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92430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C512898-D098-4DAA-96C5-9E541A3CB6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93800" y="4659823"/>
            <a:ext cx="1460500" cy="14605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F157A07-8582-41E6-8715-352E9300D5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1750" y="1266825"/>
            <a:ext cx="3933825" cy="6858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652197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E35109-2359-4ED9-A59D-1D5BE04499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77200" y="990870"/>
            <a:ext cx="4114800" cy="1409431"/>
          </a:xfrm>
          <a:custGeom>
            <a:avLst/>
            <a:gdLst>
              <a:gd name="connsiteX0" fmla="*/ 0 w 4114800"/>
              <a:gd name="connsiteY0" fmla="*/ 0 h 1409431"/>
              <a:gd name="connsiteX1" fmla="*/ 4114800 w 4114800"/>
              <a:gd name="connsiteY1" fmla="*/ 0 h 1409431"/>
              <a:gd name="connsiteX2" fmla="*/ 4114800 w 4114800"/>
              <a:gd name="connsiteY2" fmla="*/ 1409431 h 1409431"/>
              <a:gd name="connsiteX3" fmla="*/ 0 w 4114800"/>
              <a:gd name="connsiteY3" fmla="*/ 1409431 h 14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1409431">
                <a:moveTo>
                  <a:pt x="0" y="0"/>
                </a:moveTo>
                <a:lnTo>
                  <a:pt x="4114800" y="0"/>
                </a:lnTo>
                <a:lnTo>
                  <a:pt x="4114800" y="1409431"/>
                </a:lnTo>
                <a:lnTo>
                  <a:pt x="0" y="140943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5979E7-F077-45C3-ADA5-AF19FEC2E3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4139558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8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58DA57E-657D-40A2-84E2-BE783431A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43164" y="990600"/>
            <a:ext cx="6281726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02914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5C1B91E-2087-465B-A99C-91D286B257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8898" y="876300"/>
            <a:ext cx="10254205" cy="3238500"/>
          </a:xfrm>
          <a:custGeom>
            <a:avLst/>
            <a:gdLst>
              <a:gd name="connsiteX0" fmla="*/ 0 w 10254205"/>
              <a:gd name="connsiteY0" fmla="*/ 0 h 3238500"/>
              <a:gd name="connsiteX1" fmla="*/ 10254205 w 10254205"/>
              <a:gd name="connsiteY1" fmla="*/ 0 h 3238500"/>
              <a:gd name="connsiteX2" fmla="*/ 10254205 w 10254205"/>
              <a:gd name="connsiteY2" fmla="*/ 3238500 h 3238500"/>
              <a:gd name="connsiteX3" fmla="*/ 0 w 10254205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54205" h="3238500">
                <a:moveTo>
                  <a:pt x="0" y="0"/>
                </a:moveTo>
                <a:lnTo>
                  <a:pt x="10254205" y="0"/>
                </a:lnTo>
                <a:lnTo>
                  <a:pt x="10254205" y="3238500"/>
                </a:lnTo>
                <a:lnTo>
                  <a:pt x="0" y="32385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E538600-5DF8-433A-A40A-19F95AD627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5050" y="1806575"/>
            <a:ext cx="4933950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353530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1578628-1669-43FA-9A84-AD199972F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596901"/>
            <a:ext cx="10896600" cy="5664198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43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FA5A94F7-59BE-4CD5-8BB0-82078BB90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6276" y="771525"/>
            <a:ext cx="7572375" cy="4781550"/>
          </a:xfrm>
          <a:custGeom>
            <a:avLst/>
            <a:gdLst>
              <a:gd name="connsiteX0" fmla="*/ 0 w 7572375"/>
              <a:gd name="connsiteY0" fmla="*/ 0 h 4781550"/>
              <a:gd name="connsiteX1" fmla="*/ 7572375 w 7572375"/>
              <a:gd name="connsiteY1" fmla="*/ 0 h 4781550"/>
              <a:gd name="connsiteX2" fmla="*/ 7572375 w 7572375"/>
              <a:gd name="connsiteY2" fmla="*/ 4781550 h 4781550"/>
              <a:gd name="connsiteX3" fmla="*/ 0 w 7572375"/>
              <a:gd name="connsiteY3" fmla="*/ 478155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375" h="4781550">
                <a:moveTo>
                  <a:pt x="0" y="0"/>
                </a:moveTo>
                <a:lnTo>
                  <a:pt x="7572375" y="0"/>
                </a:lnTo>
                <a:lnTo>
                  <a:pt x="7572375" y="4781550"/>
                </a:lnTo>
                <a:lnTo>
                  <a:pt x="0" y="4781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FC80CC3B-1548-4206-8041-6F4E0C2E1E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9700" y="3890962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6590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D674E2E-C85E-47E8-A902-7EC564A12A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092200"/>
            <a:ext cx="6444135" cy="5765800"/>
          </a:xfrm>
          <a:custGeom>
            <a:avLst/>
            <a:gdLst>
              <a:gd name="connsiteX0" fmla="*/ 0 w 6444135"/>
              <a:gd name="connsiteY0" fmla="*/ 0 h 5765800"/>
              <a:gd name="connsiteX1" fmla="*/ 5807224 w 6444135"/>
              <a:gd name="connsiteY1" fmla="*/ 0 h 5765800"/>
              <a:gd name="connsiteX2" fmla="*/ 6444135 w 6444135"/>
              <a:gd name="connsiteY2" fmla="*/ 636911 h 5765800"/>
              <a:gd name="connsiteX3" fmla="*/ 6444135 w 6444135"/>
              <a:gd name="connsiteY3" fmla="*/ 5765800 h 5765800"/>
              <a:gd name="connsiteX4" fmla="*/ 0 w 6444135"/>
              <a:gd name="connsiteY4" fmla="*/ 5765800 h 576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4135" h="5765800">
                <a:moveTo>
                  <a:pt x="0" y="0"/>
                </a:moveTo>
                <a:lnTo>
                  <a:pt x="5807224" y="0"/>
                </a:lnTo>
                <a:cubicBezTo>
                  <a:pt x="6158980" y="0"/>
                  <a:pt x="6444135" y="285155"/>
                  <a:pt x="6444135" y="636911"/>
                </a:cubicBezTo>
                <a:lnTo>
                  <a:pt x="6444135" y="5765800"/>
                </a:lnTo>
                <a:lnTo>
                  <a:pt x="0" y="57658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3C6AD86-C003-41D2-A495-2954053A8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34325" y="1123950"/>
            <a:ext cx="3927475" cy="9334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420993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E726A1-4CA3-47D3-B144-77AA8972C0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6300" y="0"/>
            <a:ext cx="4965700" cy="4965700"/>
          </a:xfrm>
          <a:custGeom>
            <a:avLst/>
            <a:gdLst>
              <a:gd name="connsiteX0" fmla="*/ 0 w 4965700"/>
              <a:gd name="connsiteY0" fmla="*/ 0 h 4965700"/>
              <a:gd name="connsiteX1" fmla="*/ 4965700 w 4965700"/>
              <a:gd name="connsiteY1" fmla="*/ 0 h 4965700"/>
              <a:gd name="connsiteX2" fmla="*/ 4965700 w 4965700"/>
              <a:gd name="connsiteY2" fmla="*/ 4965700 h 4965700"/>
              <a:gd name="connsiteX3" fmla="*/ 0 w 4965700"/>
              <a:gd name="connsiteY3" fmla="*/ 4965700 h 49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5700" h="4965700">
                <a:moveTo>
                  <a:pt x="0" y="0"/>
                </a:moveTo>
                <a:lnTo>
                  <a:pt x="4965700" y="0"/>
                </a:lnTo>
                <a:lnTo>
                  <a:pt x="4965700" y="4965700"/>
                </a:lnTo>
                <a:lnTo>
                  <a:pt x="0" y="49657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4069741-0D6F-4C53-8910-BC936E308E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9750" y="3035300"/>
            <a:ext cx="3829050" cy="24003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B26DC4-F602-4EC5-AC36-89E4857946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2025" y="990600"/>
            <a:ext cx="3152775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5343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15460DF-66F8-47F1-8676-8DAD15ACA6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8000" y="1206500"/>
            <a:ext cx="1911350" cy="4114800"/>
          </a:xfrm>
          <a:prstGeom prst="roundRect">
            <a:avLst>
              <a:gd name="adj" fmla="val 11684"/>
            </a:avLst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A8D0F95-FAA4-4EA3-8F30-AC09B2AE61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3125" y="2006600"/>
            <a:ext cx="1911350" cy="4114800"/>
          </a:xfrm>
          <a:prstGeom prst="roundRect">
            <a:avLst>
              <a:gd name="adj" fmla="val 11684"/>
            </a:avLst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9A3F81D-8B87-4236-84A2-6C8DFB3DA7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0975" y="990600"/>
            <a:ext cx="3981450" cy="12001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11396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60DF73-696B-4B78-A26A-8EF32FA909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895850"/>
          </a:xfrm>
          <a:custGeom>
            <a:avLst/>
            <a:gdLst>
              <a:gd name="connsiteX0" fmla="*/ 0 w 12192000"/>
              <a:gd name="connsiteY0" fmla="*/ 0 h 4895850"/>
              <a:gd name="connsiteX1" fmla="*/ 12192000 w 12192000"/>
              <a:gd name="connsiteY1" fmla="*/ 0 h 4895850"/>
              <a:gd name="connsiteX2" fmla="*/ 12192000 w 12192000"/>
              <a:gd name="connsiteY2" fmla="*/ 4895850 h 4895850"/>
              <a:gd name="connsiteX3" fmla="*/ 0 w 12192000"/>
              <a:gd name="connsiteY3" fmla="*/ 4895850 h 489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95850">
                <a:moveTo>
                  <a:pt x="0" y="0"/>
                </a:moveTo>
                <a:lnTo>
                  <a:pt x="12192000" y="0"/>
                </a:lnTo>
                <a:lnTo>
                  <a:pt x="12192000" y="4895850"/>
                </a:lnTo>
                <a:lnTo>
                  <a:pt x="0" y="48958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BF7F02-DB56-4453-8184-56467052F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00301" y="1387475"/>
            <a:ext cx="7391400" cy="18002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61325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9BEA8425-699B-40BD-94D9-E14D126097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5875" y="1971675"/>
            <a:ext cx="3152775" cy="12001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EF13A1B-42DE-4AB9-9DA8-08CE3CB121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24525" y="430214"/>
            <a:ext cx="5997575" cy="5997575"/>
          </a:xfrm>
          <a:custGeom>
            <a:avLst/>
            <a:gdLst>
              <a:gd name="connsiteX0" fmla="*/ 0 w 5997575"/>
              <a:gd name="connsiteY0" fmla="*/ 0 h 5997575"/>
              <a:gd name="connsiteX1" fmla="*/ 5997575 w 5997575"/>
              <a:gd name="connsiteY1" fmla="*/ 0 h 5997575"/>
              <a:gd name="connsiteX2" fmla="*/ 5997575 w 5997575"/>
              <a:gd name="connsiteY2" fmla="*/ 5997575 h 5997575"/>
              <a:gd name="connsiteX3" fmla="*/ 0 w 5997575"/>
              <a:gd name="connsiteY3" fmla="*/ 5997575 h 599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575" h="5997575">
                <a:moveTo>
                  <a:pt x="0" y="0"/>
                </a:moveTo>
                <a:lnTo>
                  <a:pt x="5997575" y="0"/>
                </a:lnTo>
                <a:lnTo>
                  <a:pt x="5997575" y="5997575"/>
                </a:lnTo>
                <a:lnTo>
                  <a:pt x="0" y="599757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D7CC61D-50CA-4627-A21D-5A113B6C18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257675" cy="5057775"/>
          </a:xfrm>
          <a:custGeom>
            <a:avLst/>
            <a:gdLst>
              <a:gd name="connsiteX0" fmla="*/ 0 w 4257675"/>
              <a:gd name="connsiteY0" fmla="*/ 0 h 5057775"/>
              <a:gd name="connsiteX1" fmla="*/ 4257675 w 4257675"/>
              <a:gd name="connsiteY1" fmla="*/ 0 h 5057775"/>
              <a:gd name="connsiteX2" fmla="*/ 4257675 w 4257675"/>
              <a:gd name="connsiteY2" fmla="*/ 5057775 h 5057775"/>
              <a:gd name="connsiteX3" fmla="*/ 0 w 4257675"/>
              <a:gd name="connsiteY3" fmla="*/ 5057775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5057775">
                <a:moveTo>
                  <a:pt x="0" y="0"/>
                </a:moveTo>
                <a:lnTo>
                  <a:pt x="4257675" y="0"/>
                </a:lnTo>
                <a:lnTo>
                  <a:pt x="4257675" y="5057775"/>
                </a:lnTo>
                <a:lnTo>
                  <a:pt x="0" y="505777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1977383-8AB0-4DDE-AFCF-4C8BAB34B7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81574" y="1171575"/>
            <a:ext cx="3933825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058B6B-2198-41FD-811B-42463038C5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67300" y="4629931"/>
            <a:ext cx="1747837" cy="1647824"/>
          </a:xfrm>
          <a:custGeom>
            <a:avLst/>
            <a:gdLst>
              <a:gd name="connsiteX0" fmla="*/ 0 w 1747837"/>
              <a:gd name="connsiteY0" fmla="*/ 0 h 1647824"/>
              <a:gd name="connsiteX1" fmla="*/ 1747837 w 1747837"/>
              <a:gd name="connsiteY1" fmla="*/ 0 h 1647824"/>
              <a:gd name="connsiteX2" fmla="*/ 1747837 w 1747837"/>
              <a:gd name="connsiteY2" fmla="*/ 1647824 h 1647824"/>
              <a:gd name="connsiteX3" fmla="*/ 0 w 1747837"/>
              <a:gd name="connsiteY3" fmla="*/ 1647824 h 164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7837" h="1647824">
                <a:moveTo>
                  <a:pt x="0" y="0"/>
                </a:moveTo>
                <a:lnTo>
                  <a:pt x="1747837" y="0"/>
                </a:lnTo>
                <a:lnTo>
                  <a:pt x="1747837" y="1647824"/>
                </a:lnTo>
                <a:lnTo>
                  <a:pt x="0" y="16478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F200AFF-BA80-4932-9F39-A014A3298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53262" y="4624387"/>
            <a:ext cx="1747837" cy="1647824"/>
          </a:xfrm>
          <a:custGeom>
            <a:avLst/>
            <a:gdLst>
              <a:gd name="connsiteX0" fmla="*/ 0 w 1747837"/>
              <a:gd name="connsiteY0" fmla="*/ 0 h 1647824"/>
              <a:gd name="connsiteX1" fmla="*/ 1747837 w 1747837"/>
              <a:gd name="connsiteY1" fmla="*/ 0 h 1647824"/>
              <a:gd name="connsiteX2" fmla="*/ 1747837 w 1747837"/>
              <a:gd name="connsiteY2" fmla="*/ 1647824 h 1647824"/>
              <a:gd name="connsiteX3" fmla="*/ 0 w 1747837"/>
              <a:gd name="connsiteY3" fmla="*/ 1647824 h 164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7837" h="1647824">
                <a:moveTo>
                  <a:pt x="0" y="0"/>
                </a:moveTo>
                <a:lnTo>
                  <a:pt x="1747837" y="0"/>
                </a:lnTo>
                <a:lnTo>
                  <a:pt x="1747837" y="1647824"/>
                </a:lnTo>
                <a:lnTo>
                  <a:pt x="0" y="16478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C1B8-6D16-4015-A0E8-E4633BB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7BE7-B79B-4F9F-9C14-5E9B7935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C5D0-C112-4903-BB22-33DF07A6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14AD-9FF7-4BB4-B913-B934D8D44A62}" type="datetime1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D3A4-9B09-47C6-91F8-A02BF936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D10A-EAF6-42AC-B1BF-93C1B7A0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9830B-B76F-42A6-B5DA-05F331F09BCA}"/>
              </a:ext>
            </a:extLst>
          </p:cNvPr>
          <p:cNvSpPr/>
          <p:nvPr userDrawn="1"/>
        </p:nvSpPr>
        <p:spPr>
          <a:xfrm>
            <a:off x="847958" y="498475"/>
            <a:ext cx="363411" cy="114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6" r:id="rId2"/>
    <p:sldLayoutId id="2147483704" r:id="rId3"/>
    <p:sldLayoutId id="2147483701" r:id="rId4"/>
    <p:sldLayoutId id="2147483700" r:id="rId5"/>
    <p:sldLayoutId id="2147483699" r:id="rId6"/>
    <p:sldLayoutId id="2147483698" r:id="rId7"/>
    <p:sldLayoutId id="2147483696" r:id="rId8"/>
    <p:sldLayoutId id="2147483695" r:id="rId9"/>
    <p:sldLayoutId id="2147483693" r:id="rId10"/>
    <p:sldLayoutId id="2147483707" r:id="rId11"/>
    <p:sldLayoutId id="2147483705" r:id="rId12"/>
    <p:sldLayoutId id="2147483703" r:id="rId13"/>
    <p:sldLayoutId id="2147483702" r:id="rId14"/>
    <p:sldLayoutId id="2147483697" r:id="rId15"/>
    <p:sldLayoutId id="2147483694" r:id="rId16"/>
    <p:sldLayoutId id="2147483692" r:id="rId17"/>
    <p:sldLayoutId id="2147483690" r:id="rId18"/>
    <p:sldLayoutId id="2147483691" r:id="rId19"/>
    <p:sldLayoutId id="2147483689" r:id="rId20"/>
    <p:sldLayoutId id="2147483687" r:id="rId21"/>
    <p:sldLayoutId id="2147483686" r:id="rId22"/>
    <p:sldLayoutId id="2147483685" r:id="rId23"/>
    <p:sldLayoutId id="2147483684" r:id="rId24"/>
    <p:sldLayoutId id="2147483683" r:id="rId25"/>
    <p:sldLayoutId id="2147483682" r:id="rId26"/>
    <p:sldLayoutId id="2147483681" r:id="rId27"/>
    <p:sldLayoutId id="2147483680" r:id="rId28"/>
    <p:sldLayoutId id="2147483678" r:id="rId29"/>
    <p:sldLayoutId id="2147483688" r:id="rId3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4B443-2706-440D-ABA3-2C091240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E1ADF-A4DA-4DAB-8860-0339B3B8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5C20-08C1-4C8C-B3F8-FA30297C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26F1-CFE4-4E07-8BBF-74124EDDFEC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B6B1-01E5-4B25-AE0D-DD88D6A29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C26E-E06F-4547-88E9-9801264B9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0ED6-F0B5-4934-93E2-2D388D7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://mech.spbstu.ru/International_Master_Degree_Progr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ermesongs.com/category/q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334D569-181A-4209-AB76-2D21E397BE04}"/>
              </a:ext>
            </a:extLst>
          </p:cNvPr>
          <p:cNvSpPr/>
          <p:nvPr/>
        </p:nvSpPr>
        <p:spPr>
          <a:xfrm>
            <a:off x="1208958" y="814296"/>
            <a:ext cx="9823721" cy="3186624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DEB68149-1952-44A6-8846-373078550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7522" y="1684455"/>
            <a:ext cx="7541105" cy="1446306"/>
          </a:xfrm>
        </p:spPr>
        <p:txBody>
          <a:bodyPr>
            <a:normAutofit/>
          </a:bodyPr>
          <a:lstStyle/>
          <a:p>
            <a:r>
              <a:rPr lang="en-US" sz="4800" dirty="0"/>
              <a:t>Course Registration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CBEEB-2D70-437C-8A3C-12C511E73543}"/>
              </a:ext>
            </a:extLst>
          </p:cNvPr>
          <p:cNvSpPr/>
          <p:nvPr/>
        </p:nvSpPr>
        <p:spPr>
          <a:xfrm>
            <a:off x="0" y="3924300"/>
            <a:ext cx="14605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A2359F-5A2D-4963-AE2E-F2CB718EDC66}"/>
              </a:ext>
            </a:extLst>
          </p:cNvPr>
          <p:cNvSpPr/>
          <p:nvPr/>
        </p:nvSpPr>
        <p:spPr>
          <a:xfrm>
            <a:off x="1014509" y="4480532"/>
            <a:ext cx="1819082" cy="1819082"/>
          </a:xfrm>
          <a:prstGeom prst="ellips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6EFFC5-99CE-4855-983F-7B47064F25EF}"/>
              </a:ext>
            </a:extLst>
          </p:cNvPr>
          <p:cNvSpPr/>
          <p:nvPr/>
        </p:nvSpPr>
        <p:spPr>
          <a:xfrm>
            <a:off x="2033373" y="1684455"/>
            <a:ext cx="1513153" cy="475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42E4B8-5F11-497F-8245-E27D202BFD25}"/>
              </a:ext>
            </a:extLst>
          </p:cNvPr>
          <p:cNvSpPr txBox="1"/>
          <p:nvPr/>
        </p:nvSpPr>
        <p:spPr>
          <a:xfrm>
            <a:off x="3180898" y="5198521"/>
            <a:ext cx="3766002" cy="334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Register your course today!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28A38-FAE3-4EE2-AC9E-D6E41B8F2084}"/>
              </a:ext>
            </a:extLst>
          </p:cNvPr>
          <p:cNvSpPr txBox="1"/>
          <p:nvPr/>
        </p:nvSpPr>
        <p:spPr>
          <a:xfrm>
            <a:off x="3180898" y="4857335"/>
            <a:ext cx="320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Hello and </a:t>
            </a:r>
            <a:r>
              <a:rPr lang="en-US" sz="2000" b="1" dirty="0">
                <a:solidFill>
                  <a:srgbClr val="EB6715"/>
                </a:solidFill>
                <a:latin typeface="+mj-lt"/>
              </a:rPr>
              <a:t>welcome</a:t>
            </a:r>
            <a:endParaRPr lang="en-ID" sz="2000" b="1" dirty="0">
              <a:solidFill>
                <a:srgbClr val="EB6715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9F2AEC-9B5F-4F6B-A30E-AA9ACD3438D0}"/>
              </a:ext>
            </a:extLst>
          </p:cNvPr>
          <p:cNvSpPr txBox="1"/>
          <p:nvPr/>
        </p:nvSpPr>
        <p:spPr>
          <a:xfrm>
            <a:off x="9148090" y="5251573"/>
            <a:ext cx="240985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/>
              <a:t>Future Junior Developer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342DA-0488-4D1A-9E9C-9E3E7F7C2FA0}"/>
              </a:ext>
            </a:extLst>
          </p:cNvPr>
          <p:cNvSpPr txBox="1"/>
          <p:nvPr/>
        </p:nvSpPr>
        <p:spPr>
          <a:xfrm>
            <a:off x="9148090" y="4857335"/>
            <a:ext cx="320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Ronnie Liu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59C603-1484-4FA7-A570-459E5EA253A4}"/>
              </a:ext>
            </a:extLst>
          </p:cNvPr>
          <p:cNvGrpSpPr/>
          <p:nvPr/>
        </p:nvGrpSpPr>
        <p:grpSpPr>
          <a:xfrm>
            <a:off x="9227455" y="5649735"/>
            <a:ext cx="253459" cy="253459"/>
            <a:chOff x="9699515" y="6380769"/>
            <a:chExt cx="433606" cy="43360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41932EE-AC38-4D3F-A42C-9E2F51A5AB38}"/>
                </a:ext>
              </a:extLst>
            </p:cNvPr>
            <p:cNvSpPr/>
            <p:nvPr/>
          </p:nvSpPr>
          <p:spPr>
            <a:xfrm>
              <a:off x="9699515" y="6380769"/>
              <a:ext cx="433606" cy="4336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2ABB7C5-B5E5-4FE6-ABB4-957C86DF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2662" y="6511847"/>
              <a:ext cx="87313" cy="171450"/>
            </a:xfrm>
            <a:custGeom>
              <a:avLst/>
              <a:gdLst>
                <a:gd name="T0" fmla="*/ 22 w 29"/>
                <a:gd name="T1" fmla="*/ 0 h 57"/>
                <a:gd name="T2" fmla="*/ 21 w 29"/>
                <a:gd name="T3" fmla="*/ 0 h 57"/>
                <a:gd name="T4" fmla="*/ 13 w 29"/>
                <a:gd name="T5" fmla="*/ 2 h 57"/>
                <a:gd name="T6" fmla="*/ 9 w 29"/>
                <a:gd name="T7" fmla="*/ 10 h 57"/>
                <a:gd name="T8" fmla="*/ 9 w 29"/>
                <a:gd name="T9" fmla="*/ 14 h 57"/>
                <a:gd name="T10" fmla="*/ 9 w 29"/>
                <a:gd name="T11" fmla="*/ 20 h 57"/>
                <a:gd name="T12" fmla="*/ 9 w 29"/>
                <a:gd name="T13" fmla="*/ 21 h 57"/>
                <a:gd name="T14" fmla="*/ 0 w 29"/>
                <a:gd name="T15" fmla="*/ 21 h 57"/>
                <a:gd name="T16" fmla="*/ 0 w 29"/>
                <a:gd name="T17" fmla="*/ 31 h 57"/>
                <a:gd name="T18" fmla="*/ 8 w 29"/>
                <a:gd name="T19" fmla="*/ 31 h 57"/>
                <a:gd name="T20" fmla="*/ 8 w 29"/>
                <a:gd name="T21" fmla="*/ 57 h 57"/>
                <a:gd name="T22" fmla="*/ 19 w 29"/>
                <a:gd name="T23" fmla="*/ 57 h 57"/>
                <a:gd name="T24" fmla="*/ 19 w 29"/>
                <a:gd name="T25" fmla="*/ 31 h 57"/>
                <a:gd name="T26" fmla="*/ 28 w 29"/>
                <a:gd name="T27" fmla="*/ 31 h 57"/>
                <a:gd name="T28" fmla="*/ 29 w 29"/>
                <a:gd name="T29" fmla="*/ 21 h 57"/>
                <a:gd name="T30" fmla="*/ 28 w 29"/>
                <a:gd name="T31" fmla="*/ 21 h 57"/>
                <a:gd name="T32" fmla="*/ 27 w 29"/>
                <a:gd name="T33" fmla="*/ 21 h 57"/>
                <a:gd name="T34" fmla="*/ 24 w 29"/>
                <a:gd name="T35" fmla="*/ 21 h 57"/>
                <a:gd name="T36" fmla="*/ 19 w 29"/>
                <a:gd name="T37" fmla="*/ 21 h 57"/>
                <a:gd name="T38" fmla="*/ 19 w 29"/>
                <a:gd name="T39" fmla="*/ 13 h 57"/>
                <a:gd name="T40" fmla="*/ 23 w 29"/>
                <a:gd name="T41" fmla="*/ 9 h 57"/>
                <a:gd name="T42" fmla="*/ 26 w 29"/>
                <a:gd name="T43" fmla="*/ 9 h 57"/>
                <a:gd name="T44" fmla="*/ 27 w 29"/>
                <a:gd name="T45" fmla="*/ 9 h 57"/>
                <a:gd name="T46" fmla="*/ 28 w 29"/>
                <a:gd name="T47" fmla="*/ 9 h 57"/>
                <a:gd name="T48" fmla="*/ 29 w 29"/>
                <a:gd name="T49" fmla="*/ 9 h 57"/>
                <a:gd name="T50" fmla="*/ 29 w 29"/>
                <a:gd name="T51" fmla="*/ 9 h 57"/>
                <a:gd name="T52" fmla="*/ 29 w 29"/>
                <a:gd name="T53" fmla="*/ 0 h 57"/>
                <a:gd name="T54" fmla="*/ 27 w 29"/>
                <a:gd name="T55" fmla="*/ 0 h 57"/>
                <a:gd name="T56" fmla="*/ 22 w 29"/>
                <a:gd name="T5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57">
                  <a:moveTo>
                    <a:pt x="22" y="0"/>
                  </a:moveTo>
                  <a:cubicBezTo>
                    <a:pt x="22" y="0"/>
                    <a:pt x="21" y="0"/>
                    <a:pt x="21" y="0"/>
                  </a:cubicBezTo>
                  <a:cubicBezTo>
                    <a:pt x="18" y="0"/>
                    <a:pt x="16" y="1"/>
                    <a:pt x="13" y="2"/>
                  </a:cubicBezTo>
                  <a:cubicBezTo>
                    <a:pt x="11" y="4"/>
                    <a:pt x="9" y="7"/>
                    <a:pt x="9" y="10"/>
                  </a:cubicBezTo>
                  <a:cubicBezTo>
                    <a:pt x="9" y="11"/>
                    <a:pt x="9" y="12"/>
                    <a:pt x="9" y="14"/>
                  </a:cubicBezTo>
                  <a:cubicBezTo>
                    <a:pt x="8" y="16"/>
                    <a:pt x="9" y="18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28"/>
                    <a:pt x="29" y="24"/>
                    <a:pt x="29" y="21"/>
                  </a:cubicBezTo>
                  <a:cubicBezTo>
                    <a:pt x="29" y="21"/>
                    <a:pt x="28" y="21"/>
                    <a:pt x="28" y="21"/>
                  </a:cubicBezTo>
                  <a:cubicBezTo>
                    <a:pt x="28" y="21"/>
                    <a:pt x="27" y="21"/>
                    <a:pt x="27" y="21"/>
                  </a:cubicBezTo>
                  <a:cubicBezTo>
                    <a:pt x="26" y="21"/>
                    <a:pt x="25" y="21"/>
                    <a:pt x="24" y="21"/>
                  </a:cubicBezTo>
                  <a:cubicBezTo>
                    <a:pt x="22" y="21"/>
                    <a:pt x="19" y="21"/>
                    <a:pt x="19" y="21"/>
                  </a:cubicBezTo>
                  <a:cubicBezTo>
                    <a:pt x="19" y="21"/>
                    <a:pt x="19" y="16"/>
                    <a:pt x="19" y="13"/>
                  </a:cubicBezTo>
                  <a:cubicBezTo>
                    <a:pt x="19" y="10"/>
                    <a:pt x="21" y="10"/>
                    <a:pt x="23" y="9"/>
                  </a:cubicBezTo>
                  <a:cubicBezTo>
                    <a:pt x="24" y="9"/>
                    <a:pt x="25" y="9"/>
                    <a:pt x="26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28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5" y="0"/>
                    <a:pt x="24" y="0"/>
                    <a:pt x="22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047095-6094-4E15-A2A1-6C9E75808434}"/>
              </a:ext>
            </a:extLst>
          </p:cNvPr>
          <p:cNvGrpSpPr/>
          <p:nvPr/>
        </p:nvGrpSpPr>
        <p:grpSpPr>
          <a:xfrm>
            <a:off x="9625855" y="5649735"/>
            <a:ext cx="253459" cy="253459"/>
            <a:chOff x="10241429" y="6380769"/>
            <a:chExt cx="433606" cy="4336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297C5B5-2427-46BC-91FC-93B50BE101A5}"/>
                </a:ext>
              </a:extLst>
            </p:cNvPr>
            <p:cNvSpPr/>
            <p:nvPr/>
          </p:nvSpPr>
          <p:spPr>
            <a:xfrm>
              <a:off x="10241429" y="6380769"/>
              <a:ext cx="433606" cy="4336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F433813-D395-4DF3-A15B-7091EE270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8857" y="6532485"/>
              <a:ext cx="158750" cy="130175"/>
            </a:xfrm>
            <a:custGeom>
              <a:avLst/>
              <a:gdLst>
                <a:gd name="T0" fmla="*/ 37 w 53"/>
                <a:gd name="T1" fmla="*/ 0 h 43"/>
                <a:gd name="T2" fmla="*/ 35 w 53"/>
                <a:gd name="T3" fmla="*/ 1 h 43"/>
                <a:gd name="T4" fmla="*/ 27 w 53"/>
                <a:gd name="T5" fmla="*/ 5 h 43"/>
                <a:gd name="T6" fmla="*/ 26 w 53"/>
                <a:gd name="T7" fmla="*/ 13 h 43"/>
                <a:gd name="T8" fmla="*/ 26 w 53"/>
                <a:gd name="T9" fmla="*/ 14 h 43"/>
                <a:gd name="T10" fmla="*/ 4 w 53"/>
                <a:gd name="T11" fmla="*/ 2 h 43"/>
                <a:gd name="T12" fmla="*/ 2 w 53"/>
                <a:gd name="T13" fmla="*/ 10 h 43"/>
                <a:gd name="T14" fmla="*/ 7 w 53"/>
                <a:gd name="T15" fmla="*/ 17 h 43"/>
                <a:gd name="T16" fmla="*/ 2 w 53"/>
                <a:gd name="T17" fmla="*/ 16 h 43"/>
                <a:gd name="T18" fmla="*/ 4 w 53"/>
                <a:gd name="T19" fmla="*/ 21 h 43"/>
                <a:gd name="T20" fmla="*/ 11 w 53"/>
                <a:gd name="T21" fmla="*/ 26 h 43"/>
                <a:gd name="T22" fmla="*/ 10 w 53"/>
                <a:gd name="T23" fmla="*/ 26 h 43"/>
                <a:gd name="T24" fmla="*/ 8 w 53"/>
                <a:gd name="T25" fmla="*/ 27 h 43"/>
                <a:gd name="T26" fmla="*/ 6 w 53"/>
                <a:gd name="T27" fmla="*/ 26 h 43"/>
                <a:gd name="T28" fmla="*/ 16 w 53"/>
                <a:gd name="T29" fmla="*/ 34 h 43"/>
                <a:gd name="T30" fmla="*/ 11 w 53"/>
                <a:gd name="T31" fmla="*/ 37 h 43"/>
                <a:gd name="T32" fmla="*/ 3 w 53"/>
                <a:gd name="T33" fmla="*/ 39 h 43"/>
                <a:gd name="T34" fmla="*/ 0 w 53"/>
                <a:gd name="T35" fmla="*/ 38 h 43"/>
                <a:gd name="T36" fmla="*/ 0 w 53"/>
                <a:gd name="T37" fmla="*/ 39 h 43"/>
                <a:gd name="T38" fmla="*/ 17 w 53"/>
                <a:gd name="T39" fmla="*/ 43 h 43"/>
                <a:gd name="T40" fmla="*/ 18 w 53"/>
                <a:gd name="T41" fmla="*/ 43 h 43"/>
                <a:gd name="T42" fmla="*/ 24 w 53"/>
                <a:gd name="T43" fmla="*/ 43 h 43"/>
                <a:gd name="T44" fmla="*/ 38 w 53"/>
                <a:gd name="T45" fmla="*/ 34 h 43"/>
                <a:gd name="T46" fmla="*/ 44 w 53"/>
                <a:gd name="T47" fmla="*/ 26 h 43"/>
                <a:gd name="T48" fmla="*/ 47 w 53"/>
                <a:gd name="T49" fmla="*/ 16 h 43"/>
                <a:gd name="T50" fmla="*/ 47 w 53"/>
                <a:gd name="T51" fmla="*/ 11 h 43"/>
                <a:gd name="T52" fmla="*/ 47 w 53"/>
                <a:gd name="T53" fmla="*/ 11 h 43"/>
                <a:gd name="T54" fmla="*/ 51 w 53"/>
                <a:gd name="T55" fmla="*/ 7 h 43"/>
                <a:gd name="T56" fmla="*/ 53 w 53"/>
                <a:gd name="T57" fmla="*/ 6 h 43"/>
                <a:gd name="T58" fmla="*/ 53 w 53"/>
                <a:gd name="T59" fmla="*/ 6 h 43"/>
                <a:gd name="T60" fmla="*/ 47 w 53"/>
                <a:gd name="T61" fmla="*/ 7 h 43"/>
                <a:gd name="T62" fmla="*/ 51 w 53"/>
                <a:gd name="T63" fmla="*/ 1 h 43"/>
                <a:gd name="T64" fmla="*/ 51 w 53"/>
                <a:gd name="T65" fmla="*/ 1 h 43"/>
                <a:gd name="T66" fmla="*/ 51 w 53"/>
                <a:gd name="T67" fmla="*/ 1 h 43"/>
                <a:gd name="T68" fmla="*/ 45 w 53"/>
                <a:gd name="T69" fmla="*/ 4 h 43"/>
                <a:gd name="T70" fmla="*/ 44 w 53"/>
                <a:gd name="T71" fmla="*/ 4 h 43"/>
                <a:gd name="T72" fmla="*/ 37 w 53"/>
                <a:gd name="T7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43">
                  <a:moveTo>
                    <a:pt x="37" y="0"/>
                  </a:moveTo>
                  <a:cubicBezTo>
                    <a:pt x="36" y="0"/>
                    <a:pt x="35" y="0"/>
                    <a:pt x="35" y="1"/>
                  </a:cubicBezTo>
                  <a:cubicBezTo>
                    <a:pt x="31" y="1"/>
                    <a:pt x="29" y="3"/>
                    <a:pt x="27" y="5"/>
                  </a:cubicBezTo>
                  <a:cubicBezTo>
                    <a:pt x="26" y="8"/>
                    <a:pt x="25" y="10"/>
                    <a:pt x="26" y="13"/>
                  </a:cubicBezTo>
                  <a:cubicBezTo>
                    <a:pt x="26" y="13"/>
                    <a:pt x="26" y="13"/>
                    <a:pt x="26" y="14"/>
                  </a:cubicBezTo>
                  <a:cubicBezTo>
                    <a:pt x="17" y="13"/>
                    <a:pt x="9" y="9"/>
                    <a:pt x="4" y="2"/>
                  </a:cubicBezTo>
                  <a:cubicBezTo>
                    <a:pt x="2" y="5"/>
                    <a:pt x="2" y="8"/>
                    <a:pt x="2" y="10"/>
                  </a:cubicBezTo>
                  <a:cubicBezTo>
                    <a:pt x="3" y="13"/>
                    <a:pt x="5" y="15"/>
                    <a:pt x="7" y="17"/>
                  </a:cubicBezTo>
                  <a:cubicBezTo>
                    <a:pt x="5" y="17"/>
                    <a:pt x="4" y="16"/>
                    <a:pt x="2" y="16"/>
                  </a:cubicBezTo>
                  <a:cubicBezTo>
                    <a:pt x="2" y="18"/>
                    <a:pt x="3" y="20"/>
                    <a:pt x="4" y="21"/>
                  </a:cubicBezTo>
                  <a:cubicBezTo>
                    <a:pt x="5" y="24"/>
                    <a:pt x="8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7" y="27"/>
                    <a:pt x="6" y="26"/>
                  </a:cubicBezTo>
                  <a:cubicBezTo>
                    <a:pt x="7" y="30"/>
                    <a:pt x="10" y="34"/>
                    <a:pt x="16" y="34"/>
                  </a:cubicBezTo>
                  <a:cubicBezTo>
                    <a:pt x="14" y="35"/>
                    <a:pt x="13" y="36"/>
                    <a:pt x="11" y="37"/>
                  </a:cubicBezTo>
                  <a:cubicBezTo>
                    <a:pt x="8" y="38"/>
                    <a:pt x="5" y="39"/>
                    <a:pt x="3" y="39"/>
                  </a:cubicBezTo>
                  <a:cubicBezTo>
                    <a:pt x="2" y="39"/>
                    <a:pt x="1" y="3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2"/>
                    <a:pt x="11" y="43"/>
                    <a:pt x="17" y="43"/>
                  </a:cubicBezTo>
                  <a:cubicBezTo>
                    <a:pt x="17" y="43"/>
                    <a:pt x="17" y="43"/>
                    <a:pt x="18" y="43"/>
                  </a:cubicBezTo>
                  <a:cubicBezTo>
                    <a:pt x="20" y="43"/>
                    <a:pt x="22" y="43"/>
                    <a:pt x="24" y="43"/>
                  </a:cubicBezTo>
                  <a:cubicBezTo>
                    <a:pt x="29" y="41"/>
                    <a:pt x="34" y="39"/>
                    <a:pt x="38" y="34"/>
                  </a:cubicBezTo>
                  <a:cubicBezTo>
                    <a:pt x="41" y="32"/>
                    <a:pt x="43" y="29"/>
                    <a:pt x="44" y="26"/>
                  </a:cubicBezTo>
                  <a:cubicBezTo>
                    <a:pt x="46" y="23"/>
                    <a:pt x="47" y="19"/>
                    <a:pt x="47" y="16"/>
                  </a:cubicBezTo>
                  <a:cubicBezTo>
                    <a:pt x="47" y="15"/>
                    <a:pt x="47" y="13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0" y="9"/>
                    <a:pt x="51" y="7"/>
                  </a:cubicBezTo>
                  <a:cubicBezTo>
                    <a:pt x="52" y="7"/>
                    <a:pt x="52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1" y="6"/>
                    <a:pt x="49" y="7"/>
                    <a:pt x="47" y="7"/>
                  </a:cubicBezTo>
                  <a:cubicBezTo>
                    <a:pt x="49" y="6"/>
                    <a:pt x="50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3"/>
                    <a:pt x="47" y="3"/>
                    <a:pt x="45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2" y="2"/>
                    <a:pt x="39" y="0"/>
                    <a:pt x="3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9924AA-5C57-414C-A9BD-844E61F4CC0B}"/>
              </a:ext>
            </a:extLst>
          </p:cNvPr>
          <p:cNvGrpSpPr/>
          <p:nvPr/>
        </p:nvGrpSpPr>
        <p:grpSpPr>
          <a:xfrm>
            <a:off x="10014730" y="5649735"/>
            <a:ext cx="253459" cy="253459"/>
            <a:chOff x="10772665" y="6380769"/>
            <a:chExt cx="433606" cy="43360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A34BEE8-68A6-47F6-9AF0-5FEA228E496A}"/>
                </a:ext>
              </a:extLst>
            </p:cNvPr>
            <p:cNvSpPr/>
            <p:nvPr/>
          </p:nvSpPr>
          <p:spPr>
            <a:xfrm>
              <a:off x="10772665" y="6380769"/>
              <a:ext cx="433606" cy="4336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EAF834-102F-45D8-A60E-6866A3DB4095}"/>
                </a:ext>
              </a:extLst>
            </p:cNvPr>
            <p:cNvGrpSpPr/>
            <p:nvPr/>
          </p:nvGrpSpPr>
          <p:grpSpPr>
            <a:xfrm>
              <a:off x="10882312" y="6529310"/>
              <a:ext cx="214312" cy="136525"/>
              <a:chOff x="4017963" y="2965451"/>
              <a:chExt cx="214312" cy="136525"/>
            </a:xfrm>
            <a:solidFill>
              <a:schemeClr val="bg2"/>
            </a:solidFill>
          </p:grpSpPr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3A4CB7C1-07D5-43FD-8A8B-2DAF8C66A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7963" y="2965451"/>
                <a:ext cx="136525" cy="136525"/>
              </a:xfrm>
              <a:custGeom>
                <a:avLst/>
                <a:gdLst>
                  <a:gd name="T0" fmla="*/ 23 w 45"/>
                  <a:gd name="T1" fmla="*/ 18 h 45"/>
                  <a:gd name="T2" fmla="*/ 23 w 45"/>
                  <a:gd name="T3" fmla="*/ 18 h 45"/>
                  <a:gd name="T4" fmla="*/ 23 w 45"/>
                  <a:gd name="T5" fmla="*/ 27 h 45"/>
                  <a:gd name="T6" fmla="*/ 35 w 45"/>
                  <a:gd name="T7" fmla="*/ 27 h 45"/>
                  <a:gd name="T8" fmla="*/ 30 w 45"/>
                  <a:gd name="T9" fmla="*/ 33 h 45"/>
                  <a:gd name="T10" fmla="*/ 24 w 45"/>
                  <a:gd name="T11" fmla="*/ 36 h 45"/>
                  <a:gd name="T12" fmla="*/ 19 w 45"/>
                  <a:gd name="T13" fmla="*/ 35 h 45"/>
                  <a:gd name="T14" fmla="*/ 10 w 45"/>
                  <a:gd name="T15" fmla="*/ 23 h 45"/>
                  <a:gd name="T16" fmla="*/ 10 w 45"/>
                  <a:gd name="T17" fmla="*/ 19 h 45"/>
                  <a:gd name="T18" fmla="*/ 25 w 45"/>
                  <a:gd name="T19" fmla="*/ 9 h 45"/>
                  <a:gd name="T20" fmla="*/ 31 w 45"/>
                  <a:gd name="T21" fmla="*/ 12 h 45"/>
                  <a:gd name="T22" fmla="*/ 38 w 45"/>
                  <a:gd name="T23" fmla="*/ 6 h 45"/>
                  <a:gd name="T24" fmla="*/ 34 w 45"/>
                  <a:gd name="T25" fmla="*/ 3 h 45"/>
                  <a:gd name="T26" fmla="*/ 23 w 45"/>
                  <a:gd name="T27" fmla="*/ 0 h 45"/>
                  <a:gd name="T28" fmla="*/ 21 w 45"/>
                  <a:gd name="T29" fmla="*/ 0 h 45"/>
                  <a:gd name="T30" fmla="*/ 17 w 45"/>
                  <a:gd name="T31" fmla="*/ 1 h 45"/>
                  <a:gd name="T32" fmla="*/ 5 w 45"/>
                  <a:gd name="T33" fmla="*/ 8 h 45"/>
                  <a:gd name="T34" fmla="*/ 1 w 45"/>
                  <a:gd name="T35" fmla="*/ 21 h 45"/>
                  <a:gd name="T36" fmla="*/ 1 w 45"/>
                  <a:gd name="T37" fmla="*/ 27 h 45"/>
                  <a:gd name="T38" fmla="*/ 10 w 45"/>
                  <a:gd name="T39" fmla="*/ 40 h 45"/>
                  <a:gd name="T40" fmla="*/ 22 w 45"/>
                  <a:gd name="T41" fmla="*/ 44 h 45"/>
                  <a:gd name="T42" fmla="*/ 29 w 45"/>
                  <a:gd name="T43" fmla="*/ 44 h 45"/>
                  <a:gd name="T44" fmla="*/ 40 w 45"/>
                  <a:gd name="T45" fmla="*/ 37 h 45"/>
                  <a:gd name="T46" fmla="*/ 44 w 45"/>
                  <a:gd name="T47" fmla="*/ 18 h 45"/>
                  <a:gd name="T48" fmla="*/ 23 w 45"/>
                  <a:gd name="T49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45">
                    <a:moveTo>
                      <a:pt x="23" y="18"/>
                    </a:move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21"/>
                      <a:pt x="23" y="27"/>
                      <a:pt x="23" y="27"/>
                    </a:cubicBezTo>
                    <a:cubicBezTo>
                      <a:pt x="23" y="27"/>
                      <a:pt x="34" y="27"/>
                      <a:pt x="35" y="27"/>
                    </a:cubicBezTo>
                    <a:cubicBezTo>
                      <a:pt x="35" y="28"/>
                      <a:pt x="34" y="31"/>
                      <a:pt x="30" y="33"/>
                    </a:cubicBezTo>
                    <a:cubicBezTo>
                      <a:pt x="28" y="35"/>
                      <a:pt x="26" y="35"/>
                      <a:pt x="24" y="36"/>
                    </a:cubicBezTo>
                    <a:cubicBezTo>
                      <a:pt x="22" y="36"/>
                      <a:pt x="21" y="35"/>
                      <a:pt x="19" y="35"/>
                    </a:cubicBezTo>
                    <a:cubicBezTo>
                      <a:pt x="14" y="33"/>
                      <a:pt x="10" y="29"/>
                      <a:pt x="10" y="23"/>
                    </a:cubicBezTo>
                    <a:cubicBezTo>
                      <a:pt x="10" y="22"/>
                      <a:pt x="10" y="21"/>
                      <a:pt x="10" y="19"/>
                    </a:cubicBezTo>
                    <a:cubicBezTo>
                      <a:pt x="12" y="13"/>
                      <a:pt x="18" y="8"/>
                      <a:pt x="25" y="9"/>
                    </a:cubicBezTo>
                    <a:cubicBezTo>
                      <a:pt x="28" y="10"/>
                      <a:pt x="30" y="11"/>
                      <a:pt x="31" y="12"/>
                    </a:cubicBezTo>
                    <a:cubicBezTo>
                      <a:pt x="33" y="10"/>
                      <a:pt x="36" y="8"/>
                      <a:pt x="38" y="6"/>
                    </a:cubicBezTo>
                    <a:cubicBezTo>
                      <a:pt x="37" y="5"/>
                      <a:pt x="36" y="4"/>
                      <a:pt x="34" y="3"/>
                    </a:cubicBezTo>
                    <a:cubicBezTo>
                      <a:pt x="30" y="1"/>
                      <a:pt x="27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0" y="0"/>
                      <a:pt x="19" y="0"/>
                      <a:pt x="17" y="1"/>
                    </a:cubicBezTo>
                    <a:cubicBezTo>
                      <a:pt x="13" y="2"/>
                      <a:pt x="9" y="4"/>
                      <a:pt x="5" y="8"/>
                    </a:cubicBezTo>
                    <a:cubicBezTo>
                      <a:pt x="2" y="12"/>
                      <a:pt x="1" y="16"/>
                      <a:pt x="1" y="21"/>
                    </a:cubicBezTo>
                    <a:cubicBezTo>
                      <a:pt x="0" y="23"/>
                      <a:pt x="1" y="25"/>
                      <a:pt x="1" y="27"/>
                    </a:cubicBezTo>
                    <a:cubicBezTo>
                      <a:pt x="2" y="32"/>
                      <a:pt x="5" y="37"/>
                      <a:pt x="10" y="40"/>
                    </a:cubicBezTo>
                    <a:cubicBezTo>
                      <a:pt x="13" y="43"/>
                      <a:pt x="17" y="44"/>
                      <a:pt x="22" y="44"/>
                    </a:cubicBezTo>
                    <a:cubicBezTo>
                      <a:pt x="24" y="45"/>
                      <a:pt x="27" y="44"/>
                      <a:pt x="29" y="44"/>
                    </a:cubicBezTo>
                    <a:cubicBezTo>
                      <a:pt x="33" y="43"/>
                      <a:pt x="37" y="40"/>
                      <a:pt x="40" y="37"/>
                    </a:cubicBezTo>
                    <a:cubicBezTo>
                      <a:pt x="44" y="31"/>
                      <a:pt x="45" y="24"/>
                      <a:pt x="44" y="18"/>
                    </a:cubicBezTo>
                    <a:cubicBezTo>
                      <a:pt x="37" y="18"/>
                      <a:pt x="30" y="18"/>
                      <a:pt x="2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67F380BF-4570-4250-A368-5C0887F12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600" y="2995613"/>
                <a:ext cx="66675" cy="66675"/>
              </a:xfrm>
              <a:custGeom>
                <a:avLst/>
                <a:gdLst>
                  <a:gd name="T0" fmla="*/ 42 w 42"/>
                  <a:gd name="T1" fmla="*/ 15 h 42"/>
                  <a:gd name="T2" fmla="*/ 27 w 42"/>
                  <a:gd name="T3" fmla="*/ 15 h 42"/>
                  <a:gd name="T4" fmla="*/ 27 w 42"/>
                  <a:gd name="T5" fmla="*/ 2 h 42"/>
                  <a:gd name="T6" fmla="*/ 27 w 42"/>
                  <a:gd name="T7" fmla="*/ 0 h 42"/>
                  <a:gd name="T8" fmla="*/ 27 w 42"/>
                  <a:gd name="T9" fmla="*/ 0 h 42"/>
                  <a:gd name="T10" fmla="*/ 15 w 42"/>
                  <a:gd name="T11" fmla="*/ 0 h 42"/>
                  <a:gd name="T12" fmla="*/ 15 w 42"/>
                  <a:gd name="T13" fmla="*/ 0 h 42"/>
                  <a:gd name="T14" fmla="*/ 15 w 42"/>
                  <a:gd name="T15" fmla="*/ 2 h 42"/>
                  <a:gd name="T16" fmla="*/ 15 w 42"/>
                  <a:gd name="T17" fmla="*/ 15 h 42"/>
                  <a:gd name="T18" fmla="*/ 0 w 42"/>
                  <a:gd name="T19" fmla="*/ 15 h 42"/>
                  <a:gd name="T20" fmla="*/ 0 w 42"/>
                  <a:gd name="T21" fmla="*/ 15 h 42"/>
                  <a:gd name="T22" fmla="*/ 0 w 42"/>
                  <a:gd name="T23" fmla="*/ 15 h 42"/>
                  <a:gd name="T24" fmla="*/ 0 w 42"/>
                  <a:gd name="T25" fmla="*/ 27 h 42"/>
                  <a:gd name="T26" fmla="*/ 0 w 42"/>
                  <a:gd name="T27" fmla="*/ 27 h 42"/>
                  <a:gd name="T28" fmla="*/ 0 w 42"/>
                  <a:gd name="T29" fmla="*/ 27 h 42"/>
                  <a:gd name="T30" fmla="*/ 15 w 42"/>
                  <a:gd name="T31" fmla="*/ 27 h 42"/>
                  <a:gd name="T32" fmla="*/ 15 w 42"/>
                  <a:gd name="T33" fmla="*/ 42 h 42"/>
                  <a:gd name="T34" fmla="*/ 15 w 42"/>
                  <a:gd name="T35" fmla="*/ 42 h 42"/>
                  <a:gd name="T36" fmla="*/ 15 w 42"/>
                  <a:gd name="T37" fmla="*/ 42 h 42"/>
                  <a:gd name="T38" fmla="*/ 27 w 42"/>
                  <a:gd name="T39" fmla="*/ 42 h 42"/>
                  <a:gd name="T40" fmla="*/ 27 w 42"/>
                  <a:gd name="T41" fmla="*/ 42 h 42"/>
                  <a:gd name="T42" fmla="*/ 27 w 42"/>
                  <a:gd name="T43" fmla="*/ 42 h 42"/>
                  <a:gd name="T44" fmla="*/ 27 w 42"/>
                  <a:gd name="T45" fmla="*/ 27 h 42"/>
                  <a:gd name="T46" fmla="*/ 42 w 42"/>
                  <a:gd name="T47" fmla="*/ 27 h 42"/>
                  <a:gd name="T48" fmla="*/ 42 w 42"/>
                  <a:gd name="T49" fmla="*/ 27 h 42"/>
                  <a:gd name="T50" fmla="*/ 42 w 42"/>
                  <a:gd name="T51" fmla="*/ 27 h 42"/>
                  <a:gd name="T52" fmla="*/ 42 w 42"/>
                  <a:gd name="T53" fmla="*/ 15 h 42"/>
                  <a:gd name="T54" fmla="*/ 42 w 42"/>
                  <a:gd name="T55" fmla="*/ 15 h 42"/>
                  <a:gd name="T56" fmla="*/ 42 w 42"/>
                  <a:gd name="T5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42">
                    <a:moveTo>
                      <a:pt x="42" y="15"/>
                    </a:moveTo>
                    <a:lnTo>
                      <a:pt x="27" y="15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27" y="27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503093-570F-494F-80CA-61065B16A8CE}"/>
              </a:ext>
            </a:extLst>
          </p:cNvPr>
          <p:cNvGrpSpPr/>
          <p:nvPr/>
        </p:nvGrpSpPr>
        <p:grpSpPr>
          <a:xfrm>
            <a:off x="10415448" y="5649735"/>
            <a:ext cx="253459" cy="253459"/>
            <a:chOff x="11317178" y="6380769"/>
            <a:chExt cx="433606" cy="4336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BB71C0-D120-40DA-8809-7D5B75263E75}"/>
                </a:ext>
              </a:extLst>
            </p:cNvPr>
            <p:cNvSpPr/>
            <p:nvPr/>
          </p:nvSpPr>
          <p:spPr>
            <a:xfrm>
              <a:off x="11317178" y="6380769"/>
              <a:ext cx="433606" cy="4336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83AC25F-5262-4042-BCD3-7F6268AE6840}"/>
                </a:ext>
              </a:extLst>
            </p:cNvPr>
            <p:cNvGrpSpPr/>
            <p:nvPr/>
          </p:nvGrpSpPr>
          <p:grpSpPr>
            <a:xfrm>
              <a:off x="11458575" y="6522166"/>
              <a:ext cx="150813" cy="150813"/>
              <a:chOff x="4587875" y="2947988"/>
              <a:chExt cx="150813" cy="150813"/>
            </a:xfrm>
            <a:solidFill>
              <a:schemeClr val="bg2"/>
            </a:solidFill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4360D511-A206-42DF-963E-D54354EE80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7875" y="2947988"/>
                <a:ext cx="36513" cy="150813"/>
              </a:xfrm>
              <a:custGeom>
                <a:avLst/>
                <a:gdLst>
                  <a:gd name="T0" fmla="*/ 1 w 12"/>
                  <a:gd name="T1" fmla="*/ 16 h 50"/>
                  <a:gd name="T2" fmla="*/ 11 w 12"/>
                  <a:gd name="T3" fmla="*/ 16 h 50"/>
                  <a:gd name="T4" fmla="*/ 11 w 12"/>
                  <a:gd name="T5" fmla="*/ 50 h 50"/>
                  <a:gd name="T6" fmla="*/ 1 w 12"/>
                  <a:gd name="T7" fmla="*/ 50 h 50"/>
                  <a:gd name="T8" fmla="*/ 1 w 12"/>
                  <a:gd name="T9" fmla="*/ 16 h 50"/>
                  <a:gd name="T10" fmla="*/ 6 w 12"/>
                  <a:gd name="T11" fmla="*/ 0 h 50"/>
                  <a:gd name="T12" fmla="*/ 12 w 12"/>
                  <a:gd name="T13" fmla="*/ 6 h 50"/>
                  <a:gd name="T14" fmla="*/ 6 w 12"/>
                  <a:gd name="T15" fmla="*/ 12 h 50"/>
                  <a:gd name="T16" fmla="*/ 0 w 12"/>
                  <a:gd name="T17" fmla="*/ 6 h 50"/>
                  <a:gd name="T18" fmla="*/ 6 w 12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0">
                    <a:moveTo>
                      <a:pt x="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" y="50"/>
                      <a:pt x="1" y="50"/>
                      <a:pt x="1" y="50"/>
                    </a:cubicBezTo>
                    <a:lnTo>
                      <a:pt x="1" y="16"/>
                    </a:lnTo>
                    <a:close/>
                    <a:moveTo>
                      <a:pt x="6" y="0"/>
                    </a:moveTo>
                    <a:cubicBezTo>
                      <a:pt x="9" y="0"/>
                      <a:pt x="12" y="3"/>
                      <a:pt x="12" y="6"/>
                    </a:cubicBezTo>
                    <a:cubicBezTo>
                      <a:pt x="12" y="9"/>
                      <a:pt x="9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8" name="Freeform 14">
                <a:extLst>
                  <a:ext uri="{FF2B5EF4-FFF2-40B4-BE49-F238E27FC236}">
                    <a16:creationId xmlns:a16="http://schemas.microsoft.com/office/drawing/2014/main" id="{0D3E701B-8071-467A-AD02-46173027F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850" y="2995613"/>
                <a:ext cx="96838" cy="103188"/>
              </a:xfrm>
              <a:custGeom>
                <a:avLst/>
                <a:gdLst>
                  <a:gd name="T0" fmla="*/ 0 w 32"/>
                  <a:gd name="T1" fmla="*/ 0 h 34"/>
                  <a:gd name="T2" fmla="*/ 10 w 32"/>
                  <a:gd name="T3" fmla="*/ 0 h 34"/>
                  <a:gd name="T4" fmla="*/ 10 w 32"/>
                  <a:gd name="T5" fmla="*/ 5 h 34"/>
                  <a:gd name="T6" fmla="*/ 10 w 32"/>
                  <a:gd name="T7" fmla="*/ 5 h 34"/>
                  <a:gd name="T8" fmla="*/ 20 w 32"/>
                  <a:gd name="T9" fmla="*/ 0 h 34"/>
                  <a:gd name="T10" fmla="*/ 32 w 32"/>
                  <a:gd name="T11" fmla="*/ 15 h 34"/>
                  <a:gd name="T12" fmla="*/ 32 w 32"/>
                  <a:gd name="T13" fmla="*/ 34 h 34"/>
                  <a:gd name="T14" fmla="*/ 22 w 32"/>
                  <a:gd name="T15" fmla="*/ 34 h 34"/>
                  <a:gd name="T16" fmla="*/ 22 w 32"/>
                  <a:gd name="T17" fmla="*/ 18 h 34"/>
                  <a:gd name="T18" fmla="*/ 16 w 32"/>
                  <a:gd name="T19" fmla="*/ 9 h 34"/>
                  <a:gd name="T20" fmla="*/ 10 w 32"/>
                  <a:gd name="T21" fmla="*/ 17 h 34"/>
                  <a:gd name="T22" fmla="*/ 10 w 32"/>
                  <a:gd name="T23" fmla="*/ 34 h 34"/>
                  <a:gd name="T24" fmla="*/ 0 w 32"/>
                  <a:gd name="T25" fmla="*/ 34 h 34"/>
                  <a:gd name="T26" fmla="*/ 0 w 32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4">
                    <a:moveTo>
                      <a:pt x="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2"/>
                      <a:pt x="14" y="0"/>
                      <a:pt x="20" y="0"/>
                    </a:cubicBezTo>
                    <a:cubicBezTo>
                      <a:pt x="30" y="0"/>
                      <a:pt x="32" y="7"/>
                      <a:pt x="32" y="15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4"/>
                      <a:pt x="22" y="9"/>
                      <a:pt x="16" y="9"/>
                    </a:cubicBezTo>
                    <a:cubicBezTo>
                      <a:pt x="11" y="9"/>
                      <a:pt x="10" y="13"/>
                      <a:pt x="10" y="17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5F085A-7CFF-4D46-9634-FA7072FF92A5}"/>
              </a:ext>
            </a:extLst>
          </p:cNvPr>
          <p:cNvSpPr/>
          <p:nvPr/>
        </p:nvSpPr>
        <p:spPr>
          <a:xfrm>
            <a:off x="7412245" y="5019315"/>
            <a:ext cx="1084789" cy="795196"/>
          </a:xfrm>
          <a:custGeom>
            <a:avLst/>
            <a:gdLst>
              <a:gd name="connsiteX0" fmla="*/ 436765 w 1084789"/>
              <a:gd name="connsiteY0" fmla="*/ 102070 h 795196"/>
              <a:gd name="connsiteX1" fmla="*/ 481865 w 1084789"/>
              <a:gd name="connsiteY1" fmla="*/ 206514 h 795196"/>
              <a:gd name="connsiteX2" fmla="*/ 498481 w 1084789"/>
              <a:gd name="connsiteY2" fmla="*/ 339442 h 795196"/>
              <a:gd name="connsiteX3" fmla="*/ 422522 w 1084789"/>
              <a:gd name="connsiteY3" fmla="*/ 607672 h 795196"/>
              <a:gd name="connsiteX4" fmla="*/ 199393 w 1084789"/>
              <a:gd name="connsiteY4" fmla="*/ 795196 h 795196"/>
              <a:gd name="connsiteX5" fmla="*/ 175655 w 1084789"/>
              <a:gd name="connsiteY5" fmla="*/ 742974 h 795196"/>
              <a:gd name="connsiteX6" fmla="*/ 320452 w 1084789"/>
              <a:gd name="connsiteY6" fmla="*/ 638531 h 795196"/>
              <a:gd name="connsiteX7" fmla="*/ 394037 w 1084789"/>
              <a:gd name="connsiteY7" fmla="*/ 493734 h 795196"/>
              <a:gd name="connsiteX8" fmla="*/ 403532 w 1084789"/>
              <a:gd name="connsiteY8" fmla="*/ 427270 h 795196"/>
              <a:gd name="connsiteX9" fmla="*/ 394037 w 1084789"/>
              <a:gd name="connsiteY9" fmla="*/ 372674 h 795196"/>
              <a:gd name="connsiteX10" fmla="*/ 227877 w 1084789"/>
              <a:gd name="connsiteY10" fmla="*/ 441512 h 795196"/>
              <a:gd name="connsiteX11" fmla="*/ 66464 w 1084789"/>
              <a:gd name="connsiteY11" fmla="*/ 382169 h 795196"/>
              <a:gd name="connsiteX12" fmla="*/ 0 w 1084789"/>
              <a:gd name="connsiteY12" fmla="*/ 220756 h 795196"/>
              <a:gd name="connsiteX13" fmla="*/ 66464 w 1084789"/>
              <a:gd name="connsiteY13" fmla="*/ 61717 h 795196"/>
              <a:gd name="connsiteX14" fmla="*/ 234998 w 1084789"/>
              <a:gd name="connsiteY14" fmla="*/ 0 h 795196"/>
              <a:gd name="connsiteX15" fmla="*/ 436765 w 1084789"/>
              <a:gd name="connsiteY15" fmla="*/ 102070 h 795196"/>
              <a:gd name="connsiteX16" fmla="*/ 1023073 w 1084789"/>
              <a:gd name="connsiteY16" fmla="*/ 102070 h 795196"/>
              <a:gd name="connsiteX17" fmla="*/ 1068174 w 1084789"/>
              <a:gd name="connsiteY17" fmla="*/ 206514 h 795196"/>
              <a:gd name="connsiteX18" fmla="*/ 1084790 w 1084789"/>
              <a:gd name="connsiteY18" fmla="*/ 337068 h 795196"/>
              <a:gd name="connsiteX19" fmla="*/ 1008831 w 1084789"/>
              <a:gd name="connsiteY19" fmla="*/ 605299 h 795196"/>
              <a:gd name="connsiteX20" fmla="*/ 788075 w 1084789"/>
              <a:gd name="connsiteY20" fmla="*/ 795196 h 795196"/>
              <a:gd name="connsiteX21" fmla="*/ 761964 w 1084789"/>
              <a:gd name="connsiteY21" fmla="*/ 742974 h 795196"/>
              <a:gd name="connsiteX22" fmla="*/ 906761 w 1084789"/>
              <a:gd name="connsiteY22" fmla="*/ 638531 h 795196"/>
              <a:gd name="connsiteX23" fmla="*/ 980346 w 1084789"/>
              <a:gd name="connsiteY23" fmla="*/ 493734 h 795196"/>
              <a:gd name="connsiteX24" fmla="*/ 989841 w 1084789"/>
              <a:gd name="connsiteY24" fmla="*/ 427270 h 795196"/>
              <a:gd name="connsiteX25" fmla="*/ 980346 w 1084789"/>
              <a:gd name="connsiteY25" fmla="*/ 372674 h 795196"/>
              <a:gd name="connsiteX26" fmla="*/ 814186 w 1084789"/>
              <a:gd name="connsiteY26" fmla="*/ 441512 h 795196"/>
              <a:gd name="connsiteX27" fmla="*/ 650399 w 1084789"/>
              <a:gd name="connsiteY27" fmla="*/ 382169 h 795196"/>
              <a:gd name="connsiteX28" fmla="*/ 588683 w 1084789"/>
              <a:gd name="connsiteY28" fmla="*/ 220756 h 795196"/>
              <a:gd name="connsiteX29" fmla="*/ 655147 w 1084789"/>
              <a:gd name="connsiteY29" fmla="*/ 61717 h 795196"/>
              <a:gd name="connsiteX30" fmla="*/ 823681 w 1084789"/>
              <a:gd name="connsiteY30" fmla="*/ 0 h 795196"/>
              <a:gd name="connsiteX31" fmla="*/ 1023073 w 1084789"/>
              <a:gd name="connsiteY31" fmla="*/ 102070 h 79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84789" h="795196">
                <a:moveTo>
                  <a:pt x="436765" y="102070"/>
                </a:moveTo>
                <a:cubicBezTo>
                  <a:pt x="455754" y="130555"/>
                  <a:pt x="469997" y="166160"/>
                  <a:pt x="481865" y="206514"/>
                </a:cubicBezTo>
                <a:cubicBezTo>
                  <a:pt x="493734" y="249241"/>
                  <a:pt x="498481" y="291968"/>
                  <a:pt x="498481" y="339442"/>
                </a:cubicBezTo>
                <a:cubicBezTo>
                  <a:pt x="498481" y="439138"/>
                  <a:pt x="472370" y="526966"/>
                  <a:pt x="422522" y="607672"/>
                </a:cubicBezTo>
                <a:cubicBezTo>
                  <a:pt x="372674" y="688379"/>
                  <a:pt x="299089" y="747722"/>
                  <a:pt x="199393" y="795196"/>
                </a:cubicBezTo>
                <a:lnTo>
                  <a:pt x="175655" y="742974"/>
                </a:lnTo>
                <a:cubicBezTo>
                  <a:pt x="230251" y="719237"/>
                  <a:pt x="277725" y="686005"/>
                  <a:pt x="320452" y="638531"/>
                </a:cubicBezTo>
                <a:cubicBezTo>
                  <a:pt x="360805" y="591056"/>
                  <a:pt x="384543" y="543582"/>
                  <a:pt x="394037" y="493734"/>
                </a:cubicBezTo>
                <a:cubicBezTo>
                  <a:pt x="398785" y="469997"/>
                  <a:pt x="403532" y="448633"/>
                  <a:pt x="403532" y="427270"/>
                </a:cubicBezTo>
                <a:cubicBezTo>
                  <a:pt x="403532" y="408280"/>
                  <a:pt x="401159" y="389290"/>
                  <a:pt x="394037" y="372674"/>
                </a:cubicBezTo>
                <a:cubicBezTo>
                  <a:pt x="351311" y="417775"/>
                  <a:pt x="296715" y="441512"/>
                  <a:pt x="227877" y="441512"/>
                </a:cubicBezTo>
                <a:cubicBezTo>
                  <a:pt x="161413" y="441512"/>
                  <a:pt x="106817" y="422522"/>
                  <a:pt x="66464" y="382169"/>
                </a:cubicBezTo>
                <a:cubicBezTo>
                  <a:pt x="21364" y="344189"/>
                  <a:pt x="0" y="289594"/>
                  <a:pt x="0" y="220756"/>
                </a:cubicBezTo>
                <a:cubicBezTo>
                  <a:pt x="0" y="156666"/>
                  <a:pt x="21364" y="104444"/>
                  <a:pt x="66464" y="61717"/>
                </a:cubicBezTo>
                <a:cubicBezTo>
                  <a:pt x="109191" y="21363"/>
                  <a:pt x="166160" y="0"/>
                  <a:pt x="234998" y="0"/>
                </a:cubicBezTo>
                <a:cubicBezTo>
                  <a:pt x="327573" y="2374"/>
                  <a:pt x="394037" y="35606"/>
                  <a:pt x="436765" y="102070"/>
                </a:cubicBezTo>
                <a:close/>
                <a:moveTo>
                  <a:pt x="1023073" y="102070"/>
                </a:moveTo>
                <a:cubicBezTo>
                  <a:pt x="1042063" y="130555"/>
                  <a:pt x="1056305" y="166160"/>
                  <a:pt x="1068174" y="206514"/>
                </a:cubicBezTo>
                <a:cubicBezTo>
                  <a:pt x="1080043" y="249241"/>
                  <a:pt x="1084790" y="291968"/>
                  <a:pt x="1084790" y="337068"/>
                </a:cubicBezTo>
                <a:cubicBezTo>
                  <a:pt x="1084790" y="436764"/>
                  <a:pt x="1058679" y="524592"/>
                  <a:pt x="1008831" y="605299"/>
                </a:cubicBezTo>
                <a:cubicBezTo>
                  <a:pt x="961357" y="686005"/>
                  <a:pt x="885398" y="747722"/>
                  <a:pt x="788075" y="795196"/>
                </a:cubicBezTo>
                <a:lnTo>
                  <a:pt x="761964" y="742974"/>
                </a:lnTo>
                <a:cubicBezTo>
                  <a:pt x="816560" y="719237"/>
                  <a:pt x="864034" y="686005"/>
                  <a:pt x="906761" y="638531"/>
                </a:cubicBezTo>
                <a:cubicBezTo>
                  <a:pt x="947114" y="591056"/>
                  <a:pt x="970852" y="543582"/>
                  <a:pt x="980346" y="493734"/>
                </a:cubicBezTo>
                <a:cubicBezTo>
                  <a:pt x="985094" y="469997"/>
                  <a:pt x="989841" y="448633"/>
                  <a:pt x="989841" y="427270"/>
                </a:cubicBezTo>
                <a:cubicBezTo>
                  <a:pt x="989841" y="408280"/>
                  <a:pt x="987468" y="389290"/>
                  <a:pt x="980346" y="372674"/>
                </a:cubicBezTo>
                <a:cubicBezTo>
                  <a:pt x="937619" y="417775"/>
                  <a:pt x="883024" y="441512"/>
                  <a:pt x="814186" y="441512"/>
                </a:cubicBezTo>
                <a:cubicBezTo>
                  <a:pt x="745348" y="441512"/>
                  <a:pt x="693126" y="422522"/>
                  <a:pt x="650399" y="382169"/>
                </a:cubicBezTo>
                <a:cubicBezTo>
                  <a:pt x="607672" y="344189"/>
                  <a:pt x="588683" y="289594"/>
                  <a:pt x="588683" y="220756"/>
                </a:cubicBezTo>
                <a:cubicBezTo>
                  <a:pt x="588683" y="156666"/>
                  <a:pt x="610046" y="104444"/>
                  <a:pt x="655147" y="61717"/>
                </a:cubicBezTo>
                <a:cubicBezTo>
                  <a:pt x="697874" y="21363"/>
                  <a:pt x="754843" y="0"/>
                  <a:pt x="823681" y="0"/>
                </a:cubicBezTo>
                <a:cubicBezTo>
                  <a:pt x="913882" y="2374"/>
                  <a:pt x="982720" y="35606"/>
                  <a:pt x="1023073" y="102070"/>
                </a:cubicBezTo>
                <a:close/>
              </a:path>
            </a:pathLst>
          </a:custGeom>
          <a:solidFill>
            <a:schemeClr val="accent1"/>
          </a:solidFill>
          <a:ln w="2372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build="p"/>
      <p:bldP spid="6" grpId="0" animBg="1"/>
      <p:bldP spid="33" grpId="0" animBg="1"/>
      <p:bldP spid="20" grpId="0" animBg="1"/>
      <p:bldP spid="38" grpId="0"/>
      <p:bldP spid="40" grpId="0"/>
      <p:bldP spid="41" grpId="0"/>
      <p:bldP spid="42" grpId="0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9D59129-CFBF-49A3-9267-C684958BB51B}"/>
              </a:ext>
            </a:extLst>
          </p:cNvPr>
          <p:cNvSpPr/>
          <p:nvPr/>
        </p:nvSpPr>
        <p:spPr>
          <a:xfrm>
            <a:off x="1609725" y="1897668"/>
            <a:ext cx="904875" cy="350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177AC7F-5FBE-4AE8-989C-4923E69C405A}"/>
              </a:ext>
            </a:extLst>
          </p:cNvPr>
          <p:cNvSpPr/>
          <p:nvPr/>
        </p:nvSpPr>
        <p:spPr>
          <a:xfrm>
            <a:off x="7143750" y="6152259"/>
            <a:ext cx="2149377" cy="705740"/>
          </a:xfrm>
          <a:custGeom>
            <a:avLst/>
            <a:gdLst>
              <a:gd name="connsiteX0" fmla="*/ 678580 w 3305174"/>
              <a:gd name="connsiteY0" fmla="*/ 0 h 1085242"/>
              <a:gd name="connsiteX1" fmla="*/ 1349374 w 3305174"/>
              <a:gd name="connsiteY1" fmla="*/ 0 h 1085242"/>
              <a:gd name="connsiteX2" fmla="*/ 1750295 w 3305174"/>
              <a:gd name="connsiteY2" fmla="*/ 0 h 1085242"/>
              <a:gd name="connsiteX3" fmla="*/ 3305174 w 3305174"/>
              <a:gd name="connsiteY3" fmla="*/ 0 h 1085242"/>
              <a:gd name="connsiteX4" fmla="*/ 3305174 w 3305174"/>
              <a:gd name="connsiteY4" fmla="*/ 1085242 h 1085242"/>
              <a:gd name="connsiteX5" fmla="*/ 2428875 w 3305174"/>
              <a:gd name="connsiteY5" fmla="*/ 1085242 h 1085242"/>
              <a:gd name="connsiteX6" fmla="*/ 1349374 w 3305174"/>
              <a:gd name="connsiteY6" fmla="*/ 1085242 h 1085242"/>
              <a:gd name="connsiteX7" fmla="*/ 0 w 3305174"/>
              <a:gd name="connsiteY7" fmla="*/ 1085242 h 1085242"/>
              <a:gd name="connsiteX8" fmla="*/ 0 w 3305174"/>
              <a:gd name="connsiteY8" fmla="*/ 678580 h 1085242"/>
              <a:gd name="connsiteX9" fmla="*/ 678580 w 3305174"/>
              <a:gd name="connsiteY9" fmla="*/ 0 h 108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05174" h="1085242">
                <a:moveTo>
                  <a:pt x="678580" y="0"/>
                </a:moveTo>
                <a:lnTo>
                  <a:pt x="1349374" y="0"/>
                </a:lnTo>
                <a:lnTo>
                  <a:pt x="1750295" y="0"/>
                </a:lnTo>
                <a:lnTo>
                  <a:pt x="3305174" y="0"/>
                </a:lnTo>
                <a:lnTo>
                  <a:pt x="3305174" y="1085242"/>
                </a:lnTo>
                <a:lnTo>
                  <a:pt x="2428875" y="1085242"/>
                </a:lnTo>
                <a:lnTo>
                  <a:pt x="1349374" y="1085242"/>
                </a:lnTo>
                <a:lnTo>
                  <a:pt x="0" y="1085242"/>
                </a:lnTo>
                <a:lnTo>
                  <a:pt x="0" y="678580"/>
                </a:lnTo>
                <a:cubicBezTo>
                  <a:pt x="0" y="303811"/>
                  <a:pt x="303811" y="0"/>
                  <a:pt x="6785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E3774-B7B5-47BD-83BF-EA77C0070BCF}"/>
              </a:ext>
            </a:extLst>
          </p:cNvPr>
          <p:cNvSpPr/>
          <p:nvPr/>
        </p:nvSpPr>
        <p:spPr>
          <a:xfrm>
            <a:off x="9293127" y="6152259"/>
            <a:ext cx="2898873" cy="70574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7484A19-43B3-447D-9179-E9623288E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 for</a:t>
            </a:r>
          </a:p>
          <a:p>
            <a:r>
              <a:rPr lang="en-US" dirty="0"/>
              <a:t>Today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2A5A0A-59E3-4C4B-AF42-B30D7AE5E6BF}"/>
              </a:ext>
            </a:extLst>
          </p:cNvPr>
          <p:cNvSpPr txBox="1"/>
          <p:nvPr/>
        </p:nvSpPr>
        <p:spPr>
          <a:xfrm>
            <a:off x="1107878" y="3429000"/>
            <a:ext cx="128781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chemeClr val="bg2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50B7EE-3E3B-42AF-8FA2-9A130113F38B}"/>
              </a:ext>
            </a:extLst>
          </p:cNvPr>
          <p:cNvSpPr txBox="1"/>
          <p:nvPr/>
        </p:nvSpPr>
        <p:spPr>
          <a:xfrm>
            <a:off x="2056584" y="3724356"/>
            <a:ext cx="245943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Technologies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E0DE53-EC30-42E5-B535-7F434D51F7F4}"/>
              </a:ext>
            </a:extLst>
          </p:cNvPr>
          <p:cNvSpPr txBox="1"/>
          <p:nvPr/>
        </p:nvSpPr>
        <p:spPr>
          <a:xfrm>
            <a:off x="5331870" y="3429000"/>
            <a:ext cx="128781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chemeClr val="bg2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CD54C9-9A6B-4DCC-8477-676B986924DF}"/>
              </a:ext>
            </a:extLst>
          </p:cNvPr>
          <p:cNvSpPr txBox="1"/>
          <p:nvPr/>
        </p:nvSpPr>
        <p:spPr>
          <a:xfrm>
            <a:off x="6276975" y="3724356"/>
            <a:ext cx="17335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B2F4FE-01C6-4B0B-AA1A-B62538FDCBD7}"/>
              </a:ext>
            </a:extLst>
          </p:cNvPr>
          <p:cNvSpPr txBox="1"/>
          <p:nvPr/>
        </p:nvSpPr>
        <p:spPr>
          <a:xfrm>
            <a:off x="8594528" y="3429000"/>
            <a:ext cx="128781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chemeClr val="bg2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3D27C6-CA89-431F-8A7C-493CFD089C66}"/>
              </a:ext>
            </a:extLst>
          </p:cNvPr>
          <p:cNvSpPr txBox="1"/>
          <p:nvPr/>
        </p:nvSpPr>
        <p:spPr>
          <a:xfrm>
            <a:off x="9546223" y="3724356"/>
            <a:ext cx="17335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Q&amp;A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777FA8-78B7-4BB1-888F-25A6FBC5BFF5}"/>
              </a:ext>
            </a:extLst>
          </p:cNvPr>
          <p:cNvSpPr txBox="1"/>
          <p:nvPr/>
        </p:nvSpPr>
        <p:spPr>
          <a:xfrm>
            <a:off x="7466913" y="6371813"/>
            <a:ext cx="173355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j-lt"/>
              </a:rPr>
              <a:t>Course Registration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2263836-44AB-4B49-981A-F5CBC2650D16}"/>
              </a:ext>
            </a:extLst>
          </p:cNvPr>
          <p:cNvGrpSpPr/>
          <p:nvPr/>
        </p:nvGrpSpPr>
        <p:grpSpPr>
          <a:xfrm>
            <a:off x="9879011" y="6374853"/>
            <a:ext cx="284164" cy="284164"/>
            <a:chOff x="9699515" y="6380769"/>
            <a:chExt cx="433606" cy="43360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6BCB27F-73C3-42DF-9818-65A0728D19D3}"/>
                </a:ext>
              </a:extLst>
            </p:cNvPr>
            <p:cNvSpPr/>
            <p:nvPr/>
          </p:nvSpPr>
          <p:spPr>
            <a:xfrm>
              <a:off x="9699515" y="6380769"/>
              <a:ext cx="433606" cy="4336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AE680443-1880-4BD1-9A12-78AD1C23C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2662" y="6511847"/>
              <a:ext cx="87313" cy="171450"/>
            </a:xfrm>
            <a:custGeom>
              <a:avLst/>
              <a:gdLst>
                <a:gd name="T0" fmla="*/ 22 w 29"/>
                <a:gd name="T1" fmla="*/ 0 h 57"/>
                <a:gd name="T2" fmla="*/ 21 w 29"/>
                <a:gd name="T3" fmla="*/ 0 h 57"/>
                <a:gd name="T4" fmla="*/ 13 w 29"/>
                <a:gd name="T5" fmla="*/ 2 h 57"/>
                <a:gd name="T6" fmla="*/ 9 w 29"/>
                <a:gd name="T7" fmla="*/ 10 h 57"/>
                <a:gd name="T8" fmla="*/ 9 w 29"/>
                <a:gd name="T9" fmla="*/ 14 h 57"/>
                <a:gd name="T10" fmla="*/ 9 w 29"/>
                <a:gd name="T11" fmla="*/ 20 h 57"/>
                <a:gd name="T12" fmla="*/ 9 w 29"/>
                <a:gd name="T13" fmla="*/ 21 h 57"/>
                <a:gd name="T14" fmla="*/ 0 w 29"/>
                <a:gd name="T15" fmla="*/ 21 h 57"/>
                <a:gd name="T16" fmla="*/ 0 w 29"/>
                <a:gd name="T17" fmla="*/ 31 h 57"/>
                <a:gd name="T18" fmla="*/ 8 w 29"/>
                <a:gd name="T19" fmla="*/ 31 h 57"/>
                <a:gd name="T20" fmla="*/ 8 w 29"/>
                <a:gd name="T21" fmla="*/ 57 h 57"/>
                <a:gd name="T22" fmla="*/ 19 w 29"/>
                <a:gd name="T23" fmla="*/ 57 h 57"/>
                <a:gd name="T24" fmla="*/ 19 w 29"/>
                <a:gd name="T25" fmla="*/ 31 h 57"/>
                <a:gd name="T26" fmla="*/ 28 w 29"/>
                <a:gd name="T27" fmla="*/ 31 h 57"/>
                <a:gd name="T28" fmla="*/ 29 w 29"/>
                <a:gd name="T29" fmla="*/ 21 h 57"/>
                <a:gd name="T30" fmla="*/ 28 w 29"/>
                <a:gd name="T31" fmla="*/ 21 h 57"/>
                <a:gd name="T32" fmla="*/ 27 w 29"/>
                <a:gd name="T33" fmla="*/ 21 h 57"/>
                <a:gd name="T34" fmla="*/ 24 w 29"/>
                <a:gd name="T35" fmla="*/ 21 h 57"/>
                <a:gd name="T36" fmla="*/ 19 w 29"/>
                <a:gd name="T37" fmla="*/ 21 h 57"/>
                <a:gd name="T38" fmla="*/ 19 w 29"/>
                <a:gd name="T39" fmla="*/ 13 h 57"/>
                <a:gd name="T40" fmla="*/ 23 w 29"/>
                <a:gd name="T41" fmla="*/ 9 h 57"/>
                <a:gd name="T42" fmla="*/ 26 w 29"/>
                <a:gd name="T43" fmla="*/ 9 h 57"/>
                <a:gd name="T44" fmla="*/ 27 w 29"/>
                <a:gd name="T45" fmla="*/ 9 h 57"/>
                <a:gd name="T46" fmla="*/ 28 w 29"/>
                <a:gd name="T47" fmla="*/ 9 h 57"/>
                <a:gd name="T48" fmla="*/ 29 w 29"/>
                <a:gd name="T49" fmla="*/ 9 h 57"/>
                <a:gd name="T50" fmla="*/ 29 w 29"/>
                <a:gd name="T51" fmla="*/ 9 h 57"/>
                <a:gd name="T52" fmla="*/ 29 w 29"/>
                <a:gd name="T53" fmla="*/ 0 h 57"/>
                <a:gd name="T54" fmla="*/ 27 w 29"/>
                <a:gd name="T55" fmla="*/ 0 h 57"/>
                <a:gd name="T56" fmla="*/ 22 w 29"/>
                <a:gd name="T5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57">
                  <a:moveTo>
                    <a:pt x="22" y="0"/>
                  </a:moveTo>
                  <a:cubicBezTo>
                    <a:pt x="22" y="0"/>
                    <a:pt x="21" y="0"/>
                    <a:pt x="21" y="0"/>
                  </a:cubicBezTo>
                  <a:cubicBezTo>
                    <a:pt x="18" y="0"/>
                    <a:pt x="16" y="1"/>
                    <a:pt x="13" y="2"/>
                  </a:cubicBezTo>
                  <a:cubicBezTo>
                    <a:pt x="11" y="4"/>
                    <a:pt x="9" y="7"/>
                    <a:pt x="9" y="10"/>
                  </a:cubicBezTo>
                  <a:cubicBezTo>
                    <a:pt x="9" y="11"/>
                    <a:pt x="9" y="12"/>
                    <a:pt x="9" y="14"/>
                  </a:cubicBezTo>
                  <a:cubicBezTo>
                    <a:pt x="8" y="16"/>
                    <a:pt x="9" y="18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28"/>
                    <a:pt x="29" y="24"/>
                    <a:pt x="29" y="21"/>
                  </a:cubicBezTo>
                  <a:cubicBezTo>
                    <a:pt x="29" y="21"/>
                    <a:pt x="28" y="21"/>
                    <a:pt x="28" y="21"/>
                  </a:cubicBezTo>
                  <a:cubicBezTo>
                    <a:pt x="28" y="21"/>
                    <a:pt x="27" y="21"/>
                    <a:pt x="27" y="21"/>
                  </a:cubicBezTo>
                  <a:cubicBezTo>
                    <a:pt x="26" y="21"/>
                    <a:pt x="25" y="21"/>
                    <a:pt x="24" y="21"/>
                  </a:cubicBezTo>
                  <a:cubicBezTo>
                    <a:pt x="22" y="21"/>
                    <a:pt x="19" y="21"/>
                    <a:pt x="19" y="21"/>
                  </a:cubicBezTo>
                  <a:cubicBezTo>
                    <a:pt x="19" y="21"/>
                    <a:pt x="19" y="16"/>
                    <a:pt x="19" y="13"/>
                  </a:cubicBezTo>
                  <a:cubicBezTo>
                    <a:pt x="19" y="10"/>
                    <a:pt x="21" y="10"/>
                    <a:pt x="23" y="9"/>
                  </a:cubicBezTo>
                  <a:cubicBezTo>
                    <a:pt x="24" y="9"/>
                    <a:pt x="25" y="9"/>
                    <a:pt x="26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28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5" y="0"/>
                    <a:pt x="24" y="0"/>
                    <a:pt x="22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B645F14-5E7E-4353-984A-E422B5EE7215}"/>
              </a:ext>
            </a:extLst>
          </p:cNvPr>
          <p:cNvGrpSpPr/>
          <p:nvPr/>
        </p:nvGrpSpPr>
        <p:grpSpPr>
          <a:xfrm>
            <a:off x="10325675" y="6374853"/>
            <a:ext cx="284164" cy="284164"/>
            <a:chOff x="10241429" y="6380769"/>
            <a:chExt cx="433606" cy="43360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D38CDF-0107-41E6-B043-A8E7423F855B}"/>
                </a:ext>
              </a:extLst>
            </p:cNvPr>
            <p:cNvSpPr/>
            <p:nvPr/>
          </p:nvSpPr>
          <p:spPr>
            <a:xfrm>
              <a:off x="10241429" y="6380769"/>
              <a:ext cx="433606" cy="4336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0536509C-9C93-4DE6-B5E9-A551FC34A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8857" y="6532485"/>
              <a:ext cx="158750" cy="130175"/>
            </a:xfrm>
            <a:custGeom>
              <a:avLst/>
              <a:gdLst>
                <a:gd name="T0" fmla="*/ 37 w 53"/>
                <a:gd name="T1" fmla="*/ 0 h 43"/>
                <a:gd name="T2" fmla="*/ 35 w 53"/>
                <a:gd name="T3" fmla="*/ 1 h 43"/>
                <a:gd name="T4" fmla="*/ 27 w 53"/>
                <a:gd name="T5" fmla="*/ 5 h 43"/>
                <a:gd name="T6" fmla="*/ 26 w 53"/>
                <a:gd name="T7" fmla="*/ 13 h 43"/>
                <a:gd name="T8" fmla="*/ 26 w 53"/>
                <a:gd name="T9" fmla="*/ 14 h 43"/>
                <a:gd name="T10" fmla="*/ 4 w 53"/>
                <a:gd name="T11" fmla="*/ 2 h 43"/>
                <a:gd name="T12" fmla="*/ 2 w 53"/>
                <a:gd name="T13" fmla="*/ 10 h 43"/>
                <a:gd name="T14" fmla="*/ 7 w 53"/>
                <a:gd name="T15" fmla="*/ 17 h 43"/>
                <a:gd name="T16" fmla="*/ 2 w 53"/>
                <a:gd name="T17" fmla="*/ 16 h 43"/>
                <a:gd name="T18" fmla="*/ 4 w 53"/>
                <a:gd name="T19" fmla="*/ 21 h 43"/>
                <a:gd name="T20" fmla="*/ 11 w 53"/>
                <a:gd name="T21" fmla="*/ 26 h 43"/>
                <a:gd name="T22" fmla="*/ 10 w 53"/>
                <a:gd name="T23" fmla="*/ 26 h 43"/>
                <a:gd name="T24" fmla="*/ 8 w 53"/>
                <a:gd name="T25" fmla="*/ 27 h 43"/>
                <a:gd name="T26" fmla="*/ 6 w 53"/>
                <a:gd name="T27" fmla="*/ 26 h 43"/>
                <a:gd name="T28" fmla="*/ 16 w 53"/>
                <a:gd name="T29" fmla="*/ 34 h 43"/>
                <a:gd name="T30" fmla="*/ 11 w 53"/>
                <a:gd name="T31" fmla="*/ 37 h 43"/>
                <a:gd name="T32" fmla="*/ 3 w 53"/>
                <a:gd name="T33" fmla="*/ 39 h 43"/>
                <a:gd name="T34" fmla="*/ 0 w 53"/>
                <a:gd name="T35" fmla="*/ 38 h 43"/>
                <a:gd name="T36" fmla="*/ 0 w 53"/>
                <a:gd name="T37" fmla="*/ 39 h 43"/>
                <a:gd name="T38" fmla="*/ 17 w 53"/>
                <a:gd name="T39" fmla="*/ 43 h 43"/>
                <a:gd name="T40" fmla="*/ 18 w 53"/>
                <a:gd name="T41" fmla="*/ 43 h 43"/>
                <a:gd name="T42" fmla="*/ 24 w 53"/>
                <a:gd name="T43" fmla="*/ 43 h 43"/>
                <a:gd name="T44" fmla="*/ 38 w 53"/>
                <a:gd name="T45" fmla="*/ 34 h 43"/>
                <a:gd name="T46" fmla="*/ 44 w 53"/>
                <a:gd name="T47" fmla="*/ 26 h 43"/>
                <a:gd name="T48" fmla="*/ 47 w 53"/>
                <a:gd name="T49" fmla="*/ 16 h 43"/>
                <a:gd name="T50" fmla="*/ 47 w 53"/>
                <a:gd name="T51" fmla="*/ 11 h 43"/>
                <a:gd name="T52" fmla="*/ 47 w 53"/>
                <a:gd name="T53" fmla="*/ 11 h 43"/>
                <a:gd name="T54" fmla="*/ 51 w 53"/>
                <a:gd name="T55" fmla="*/ 7 h 43"/>
                <a:gd name="T56" fmla="*/ 53 w 53"/>
                <a:gd name="T57" fmla="*/ 6 h 43"/>
                <a:gd name="T58" fmla="*/ 53 w 53"/>
                <a:gd name="T59" fmla="*/ 6 h 43"/>
                <a:gd name="T60" fmla="*/ 47 w 53"/>
                <a:gd name="T61" fmla="*/ 7 h 43"/>
                <a:gd name="T62" fmla="*/ 51 w 53"/>
                <a:gd name="T63" fmla="*/ 1 h 43"/>
                <a:gd name="T64" fmla="*/ 51 w 53"/>
                <a:gd name="T65" fmla="*/ 1 h 43"/>
                <a:gd name="T66" fmla="*/ 51 w 53"/>
                <a:gd name="T67" fmla="*/ 1 h 43"/>
                <a:gd name="T68" fmla="*/ 45 w 53"/>
                <a:gd name="T69" fmla="*/ 4 h 43"/>
                <a:gd name="T70" fmla="*/ 44 w 53"/>
                <a:gd name="T71" fmla="*/ 4 h 43"/>
                <a:gd name="T72" fmla="*/ 37 w 53"/>
                <a:gd name="T7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43">
                  <a:moveTo>
                    <a:pt x="37" y="0"/>
                  </a:moveTo>
                  <a:cubicBezTo>
                    <a:pt x="36" y="0"/>
                    <a:pt x="35" y="0"/>
                    <a:pt x="35" y="1"/>
                  </a:cubicBezTo>
                  <a:cubicBezTo>
                    <a:pt x="31" y="1"/>
                    <a:pt x="29" y="3"/>
                    <a:pt x="27" y="5"/>
                  </a:cubicBezTo>
                  <a:cubicBezTo>
                    <a:pt x="26" y="8"/>
                    <a:pt x="25" y="10"/>
                    <a:pt x="26" y="13"/>
                  </a:cubicBezTo>
                  <a:cubicBezTo>
                    <a:pt x="26" y="13"/>
                    <a:pt x="26" y="13"/>
                    <a:pt x="26" y="14"/>
                  </a:cubicBezTo>
                  <a:cubicBezTo>
                    <a:pt x="17" y="13"/>
                    <a:pt x="9" y="9"/>
                    <a:pt x="4" y="2"/>
                  </a:cubicBezTo>
                  <a:cubicBezTo>
                    <a:pt x="2" y="5"/>
                    <a:pt x="2" y="8"/>
                    <a:pt x="2" y="10"/>
                  </a:cubicBezTo>
                  <a:cubicBezTo>
                    <a:pt x="3" y="13"/>
                    <a:pt x="5" y="15"/>
                    <a:pt x="7" y="17"/>
                  </a:cubicBezTo>
                  <a:cubicBezTo>
                    <a:pt x="5" y="17"/>
                    <a:pt x="4" y="16"/>
                    <a:pt x="2" y="16"/>
                  </a:cubicBezTo>
                  <a:cubicBezTo>
                    <a:pt x="2" y="18"/>
                    <a:pt x="3" y="20"/>
                    <a:pt x="4" y="21"/>
                  </a:cubicBezTo>
                  <a:cubicBezTo>
                    <a:pt x="5" y="24"/>
                    <a:pt x="8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7" y="27"/>
                    <a:pt x="6" y="26"/>
                  </a:cubicBezTo>
                  <a:cubicBezTo>
                    <a:pt x="7" y="30"/>
                    <a:pt x="10" y="34"/>
                    <a:pt x="16" y="34"/>
                  </a:cubicBezTo>
                  <a:cubicBezTo>
                    <a:pt x="14" y="35"/>
                    <a:pt x="13" y="36"/>
                    <a:pt x="11" y="37"/>
                  </a:cubicBezTo>
                  <a:cubicBezTo>
                    <a:pt x="8" y="38"/>
                    <a:pt x="5" y="39"/>
                    <a:pt x="3" y="39"/>
                  </a:cubicBezTo>
                  <a:cubicBezTo>
                    <a:pt x="2" y="39"/>
                    <a:pt x="1" y="3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2"/>
                    <a:pt x="11" y="43"/>
                    <a:pt x="17" y="43"/>
                  </a:cubicBezTo>
                  <a:cubicBezTo>
                    <a:pt x="17" y="43"/>
                    <a:pt x="17" y="43"/>
                    <a:pt x="18" y="43"/>
                  </a:cubicBezTo>
                  <a:cubicBezTo>
                    <a:pt x="20" y="43"/>
                    <a:pt x="22" y="43"/>
                    <a:pt x="24" y="43"/>
                  </a:cubicBezTo>
                  <a:cubicBezTo>
                    <a:pt x="29" y="41"/>
                    <a:pt x="34" y="39"/>
                    <a:pt x="38" y="34"/>
                  </a:cubicBezTo>
                  <a:cubicBezTo>
                    <a:pt x="41" y="32"/>
                    <a:pt x="43" y="29"/>
                    <a:pt x="44" y="26"/>
                  </a:cubicBezTo>
                  <a:cubicBezTo>
                    <a:pt x="46" y="23"/>
                    <a:pt x="47" y="19"/>
                    <a:pt x="47" y="16"/>
                  </a:cubicBezTo>
                  <a:cubicBezTo>
                    <a:pt x="47" y="15"/>
                    <a:pt x="47" y="13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0" y="9"/>
                    <a:pt x="51" y="7"/>
                  </a:cubicBezTo>
                  <a:cubicBezTo>
                    <a:pt x="52" y="7"/>
                    <a:pt x="52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1" y="6"/>
                    <a:pt x="49" y="7"/>
                    <a:pt x="47" y="7"/>
                  </a:cubicBezTo>
                  <a:cubicBezTo>
                    <a:pt x="49" y="6"/>
                    <a:pt x="50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3"/>
                    <a:pt x="47" y="3"/>
                    <a:pt x="45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2" y="2"/>
                    <a:pt x="39" y="0"/>
                    <a:pt x="3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0F42E5-2819-4547-BEC9-C3E93BAD84CD}"/>
              </a:ext>
            </a:extLst>
          </p:cNvPr>
          <p:cNvGrpSpPr/>
          <p:nvPr/>
        </p:nvGrpSpPr>
        <p:grpSpPr>
          <a:xfrm>
            <a:off x="10761661" y="6374853"/>
            <a:ext cx="284164" cy="284164"/>
            <a:chOff x="10772665" y="6380769"/>
            <a:chExt cx="433606" cy="4336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1C2F62-004B-4F11-BE20-D72E80635264}"/>
                </a:ext>
              </a:extLst>
            </p:cNvPr>
            <p:cNvSpPr/>
            <p:nvPr/>
          </p:nvSpPr>
          <p:spPr>
            <a:xfrm>
              <a:off x="10772665" y="6380769"/>
              <a:ext cx="433606" cy="4336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EDDB5E7-2675-462C-92B6-F8B1FC62DB6A}"/>
                </a:ext>
              </a:extLst>
            </p:cNvPr>
            <p:cNvGrpSpPr/>
            <p:nvPr/>
          </p:nvGrpSpPr>
          <p:grpSpPr>
            <a:xfrm>
              <a:off x="10882312" y="6529310"/>
              <a:ext cx="214312" cy="136525"/>
              <a:chOff x="4017963" y="2965451"/>
              <a:chExt cx="214312" cy="136525"/>
            </a:xfrm>
            <a:solidFill>
              <a:schemeClr val="bg2"/>
            </a:solidFill>
          </p:grpSpPr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411E7B27-A3D2-44A9-B92B-91045ECBE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7963" y="2965451"/>
                <a:ext cx="136525" cy="136525"/>
              </a:xfrm>
              <a:custGeom>
                <a:avLst/>
                <a:gdLst>
                  <a:gd name="T0" fmla="*/ 23 w 45"/>
                  <a:gd name="T1" fmla="*/ 18 h 45"/>
                  <a:gd name="T2" fmla="*/ 23 w 45"/>
                  <a:gd name="T3" fmla="*/ 18 h 45"/>
                  <a:gd name="T4" fmla="*/ 23 w 45"/>
                  <a:gd name="T5" fmla="*/ 27 h 45"/>
                  <a:gd name="T6" fmla="*/ 35 w 45"/>
                  <a:gd name="T7" fmla="*/ 27 h 45"/>
                  <a:gd name="T8" fmla="*/ 30 w 45"/>
                  <a:gd name="T9" fmla="*/ 33 h 45"/>
                  <a:gd name="T10" fmla="*/ 24 w 45"/>
                  <a:gd name="T11" fmla="*/ 36 h 45"/>
                  <a:gd name="T12" fmla="*/ 19 w 45"/>
                  <a:gd name="T13" fmla="*/ 35 h 45"/>
                  <a:gd name="T14" fmla="*/ 10 w 45"/>
                  <a:gd name="T15" fmla="*/ 23 h 45"/>
                  <a:gd name="T16" fmla="*/ 10 w 45"/>
                  <a:gd name="T17" fmla="*/ 19 h 45"/>
                  <a:gd name="T18" fmla="*/ 25 w 45"/>
                  <a:gd name="T19" fmla="*/ 9 h 45"/>
                  <a:gd name="T20" fmla="*/ 31 w 45"/>
                  <a:gd name="T21" fmla="*/ 12 h 45"/>
                  <a:gd name="T22" fmla="*/ 38 w 45"/>
                  <a:gd name="T23" fmla="*/ 6 h 45"/>
                  <a:gd name="T24" fmla="*/ 34 w 45"/>
                  <a:gd name="T25" fmla="*/ 3 h 45"/>
                  <a:gd name="T26" fmla="*/ 23 w 45"/>
                  <a:gd name="T27" fmla="*/ 0 h 45"/>
                  <a:gd name="T28" fmla="*/ 21 w 45"/>
                  <a:gd name="T29" fmla="*/ 0 h 45"/>
                  <a:gd name="T30" fmla="*/ 17 w 45"/>
                  <a:gd name="T31" fmla="*/ 1 h 45"/>
                  <a:gd name="T32" fmla="*/ 5 w 45"/>
                  <a:gd name="T33" fmla="*/ 8 h 45"/>
                  <a:gd name="T34" fmla="*/ 1 w 45"/>
                  <a:gd name="T35" fmla="*/ 21 h 45"/>
                  <a:gd name="T36" fmla="*/ 1 w 45"/>
                  <a:gd name="T37" fmla="*/ 27 h 45"/>
                  <a:gd name="T38" fmla="*/ 10 w 45"/>
                  <a:gd name="T39" fmla="*/ 40 h 45"/>
                  <a:gd name="T40" fmla="*/ 22 w 45"/>
                  <a:gd name="T41" fmla="*/ 44 h 45"/>
                  <a:gd name="T42" fmla="*/ 29 w 45"/>
                  <a:gd name="T43" fmla="*/ 44 h 45"/>
                  <a:gd name="T44" fmla="*/ 40 w 45"/>
                  <a:gd name="T45" fmla="*/ 37 h 45"/>
                  <a:gd name="T46" fmla="*/ 44 w 45"/>
                  <a:gd name="T47" fmla="*/ 18 h 45"/>
                  <a:gd name="T48" fmla="*/ 23 w 45"/>
                  <a:gd name="T49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45">
                    <a:moveTo>
                      <a:pt x="23" y="18"/>
                    </a:move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21"/>
                      <a:pt x="23" y="27"/>
                      <a:pt x="23" y="27"/>
                    </a:cubicBezTo>
                    <a:cubicBezTo>
                      <a:pt x="23" y="27"/>
                      <a:pt x="34" y="27"/>
                      <a:pt x="35" y="27"/>
                    </a:cubicBezTo>
                    <a:cubicBezTo>
                      <a:pt x="35" y="28"/>
                      <a:pt x="34" y="31"/>
                      <a:pt x="30" y="33"/>
                    </a:cubicBezTo>
                    <a:cubicBezTo>
                      <a:pt x="28" y="35"/>
                      <a:pt x="26" y="35"/>
                      <a:pt x="24" y="36"/>
                    </a:cubicBezTo>
                    <a:cubicBezTo>
                      <a:pt x="22" y="36"/>
                      <a:pt x="21" y="35"/>
                      <a:pt x="19" y="35"/>
                    </a:cubicBezTo>
                    <a:cubicBezTo>
                      <a:pt x="14" y="33"/>
                      <a:pt x="10" y="29"/>
                      <a:pt x="10" y="23"/>
                    </a:cubicBezTo>
                    <a:cubicBezTo>
                      <a:pt x="10" y="22"/>
                      <a:pt x="10" y="21"/>
                      <a:pt x="10" y="19"/>
                    </a:cubicBezTo>
                    <a:cubicBezTo>
                      <a:pt x="12" y="13"/>
                      <a:pt x="18" y="8"/>
                      <a:pt x="25" y="9"/>
                    </a:cubicBezTo>
                    <a:cubicBezTo>
                      <a:pt x="28" y="10"/>
                      <a:pt x="30" y="11"/>
                      <a:pt x="31" y="12"/>
                    </a:cubicBezTo>
                    <a:cubicBezTo>
                      <a:pt x="33" y="10"/>
                      <a:pt x="36" y="8"/>
                      <a:pt x="38" y="6"/>
                    </a:cubicBezTo>
                    <a:cubicBezTo>
                      <a:pt x="37" y="5"/>
                      <a:pt x="36" y="4"/>
                      <a:pt x="34" y="3"/>
                    </a:cubicBezTo>
                    <a:cubicBezTo>
                      <a:pt x="30" y="1"/>
                      <a:pt x="27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0" y="0"/>
                      <a:pt x="19" y="0"/>
                      <a:pt x="17" y="1"/>
                    </a:cubicBezTo>
                    <a:cubicBezTo>
                      <a:pt x="13" y="2"/>
                      <a:pt x="9" y="4"/>
                      <a:pt x="5" y="8"/>
                    </a:cubicBezTo>
                    <a:cubicBezTo>
                      <a:pt x="2" y="12"/>
                      <a:pt x="1" y="16"/>
                      <a:pt x="1" y="21"/>
                    </a:cubicBezTo>
                    <a:cubicBezTo>
                      <a:pt x="0" y="23"/>
                      <a:pt x="1" y="25"/>
                      <a:pt x="1" y="27"/>
                    </a:cubicBezTo>
                    <a:cubicBezTo>
                      <a:pt x="2" y="32"/>
                      <a:pt x="5" y="37"/>
                      <a:pt x="10" y="40"/>
                    </a:cubicBezTo>
                    <a:cubicBezTo>
                      <a:pt x="13" y="43"/>
                      <a:pt x="17" y="44"/>
                      <a:pt x="22" y="44"/>
                    </a:cubicBezTo>
                    <a:cubicBezTo>
                      <a:pt x="24" y="45"/>
                      <a:pt x="27" y="44"/>
                      <a:pt x="29" y="44"/>
                    </a:cubicBezTo>
                    <a:cubicBezTo>
                      <a:pt x="33" y="43"/>
                      <a:pt x="37" y="40"/>
                      <a:pt x="40" y="37"/>
                    </a:cubicBezTo>
                    <a:cubicBezTo>
                      <a:pt x="44" y="31"/>
                      <a:pt x="45" y="24"/>
                      <a:pt x="44" y="18"/>
                    </a:cubicBezTo>
                    <a:cubicBezTo>
                      <a:pt x="37" y="18"/>
                      <a:pt x="30" y="18"/>
                      <a:pt x="2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1EE45F23-8679-4A55-80F9-CDE6A6634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600" y="2995613"/>
                <a:ext cx="66675" cy="66675"/>
              </a:xfrm>
              <a:custGeom>
                <a:avLst/>
                <a:gdLst>
                  <a:gd name="T0" fmla="*/ 42 w 42"/>
                  <a:gd name="T1" fmla="*/ 15 h 42"/>
                  <a:gd name="T2" fmla="*/ 27 w 42"/>
                  <a:gd name="T3" fmla="*/ 15 h 42"/>
                  <a:gd name="T4" fmla="*/ 27 w 42"/>
                  <a:gd name="T5" fmla="*/ 2 h 42"/>
                  <a:gd name="T6" fmla="*/ 27 w 42"/>
                  <a:gd name="T7" fmla="*/ 0 h 42"/>
                  <a:gd name="T8" fmla="*/ 27 w 42"/>
                  <a:gd name="T9" fmla="*/ 0 h 42"/>
                  <a:gd name="T10" fmla="*/ 15 w 42"/>
                  <a:gd name="T11" fmla="*/ 0 h 42"/>
                  <a:gd name="T12" fmla="*/ 15 w 42"/>
                  <a:gd name="T13" fmla="*/ 0 h 42"/>
                  <a:gd name="T14" fmla="*/ 15 w 42"/>
                  <a:gd name="T15" fmla="*/ 2 h 42"/>
                  <a:gd name="T16" fmla="*/ 15 w 42"/>
                  <a:gd name="T17" fmla="*/ 15 h 42"/>
                  <a:gd name="T18" fmla="*/ 0 w 42"/>
                  <a:gd name="T19" fmla="*/ 15 h 42"/>
                  <a:gd name="T20" fmla="*/ 0 w 42"/>
                  <a:gd name="T21" fmla="*/ 15 h 42"/>
                  <a:gd name="T22" fmla="*/ 0 w 42"/>
                  <a:gd name="T23" fmla="*/ 15 h 42"/>
                  <a:gd name="T24" fmla="*/ 0 w 42"/>
                  <a:gd name="T25" fmla="*/ 27 h 42"/>
                  <a:gd name="T26" fmla="*/ 0 w 42"/>
                  <a:gd name="T27" fmla="*/ 27 h 42"/>
                  <a:gd name="T28" fmla="*/ 0 w 42"/>
                  <a:gd name="T29" fmla="*/ 27 h 42"/>
                  <a:gd name="T30" fmla="*/ 15 w 42"/>
                  <a:gd name="T31" fmla="*/ 27 h 42"/>
                  <a:gd name="T32" fmla="*/ 15 w 42"/>
                  <a:gd name="T33" fmla="*/ 42 h 42"/>
                  <a:gd name="T34" fmla="*/ 15 w 42"/>
                  <a:gd name="T35" fmla="*/ 42 h 42"/>
                  <a:gd name="T36" fmla="*/ 15 w 42"/>
                  <a:gd name="T37" fmla="*/ 42 h 42"/>
                  <a:gd name="T38" fmla="*/ 27 w 42"/>
                  <a:gd name="T39" fmla="*/ 42 h 42"/>
                  <a:gd name="T40" fmla="*/ 27 w 42"/>
                  <a:gd name="T41" fmla="*/ 42 h 42"/>
                  <a:gd name="T42" fmla="*/ 27 w 42"/>
                  <a:gd name="T43" fmla="*/ 42 h 42"/>
                  <a:gd name="T44" fmla="*/ 27 w 42"/>
                  <a:gd name="T45" fmla="*/ 27 h 42"/>
                  <a:gd name="T46" fmla="*/ 42 w 42"/>
                  <a:gd name="T47" fmla="*/ 27 h 42"/>
                  <a:gd name="T48" fmla="*/ 42 w 42"/>
                  <a:gd name="T49" fmla="*/ 27 h 42"/>
                  <a:gd name="T50" fmla="*/ 42 w 42"/>
                  <a:gd name="T51" fmla="*/ 27 h 42"/>
                  <a:gd name="T52" fmla="*/ 42 w 42"/>
                  <a:gd name="T53" fmla="*/ 15 h 42"/>
                  <a:gd name="T54" fmla="*/ 42 w 42"/>
                  <a:gd name="T55" fmla="*/ 15 h 42"/>
                  <a:gd name="T56" fmla="*/ 42 w 42"/>
                  <a:gd name="T5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42">
                    <a:moveTo>
                      <a:pt x="42" y="15"/>
                    </a:moveTo>
                    <a:lnTo>
                      <a:pt x="27" y="15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27" y="27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C1E47-D274-41CE-A8BC-57030078BB77}"/>
              </a:ext>
            </a:extLst>
          </p:cNvPr>
          <p:cNvGrpSpPr/>
          <p:nvPr/>
        </p:nvGrpSpPr>
        <p:grpSpPr>
          <a:xfrm>
            <a:off x="11210924" y="6374853"/>
            <a:ext cx="284164" cy="284164"/>
            <a:chOff x="11317178" y="6380769"/>
            <a:chExt cx="433606" cy="4336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CF168A-33DC-4A70-AB8C-ABF47BEDF40D}"/>
                </a:ext>
              </a:extLst>
            </p:cNvPr>
            <p:cNvSpPr/>
            <p:nvPr/>
          </p:nvSpPr>
          <p:spPr>
            <a:xfrm>
              <a:off x="11317178" y="6380769"/>
              <a:ext cx="433606" cy="4336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84489BF-04BF-4620-8C08-4F71143313F8}"/>
                </a:ext>
              </a:extLst>
            </p:cNvPr>
            <p:cNvGrpSpPr/>
            <p:nvPr/>
          </p:nvGrpSpPr>
          <p:grpSpPr>
            <a:xfrm>
              <a:off x="11458575" y="6522166"/>
              <a:ext cx="150813" cy="150813"/>
              <a:chOff x="4587875" y="2947988"/>
              <a:chExt cx="150813" cy="150813"/>
            </a:xfrm>
            <a:solidFill>
              <a:schemeClr val="bg2"/>
            </a:solidFill>
          </p:grpSpPr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A2DF5A87-B970-4E2F-998A-6E9FC291C6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7875" y="2947988"/>
                <a:ext cx="36513" cy="150813"/>
              </a:xfrm>
              <a:custGeom>
                <a:avLst/>
                <a:gdLst>
                  <a:gd name="T0" fmla="*/ 1 w 12"/>
                  <a:gd name="T1" fmla="*/ 16 h 50"/>
                  <a:gd name="T2" fmla="*/ 11 w 12"/>
                  <a:gd name="T3" fmla="*/ 16 h 50"/>
                  <a:gd name="T4" fmla="*/ 11 w 12"/>
                  <a:gd name="T5" fmla="*/ 50 h 50"/>
                  <a:gd name="T6" fmla="*/ 1 w 12"/>
                  <a:gd name="T7" fmla="*/ 50 h 50"/>
                  <a:gd name="T8" fmla="*/ 1 w 12"/>
                  <a:gd name="T9" fmla="*/ 16 h 50"/>
                  <a:gd name="T10" fmla="*/ 6 w 12"/>
                  <a:gd name="T11" fmla="*/ 0 h 50"/>
                  <a:gd name="T12" fmla="*/ 12 w 12"/>
                  <a:gd name="T13" fmla="*/ 6 h 50"/>
                  <a:gd name="T14" fmla="*/ 6 w 12"/>
                  <a:gd name="T15" fmla="*/ 12 h 50"/>
                  <a:gd name="T16" fmla="*/ 0 w 12"/>
                  <a:gd name="T17" fmla="*/ 6 h 50"/>
                  <a:gd name="T18" fmla="*/ 6 w 12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0">
                    <a:moveTo>
                      <a:pt x="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" y="50"/>
                      <a:pt x="1" y="50"/>
                      <a:pt x="1" y="50"/>
                    </a:cubicBezTo>
                    <a:lnTo>
                      <a:pt x="1" y="16"/>
                    </a:lnTo>
                    <a:close/>
                    <a:moveTo>
                      <a:pt x="6" y="0"/>
                    </a:moveTo>
                    <a:cubicBezTo>
                      <a:pt x="9" y="0"/>
                      <a:pt x="12" y="3"/>
                      <a:pt x="12" y="6"/>
                    </a:cubicBezTo>
                    <a:cubicBezTo>
                      <a:pt x="12" y="9"/>
                      <a:pt x="9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16C82EEE-68B3-466B-A913-C2FE2B153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850" y="2995613"/>
                <a:ext cx="96838" cy="103188"/>
              </a:xfrm>
              <a:custGeom>
                <a:avLst/>
                <a:gdLst>
                  <a:gd name="T0" fmla="*/ 0 w 32"/>
                  <a:gd name="T1" fmla="*/ 0 h 34"/>
                  <a:gd name="T2" fmla="*/ 10 w 32"/>
                  <a:gd name="T3" fmla="*/ 0 h 34"/>
                  <a:gd name="T4" fmla="*/ 10 w 32"/>
                  <a:gd name="T5" fmla="*/ 5 h 34"/>
                  <a:gd name="T6" fmla="*/ 10 w 32"/>
                  <a:gd name="T7" fmla="*/ 5 h 34"/>
                  <a:gd name="T8" fmla="*/ 20 w 32"/>
                  <a:gd name="T9" fmla="*/ 0 h 34"/>
                  <a:gd name="T10" fmla="*/ 32 w 32"/>
                  <a:gd name="T11" fmla="*/ 15 h 34"/>
                  <a:gd name="T12" fmla="*/ 32 w 32"/>
                  <a:gd name="T13" fmla="*/ 34 h 34"/>
                  <a:gd name="T14" fmla="*/ 22 w 32"/>
                  <a:gd name="T15" fmla="*/ 34 h 34"/>
                  <a:gd name="T16" fmla="*/ 22 w 32"/>
                  <a:gd name="T17" fmla="*/ 18 h 34"/>
                  <a:gd name="T18" fmla="*/ 16 w 32"/>
                  <a:gd name="T19" fmla="*/ 9 h 34"/>
                  <a:gd name="T20" fmla="*/ 10 w 32"/>
                  <a:gd name="T21" fmla="*/ 17 h 34"/>
                  <a:gd name="T22" fmla="*/ 10 w 32"/>
                  <a:gd name="T23" fmla="*/ 34 h 34"/>
                  <a:gd name="T24" fmla="*/ 0 w 32"/>
                  <a:gd name="T25" fmla="*/ 34 h 34"/>
                  <a:gd name="T26" fmla="*/ 0 w 32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4">
                    <a:moveTo>
                      <a:pt x="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2"/>
                      <a:pt x="14" y="0"/>
                      <a:pt x="20" y="0"/>
                    </a:cubicBezTo>
                    <a:cubicBezTo>
                      <a:pt x="30" y="0"/>
                      <a:pt x="32" y="7"/>
                      <a:pt x="32" y="15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4"/>
                      <a:pt x="22" y="9"/>
                      <a:pt x="16" y="9"/>
                    </a:cubicBezTo>
                    <a:cubicBezTo>
                      <a:pt x="11" y="9"/>
                      <a:pt x="10" y="13"/>
                      <a:pt x="10" y="17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360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20000" decel="6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accel="20000" decel="6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accel="20000" decel="6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accel="20000" decel="6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8" grpId="0" animBg="1"/>
      <p:bldP spid="7" grpId="0" animBg="1"/>
      <p:bldP spid="41" grpId="0" build="p"/>
      <p:bldP spid="45" grpId="0"/>
      <p:bldP spid="46" grpId="0"/>
      <p:bldP spid="56" grpId="0"/>
      <p:bldP spid="57" grpId="0"/>
      <p:bldP spid="64" grpId="0"/>
      <p:bldP spid="65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4">
            <a:extLst>
              <a:ext uri="{FF2B5EF4-FFF2-40B4-BE49-F238E27FC236}">
                <a16:creationId xmlns:a16="http://schemas.microsoft.com/office/drawing/2014/main" id="{7317A0A1-2E9F-41AB-A0C5-F865BE83D5CB}"/>
              </a:ext>
            </a:extLst>
          </p:cNvPr>
          <p:cNvSpPr txBox="1">
            <a:spLocks/>
          </p:cNvSpPr>
          <p:nvPr/>
        </p:nvSpPr>
        <p:spPr>
          <a:xfrm>
            <a:off x="728760" y="589384"/>
            <a:ext cx="3078131" cy="698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+mj-lt"/>
              </a:rPr>
              <a:t>Assumption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63442-DDB9-413C-8536-C37FFD49DED2}"/>
              </a:ext>
            </a:extLst>
          </p:cNvPr>
          <p:cNvSpPr txBox="1"/>
          <p:nvPr/>
        </p:nvSpPr>
        <p:spPr>
          <a:xfrm>
            <a:off x="1600398" y="1903585"/>
            <a:ext cx="9061684" cy="9583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Time Constraint for Preferred Start Date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Within one year from today</a:t>
            </a:r>
          </a:p>
        </p:txBody>
      </p:sp>
    </p:spTree>
    <p:extLst>
      <p:ext uri="{BB962C8B-B14F-4D97-AF65-F5344CB8AC3E}">
        <p14:creationId xmlns:p14="http://schemas.microsoft.com/office/powerpoint/2010/main" val="396306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FC72283-40D9-4634-8842-FFEF31F1DBE0}"/>
              </a:ext>
            </a:extLst>
          </p:cNvPr>
          <p:cNvSpPr/>
          <p:nvPr/>
        </p:nvSpPr>
        <p:spPr>
          <a:xfrm>
            <a:off x="835284" y="1626930"/>
            <a:ext cx="904875" cy="350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7681476-4AD2-4F8D-8D57-89842C5EE1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39" r="8439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AD36382-B0D4-45E1-AE48-E78BB87734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594" y="656886"/>
            <a:ext cx="3152775" cy="1200150"/>
          </a:xfrm>
        </p:spPr>
        <p:txBody>
          <a:bodyPr/>
          <a:lstStyle/>
          <a:p>
            <a:r>
              <a:rPr lang="en-US" dirty="0"/>
              <a:t>About Technologies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26DC6-FF45-48B3-B474-C18EFACD8A19}"/>
              </a:ext>
            </a:extLst>
          </p:cNvPr>
          <p:cNvSpPr txBox="1"/>
          <p:nvPr/>
        </p:nvSpPr>
        <p:spPr>
          <a:xfrm>
            <a:off x="1005594" y="3137581"/>
            <a:ext cx="4583443" cy="2683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ASP.NET Core </a:t>
            </a:r>
            <a:r>
              <a:rPr lang="en-US" sz="1400" dirty="0"/>
              <a:t>– robust web application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cross-platform, open-source framework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good separation between layers of the application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easy integration with the whole of ASP.NET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Serilog</a:t>
            </a:r>
            <a:endParaRPr lang="en-US" sz="12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Structured logging and enrichment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80BEF-C71A-4FFD-956F-29366FE80CDB}"/>
              </a:ext>
            </a:extLst>
          </p:cNvPr>
          <p:cNvSpPr txBox="1"/>
          <p:nvPr/>
        </p:nvSpPr>
        <p:spPr>
          <a:xfrm>
            <a:off x="1005595" y="2697708"/>
            <a:ext cx="27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Backend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DB3B62-97D9-4648-87BF-130FBD0D769F}"/>
              </a:ext>
            </a:extLst>
          </p:cNvPr>
          <p:cNvSpPr txBox="1"/>
          <p:nvPr/>
        </p:nvSpPr>
        <p:spPr>
          <a:xfrm>
            <a:off x="5921854" y="736930"/>
            <a:ext cx="5308121" cy="199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Bootstrap</a:t>
            </a:r>
            <a:r>
              <a:rPr lang="en-US" sz="1400" dirty="0"/>
              <a:t> – create the form and the feedback section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Lightweight and customizable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Responsive structure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JQuery</a:t>
            </a:r>
            <a:r>
              <a:rPr lang="en-US" sz="1400" dirty="0"/>
              <a:t> – communicate with server side and validate the form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Easy to use and Ajax support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5D9C2-464B-494D-99E2-E15A2419D5B0}"/>
              </a:ext>
            </a:extLst>
          </p:cNvPr>
          <p:cNvSpPr txBox="1"/>
          <p:nvPr/>
        </p:nvSpPr>
        <p:spPr>
          <a:xfrm>
            <a:off x="5921855" y="395744"/>
            <a:ext cx="320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Front End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212E5F-399A-416D-845F-79BBC511F8DF}"/>
              </a:ext>
            </a:extLst>
          </p:cNvPr>
          <p:cNvSpPr/>
          <p:nvPr/>
        </p:nvSpPr>
        <p:spPr>
          <a:xfrm>
            <a:off x="5715001" y="6316349"/>
            <a:ext cx="1087015" cy="541650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E18EED-5280-4930-90AE-5B6D6400362A}"/>
              </a:ext>
            </a:extLst>
          </p:cNvPr>
          <p:cNvSpPr txBox="1"/>
          <p:nvPr/>
        </p:nvSpPr>
        <p:spPr>
          <a:xfrm>
            <a:off x="6319568" y="6002024"/>
            <a:ext cx="185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0EE906-4CE7-4DD0-9107-F6DCD6684680}"/>
              </a:ext>
            </a:extLst>
          </p:cNvPr>
          <p:cNvSpPr txBox="1"/>
          <p:nvPr/>
        </p:nvSpPr>
        <p:spPr>
          <a:xfrm>
            <a:off x="6328196" y="6338634"/>
            <a:ext cx="16383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F41E1E-C5D8-4EF9-BD3C-215030F32653}"/>
              </a:ext>
            </a:extLst>
          </p:cNvPr>
          <p:cNvSpPr/>
          <p:nvPr/>
        </p:nvSpPr>
        <p:spPr>
          <a:xfrm>
            <a:off x="6643578" y="6166801"/>
            <a:ext cx="343663" cy="34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A4A53E-3D8C-47CA-9122-7B3971940D13}"/>
              </a:ext>
            </a:extLst>
          </p:cNvPr>
          <p:cNvSpPr/>
          <p:nvPr/>
        </p:nvSpPr>
        <p:spPr>
          <a:xfrm>
            <a:off x="1005594" y="6061515"/>
            <a:ext cx="1623752" cy="44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85671D-2898-4485-94DF-71DC725A1C07}"/>
              </a:ext>
            </a:extLst>
          </p:cNvPr>
          <p:cNvSpPr txBox="1"/>
          <p:nvPr/>
        </p:nvSpPr>
        <p:spPr>
          <a:xfrm>
            <a:off x="1087208" y="6101278"/>
            <a:ext cx="146052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Go to Demo</a:t>
            </a:r>
          </a:p>
        </p:txBody>
      </p:sp>
    </p:spTree>
    <p:extLst>
      <p:ext uri="{BB962C8B-B14F-4D97-AF65-F5344CB8AC3E}">
        <p14:creationId xmlns:p14="http://schemas.microsoft.com/office/powerpoint/2010/main" val="2016182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6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6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 build="p"/>
      <p:bldP spid="26" grpId="0"/>
      <p:bldP spid="28" grpId="0"/>
      <p:bldP spid="39" grpId="0"/>
      <p:bldP spid="41" grpId="0"/>
      <p:bldP spid="44" grpId="0" animBg="1"/>
      <p:bldP spid="33" grpId="0"/>
      <p:bldP spid="34" grpId="0"/>
      <p:bldP spid="45" grpId="0" animBg="1"/>
      <p:bldP spid="46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F4BEBA-1DD4-4FAD-8A11-D6C9A7E01561}"/>
              </a:ext>
            </a:extLst>
          </p:cNvPr>
          <p:cNvSpPr/>
          <p:nvPr/>
        </p:nvSpPr>
        <p:spPr>
          <a:xfrm>
            <a:off x="2333625" y="1013921"/>
            <a:ext cx="904875" cy="350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898A9-1681-403E-A7DA-AA6A943813DA}"/>
              </a:ext>
            </a:extLst>
          </p:cNvPr>
          <p:cNvSpPr/>
          <p:nvPr/>
        </p:nvSpPr>
        <p:spPr>
          <a:xfrm>
            <a:off x="8962532" y="1206500"/>
            <a:ext cx="13716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5590647D-39B4-4A54-BA6D-F5DDC3F9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41" y="1589582"/>
            <a:ext cx="6710475" cy="5291735"/>
          </a:xfrm>
          <a:prstGeom prst="rect">
            <a:avLst/>
          </a:prstGeom>
        </p:spPr>
      </p:pic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8B3CB820-387B-41D3-B0F1-1C8111CA57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036" r="4036"/>
          <a:stretch>
            <a:fillRect/>
          </a:stretch>
        </p:blipFill>
        <p:spPr>
          <a:xfrm>
            <a:off x="3256877" y="1910704"/>
            <a:ext cx="6042682" cy="374079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4F617E4-089E-420B-AF9C-A221C82DD1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6975" y="710554"/>
            <a:ext cx="3152775" cy="120015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FEAF46-6DED-4EE0-A623-43B5C43BB6BD}"/>
              </a:ext>
            </a:extLst>
          </p:cNvPr>
          <p:cNvCxnSpPr>
            <a:cxnSpLocks/>
          </p:cNvCxnSpPr>
          <p:nvPr/>
        </p:nvCxnSpPr>
        <p:spPr>
          <a:xfrm>
            <a:off x="1159703" y="2578100"/>
            <a:ext cx="0" cy="16573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86425F-60D9-4D5F-B8FD-68C7855D0AB8}"/>
              </a:ext>
            </a:extLst>
          </p:cNvPr>
          <p:cNvSpPr txBox="1"/>
          <p:nvPr/>
        </p:nvSpPr>
        <p:spPr>
          <a:xfrm rot="5400000">
            <a:off x="216276" y="5408684"/>
            <a:ext cx="2190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Course Registration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594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2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20000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0" grpId="0" build="p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4EF67-D554-4A07-8E87-7385B6B67CB1}"/>
              </a:ext>
            </a:extLst>
          </p:cNvPr>
          <p:cNvSpPr/>
          <p:nvPr/>
        </p:nvSpPr>
        <p:spPr>
          <a:xfrm>
            <a:off x="314325" y="4391025"/>
            <a:ext cx="3781425" cy="1562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FA233-B76C-4913-8F39-E6240AF16AA8}"/>
              </a:ext>
            </a:extLst>
          </p:cNvPr>
          <p:cNvSpPr txBox="1"/>
          <p:nvPr/>
        </p:nvSpPr>
        <p:spPr>
          <a:xfrm>
            <a:off x="9796585" y="5726062"/>
            <a:ext cx="234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Ronnie Liu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78089E-43C3-42E5-8022-847198BD7B30}"/>
              </a:ext>
            </a:extLst>
          </p:cNvPr>
          <p:cNvGrpSpPr/>
          <p:nvPr/>
        </p:nvGrpSpPr>
        <p:grpSpPr>
          <a:xfrm>
            <a:off x="9888635" y="6194494"/>
            <a:ext cx="313456" cy="313456"/>
            <a:chOff x="8898807" y="2537361"/>
            <a:chExt cx="313456" cy="3134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362D5C-F2D2-48FB-8546-10EFF0EB986D}"/>
                </a:ext>
              </a:extLst>
            </p:cNvPr>
            <p:cNvSpPr/>
            <p:nvPr/>
          </p:nvSpPr>
          <p:spPr>
            <a:xfrm>
              <a:off x="8898807" y="2537361"/>
              <a:ext cx="313456" cy="313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53596C2-46D4-4F50-9A8C-CAAB5CA22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3976" y="2632118"/>
              <a:ext cx="63119" cy="123942"/>
            </a:xfrm>
            <a:custGeom>
              <a:avLst/>
              <a:gdLst>
                <a:gd name="T0" fmla="*/ 22 w 29"/>
                <a:gd name="T1" fmla="*/ 0 h 57"/>
                <a:gd name="T2" fmla="*/ 21 w 29"/>
                <a:gd name="T3" fmla="*/ 0 h 57"/>
                <a:gd name="T4" fmla="*/ 13 w 29"/>
                <a:gd name="T5" fmla="*/ 2 h 57"/>
                <a:gd name="T6" fmla="*/ 9 w 29"/>
                <a:gd name="T7" fmla="*/ 10 h 57"/>
                <a:gd name="T8" fmla="*/ 9 w 29"/>
                <a:gd name="T9" fmla="*/ 14 h 57"/>
                <a:gd name="T10" fmla="*/ 9 w 29"/>
                <a:gd name="T11" fmla="*/ 20 h 57"/>
                <a:gd name="T12" fmla="*/ 9 w 29"/>
                <a:gd name="T13" fmla="*/ 21 h 57"/>
                <a:gd name="T14" fmla="*/ 0 w 29"/>
                <a:gd name="T15" fmla="*/ 21 h 57"/>
                <a:gd name="T16" fmla="*/ 0 w 29"/>
                <a:gd name="T17" fmla="*/ 31 h 57"/>
                <a:gd name="T18" fmla="*/ 8 w 29"/>
                <a:gd name="T19" fmla="*/ 31 h 57"/>
                <a:gd name="T20" fmla="*/ 8 w 29"/>
                <a:gd name="T21" fmla="*/ 57 h 57"/>
                <a:gd name="T22" fmla="*/ 19 w 29"/>
                <a:gd name="T23" fmla="*/ 57 h 57"/>
                <a:gd name="T24" fmla="*/ 19 w 29"/>
                <a:gd name="T25" fmla="*/ 31 h 57"/>
                <a:gd name="T26" fmla="*/ 28 w 29"/>
                <a:gd name="T27" fmla="*/ 31 h 57"/>
                <a:gd name="T28" fmla="*/ 29 w 29"/>
                <a:gd name="T29" fmla="*/ 21 h 57"/>
                <a:gd name="T30" fmla="*/ 28 w 29"/>
                <a:gd name="T31" fmla="*/ 21 h 57"/>
                <a:gd name="T32" fmla="*/ 27 w 29"/>
                <a:gd name="T33" fmla="*/ 21 h 57"/>
                <a:gd name="T34" fmla="*/ 24 w 29"/>
                <a:gd name="T35" fmla="*/ 21 h 57"/>
                <a:gd name="T36" fmla="*/ 19 w 29"/>
                <a:gd name="T37" fmla="*/ 21 h 57"/>
                <a:gd name="T38" fmla="*/ 19 w 29"/>
                <a:gd name="T39" fmla="*/ 13 h 57"/>
                <a:gd name="T40" fmla="*/ 23 w 29"/>
                <a:gd name="T41" fmla="*/ 9 h 57"/>
                <a:gd name="T42" fmla="*/ 26 w 29"/>
                <a:gd name="T43" fmla="*/ 9 h 57"/>
                <a:gd name="T44" fmla="*/ 27 w 29"/>
                <a:gd name="T45" fmla="*/ 9 h 57"/>
                <a:gd name="T46" fmla="*/ 28 w 29"/>
                <a:gd name="T47" fmla="*/ 9 h 57"/>
                <a:gd name="T48" fmla="*/ 29 w 29"/>
                <a:gd name="T49" fmla="*/ 9 h 57"/>
                <a:gd name="T50" fmla="*/ 29 w 29"/>
                <a:gd name="T51" fmla="*/ 9 h 57"/>
                <a:gd name="T52" fmla="*/ 29 w 29"/>
                <a:gd name="T53" fmla="*/ 0 h 57"/>
                <a:gd name="T54" fmla="*/ 27 w 29"/>
                <a:gd name="T55" fmla="*/ 0 h 57"/>
                <a:gd name="T56" fmla="*/ 22 w 29"/>
                <a:gd name="T5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57">
                  <a:moveTo>
                    <a:pt x="22" y="0"/>
                  </a:moveTo>
                  <a:cubicBezTo>
                    <a:pt x="22" y="0"/>
                    <a:pt x="21" y="0"/>
                    <a:pt x="21" y="0"/>
                  </a:cubicBezTo>
                  <a:cubicBezTo>
                    <a:pt x="18" y="0"/>
                    <a:pt x="16" y="1"/>
                    <a:pt x="13" y="2"/>
                  </a:cubicBezTo>
                  <a:cubicBezTo>
                    <a:pt x="11" y="4"/>
                    <a:pt x="9" y="7"/>
                    <a:pt x="9" y="10"/>
                  </a:cubicBezTo>
                  <a:cubicBezTo>
                    <a:pt x="9" y="11"/>
                    <a:pt x="9" y="12"/>
                    <a:pt x="9" y="14"/>
                  </a:cubicBezTo>
                  <a:cubicBezTo>
                    <a:pt x="8" y="16"/>
                    <a:pt x="9" y="18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28"/>
                    <a:pt x="29" y="24"/>
                    <a:pt x="29" y="21"/>
                  </a:cubicBezTo>
                  <a:cubicBezTo>
                    <a:pt x="29" y="21"/>
                    <a:pt x="28" y="21"/>
                    <a:pt x="28" y="21"/>
                  </a:cubicBezTo>
                  <a:cubicBezTo>
                    <a:pt x="28" y="21"/>
                    <a:pt x="27" y="21"/>
                    <a:pt x="27" y="21"/>
                  </a:cubicBezTo>
                  <a:cubicBezTo>
                    <a:pt x="26" y="21"/>
                    <a:pt x="25" y="21"/>
                    <a:pt x="24" y="21"/>
                  </a:cubicBezTo>
                  <a:cubicBezTo>
                    <a:pt x="22" y="21"/>
                    <a:pt x="19" y="21"/>
                    <a:pt x="19" y="21"/>
                  </a:cubicBezTo>
                  <a:cubicBezTo>
                    <a:pt x="19" y="21"/>
                    <a:pt x="19" y="16"/>
                    <a:pt x="19" y="13"/>
                  </a:cubicBezTo>
                  <a:cubicBezTo>
                    <a:pt x="19" y="10"/>
                    <a:pt x="21" y="10"/>
                    <a:pt x="23" y="9"/>
                  </a:cubicBezTo>
                  <a:cubicBezTo>
                    <a:pt x="24" y="9"/>
                    <a:pt x="25" y="9"/>
                    <a:pt x="26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28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5" y="0"/>
                    <a:pt x="24" y="0"/>
                    <a:pt x="22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C723E8-3528-4B07-B08F-6C97AF77D166}"/>
              </a:ext>
            </a:extLst>
          </p:cNvPr>
          <p:cNvGrpSpPr/>
          <p:nvPr/>
        </p:nvGrpSpPr>
        <p:grpSpPr>
          <a:xfrm>
            <a:off x="10394834" y="6194494"/>
            <a:ext cx="313456" cy="313456"/>
            <a:chOff x="9440721" y="2537361"/>
            <a:chExt cx="313456" cy="31345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A90950-7764-4760-A628-1744E420CBC0}"/>
                </a:ext>
              </a:extLst>
            </p:cNvPr>
            <p:cNvSpPr/>
            <p:nvPr/>
          </p:nvSpPr>
          <p:spPr>
            <a:xfrm>
              <a:off x="9440721" y="2537361"/>
              <a:ext cx="313456" cy="313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1A51F82-EAFD-4D5D-B88B-E94FDA235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068" y="2647037"/>
              <a:ext cx="114761" cy="94104"/>
            </a:xfrm>
            <a:custGeom>
              <a:avLst/>
              <a:gdLst>
                <a:gd name="T0" fmla="*/ 37 w 53"/>
                <a:gd name="T1" fmla="*/ 0 h 43"/>
                <a:gd name="T2" fmla="*/ 35 w 53"/>
                <a:gd name="T3" fmla="*/ 1 h 43"/>
                <a:gd name="T4" fmla="*/ 27 w 53"/>
                <a:gd name="T5" fmla="*/ 5 h 43"/>
                <a:gd name="T6" fmla="*/ 26 w 53"/>
                <a:gd name="T7" fmla="*/ 13 h 43"/>
                <a:gd name="T8" fmla="*/ 26 w 53"/>
                <a:gd name="T9" fmla="*/ 14 h 43"/>
                <a:gd name="T10" fmla="*/ 4 w 53"/>
                <a:gd name="T11" fmla="*/ 2 h 43"/>
                <a:gd name="T12" fmla="*/ 2 w 53"/>
                <a:gd name="T13" fmla="*/ 10 h 43"/>
                <a:gd name="T14" fmla="*/ 7 w 53"/>
                <a:gd name="T15" fmla="*/ 17 h 43"/>
                <a:gd name="T16" fmla="*/ 2 w 53"/>
                <a:gd name="T17" fmla="*/ 16 h 43"/>
                <a:gd name="T18" fmla="*/ 4 w 53"/>
                <a:gd name="T19" fmla="*/ 21 h 43"/>
                <a:gd name="T20" fmla="*/ 11 w 53"/>
                <a:gd name="T21" fmla="*/ 26 h 43"/>
                <a:gd name="T22" fmla="*/ 10 w 53"/>
                <a:gd name="T23" fmla="*/ 26 h 43"/>
                <a:gd name="T24" fmla="*/ 8 w 53"/>
                <a:gd name="T25" fmla="*/ 27 h 43"/>
                <a:gd name="T26" fmla="*/ 6 w 53"/>
                <a:gd name="T27" fmla="*/ 26 h 43"/>
                <a:gd name="T28" fmla="*/ 16 w 53"/>
                <a:gd name="T29" fmla="*/ 34 h 43"/>
                <a:gd name="T30" fmla="*/ 11 w 53"/>
                <a:gd name="T31" fmla="*/ 37 h 43"/>
                <a:gd name="T32" fmla="*/ 3 w 53"/>
                <a:gd name="T33" fmla="*/ 39 h 43"/>
                <a:gd name="T34" fmla="*/ 0 w 53"/>
                <a:gd name="T35" fmla="*/ 38 h 43"/>
                <a:gd name="T36" fmla="*/ 0 w 53"/>
                <a:gd name="T37" fmla="*/ 39 h 43"/>
                <a:gd name="T38" fmla="*/ 17 w 53"/>
                <a:gd name="T39" fmla="*/ 43 h 43"/>
                <a:gd name="T40" fmla="*/ 18 w 53"/>
                <a:gd name="T41" fmla="*/ 43 h 43"/>
                <a:gd name="T42" fmla="*/ 24 w 53"/>
                <a:gd name="T43" fmla="*/ 43 h 43"/>
                <a:gd name="T44" fmla="*/ 38 w 53"/>
                <a:gd name="T45" fmla="*/ 34 h 43"/>
                <a:gd name="T46" fmla="*/ 44 w 53"/>
                <a:gd name="T47" fmla="*/ 26 h 43"/>
                <a:gd name="T48" fmla="*/ 47 w 53"/>
                <a:gd name="T49" fmla="*/ 16 h 43"/>
                <a:gd name="T50" fmla="*/ 47 w 53"/>
                <a:gd name="T51" fmla="*/ 11 h 43"/>
                <a:gd name="T52" fmla="*/ 47 w 53"/>
                <a:gd name="T53" fmla="*/ 11 h 43"/>
                <a:gd name="T54" fmla="*/ 51 w 53"/>
                <a:gd name="T55" fmla="*/ 7 h 43"/>
                <a:gd name="T56" fmla="*/ 53 w 53"/>
                <a:gd name="T57" fmla="*/ 6 h 43"/>
                <a:gd name="T58" fmla="*/ 53 w 53"/>
                <a:gd name="T59" fmla="*/ 6 h 43"/>
                <a:gd name="T60" fmla="*/ 47 w 53"/>
                <a:gd name="T61" fmla="*/ 7 h 43"/>
                <a:gd name="T62" fmla="*/ 51 w 53"/>
                <a:gd name="T63" fmla="*/ 1 h 43"/>
                <a:gd name="T64" fmla="*/ 51 w 53"/>
                <a:gd name="T65" fmla="*/ 1 h 43"/>
                <a:gd name="T66" fmla="*/ 51 w 53"/>
                <a:gd name="T67" fmla="*/ 1 h 43"/>
                <a:gd name="T68" fmla="*/ 45 w 53"/>
                <a:gd name="T69" fmla="*/ 4 h 43"/>
                <a:gd name="T70" fmla="*/ 44 w 53"/>
                <a:gd name="T71" fmla="*/ 4 h 43"/>
                <a:gd name="T72" fmla="*/ 37 w 53"/>
                <a:gd name="T7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43">
                  <a:moveTo>
                    <a:pt x="37" y="0"/>
                  </a:moveTo>
                  <a:cubicBezTo>
                    <a:pt x="36" y="0"/>
                    <a:pt x="35" y="0"/>
                    <a:pt x="35" y="1"/>
                  </a:cubicBezTo>
                  <a:cubicBezTo>
                    <a:pt x="31" y="1"/>
                    <a:pt x="29" y="3"/>
                    <a:pt x="27" y="5"/>
                  </a:cubicBezTo>
                  <a:cubicBezTo>
                    <a:pt x="26" y="8"/>
                    <a:pt x="25" y="10"/>
                    <a:pt x="26" y="13"/>
                  </a:cubicBezTo>
                  <a:cubicBezTo>
                    <a:pt x="26" y="13"/>
                    <a:pt x="26" y="13"/>
                    <a:pt x="26" y="14"/>
                  </a:cubicBezTo>
                  <a:cubicBezTo>
                    <a:pt x="17" y="13"/>
                    <a:pt x="9" y="9"/>
                    <a:pt x="4" y="2"/>
                  </a:cubicBezTo>
                  <a:cubicBezTo>
                    <a:pt x="2" y="5"/>
                    <a:pt x="2" y="8"/>
                    <a:pt x="2" y="10"/>
                  </a:cubicBezTo>
                  <a:cubicBezTo>
                    <a:pt x="3" y="13"/>
                    <a:pt x="5" y="15"/>
                    <a:pt x="7" y="17"/>
                  </a:cubicBezTo>
                  <a:cubicBezTo>
                    <a:pt x="5" y="17"/>
                    <a:pt x="4" y="16"/>
                    <a:pt x="2" y="16"/>
                  </a:cubicBezTo>
                  <a:cubicBezTo>
                    <a:pt x="2" y="18"/>
                    <a:pt x="3" y="20"/>
                    <a:pt x="4" y="21"/>
                  </a:cubicBezTo>
                  <a:cubicBezTo>
                    <a:pt x="5" y="24"/>
                    <a:pt x="8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7" y="27"/>
                    <a:pt x="6" y="26"/>
                  </a:cubicBezTo>
                  <a:cubicBezTo>
                    <a:pt x="7" y="30"/>
                    <a:pt x="10" y="34"/>
                    <a:pt x="16" y="34"/>
                  </a:cubicBezTo>
                  <a:cubicBezTo>
                    <a:pt x="14" y="35"/>
                    <a:pt x="13" y="36"/>
                    <a:pt x="11" y="37"/>
                  </a:cubicBezTo>
                  <a:cubicBezTo>
                    <a:pt x="8" y="38"/>
                    <a:pt x="5" y="39"/>
                    <a:pt x="3" y="39"/>
                  </a:cubicBezTo>
                  <a:cubicBezTo>
                    <a:pt x="2" y="39"/>
                    <a:pt x="1" y="3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2"/>
                    <a:pt x="11" y="43"/>
                    <a:pt x="17" y="43"/>
                  </a:cubicBezTo>
                  <a:cubicBezTo>
                    <a:pt x="17" y="43"/>
                    <a:pt x="17" y="43"/>
                    <a:pt x="18" y="43"/>
                  </a:cubicBezTo>
                  <a:cubicBezTo>
                    <a:pt x="20" y="43"/>
                    <a:pt x="22" y="43"/>
                    <a:pt x="24" y="43"/>
                  </a:cubicBezTo>
                  <a:cubicBezTo>
                    <a:pt x="29" y="41"/>
                    <a:pt x="34" y="39"/>
                    <a:pt x="38" y="34"/>
                  </a:cubicBezTo>
                  <a:cubicBezTo>
                    <a:pt x="41" y="32"/>
                    <a:pt x="43" y="29"/>
                    <a:pt x="44" y="26"/>
                  </a:cubicBezTo>
                  <a:cubicBezTo>
                    <a:pt x="46" y="23"/>
                    <a:pt x="47" y="19"/>
                    <a:pt x="47" y="16"/>
                  </a:cubicBezTo>
                  <a:cubicBezTo>
                    <a:pt x="47" y="15"/>
                    <a:pt x="47" y="13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0" y="9"/>
                    <a:pt x="51" y="7"/>
                  </a:cubicBezTo>
                  <a:cubicBezTo>
                    <a:pt x="52" y="7"/>
                    <a:pt x="52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1" y="6"/>
                    <a:pt x="49" y="7"/>
                    <a:pt x="47" y="7"/>
                  </a:cubicBezTo>
                  <a:cubicBezTo>
                    <a:pt x="49" y="6"/>
                    <a:pt x="50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3"/>
                    <a:pt x="47" y="3"/>
                    <a:pt x="45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2" y="2"/>
                    <a:pt x="39" y="0"/>
                    <a:pt x="3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F090E3-95B5-4C82-A61B-3892FD026F8F}"/>
              </a:ext>
            </a:extLst>
          </p:cNvPr>
          <p:cNvGrpSpPr/>
          <p:nvPr/>
        </p:nvGrpSpPr>
        <p:grpSpPr>
          <a:xfrm>
            <a:off x="10890355" y="6194494"/>
            <a:ext cx="313456" cy="313456"/>
            <a:chOff x="9971957" y="2537361"/>
            <a:chExt cx="313456" cy="31345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F5EB67-D61B-43D5-B17D-DD3F9373C30B}"/>
                </a:ext>
              </a:extLst>
            </p:cNvPr>
            <p:cNvSpPr/>
            <p:nvPr/>
          </p:nvSpPr>
          <p:spPr>
            <a:xfrm>
              <a:off x="9971957" y="2537361"/>
              <a:ext cx="313456" cy="313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B786301-0570-4306-9EFD-423EED4575FF}"/>
                </a:ext>
              </a:extLst>
            </p:cNvPr>
            <p:cNvGrpSpPr/>
            <p:nvPr/>
          </p:nvGrpSpPr>
          <p:grpSpPr>
            <a:xfrm>
              <a:off x="10051221" y="2644742"/>
              <a:ext cx="154927" cy="98695"/>
              <a:chOff x="4017963" y="2965451"/>
              <a:chExt cx="214312" cy="136525"/>
            </a:xfrm>
            <a:solidFill>
              <a:schemeClr val="bg2"/>
            </a:solidFill>
          </p:grpSpPr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442FA758-71A7-4EDE-A7F7-4CD05BF07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7963" y="2965451"/>
                <a:ext cx="136525" cy="136525"/>
              </a:xfrm>
              <a:custGeom>
                <a:avLst/>
                <a:gdLst>
                  <a:gd name="T0" fmla="*/ 23 w 45"/>
                  <a:gd name="T1" fmla="*/ 18 h 45"/>
                  <a:gd name="T2" fmla="*/ 23 w 45"/>
                  <a:gd name="T3" fmla="*/ 18 h 45"/>
                  <a:gd name="T4" fmla="*/ 23 w 45"/>
                  <a:gd name="T5" fmla="*/ 27 h 45"/>
                  <a:gd name="T6" fmla="*/ 35 w 45"/>
                  <a:gd name="T7" fmla="*/ 27 h 45"/>
                  <a:gd name="T8" fmla="*/ 30 w 45"/>
                  <a:gd name="T9" fmla="*/ 33 h 45"/>
                  <a:gd name="T10" fmla="*/ 24 w 45"/>
                  <a:gd name="T11" fmla="*/ 36 h 45"/>
                  <a:gd name="T12" fmla="*/ 19 w 45"/>
                  <a:gd name="T13" fmla="*/ 35 h 45"/>
                  <a:gd name="T14" fmla="*/ 10 w 45"/>
                  <a:gd name="T15" fmla="*/ 23 h 45"/>
                  <a:gd name="T16" fmla="*/ 10 w 45"/>
                  <a:gd name="T17" fmla="*/ 19 h 45"/>
                  <a:gd name="T18" fmla="*/ 25 w 45"/>
                  <a:gd name="T19" fmla="*/ 9 h 45"/>
                  <a:gd name="T20" fmla="*/ 31 w 45"/>
                  <a:gd name="T21" fmla="*/ 12 h 45"/>
                  <a:gd name="T22" fmla="*/ 38 w 45"/>
                  <a:gd name="T23" fmla="*/ 6 h 45"/>
                  <a:gd name="T24" fmla="*/ 34 w 45"/>
                  <a:gd name="T25" fmla="*/ 3 h 45"/>
                  <a:gd name="T26" fmla="*/ 23 w 45"/>
                  <a:gd name="T27" fmla="*/ 0 h 45"/>
                  <a:gd name="T28" fmla="*/ 21 w 45"/>
                  <a:gd name="T29" fmla="*/ 0 h 45"/>
                  <a:gd name="T30" fmla="*/ 17 w 45"/>
                  <a:gd name="T31" fmla="*/ 1 h 45"/>
                  <a:gd name="T32" fmla="*/ 5 w 45"/>
                  <a:gd name="T33" fmla="*/ 8 h 45"/>
                  <a:gd name="T34" fmla="*/ 1 w 45"/>
                  <a:gd name="T35" fmla="*/ 21 h 45"/>
                  <a:gd name="T36" fmla="*/ 1 w 45"/>
                  <a:gd name="T37" fmla="*/ 27 h 45"/>
                  <a:gd name="T38" fmla="*/ 10 w 45"/>
                  <a:gd name="T39" fmla="*/ 40 h 45"/>
                  <a:gd name="T40" fmla="*/ 22 w 45"/>
                  <a:gd name="T41" fmla="*/ 44 h 45"/>
                  <a:gd name="T42" fmla="*/ 29 w 45"/>
                  <a:gd name="T43" fmla="*/ 44 h 45"/>
                  <a:gd name="T44" fmla="*/ 40 w 45"/>
                  <a:gd name="T45" fmla="*/ 37 h 45"/>
                  <a:gd name="T46" fmla="*/ 44 w 45"/>
                  <a:gd name="T47" fmla="*/ 18 h 45"/>
                  <a:gd name="T48" fmla="*/ 23 w 45"/>
                  <a:gd name="T49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45">
                    <a:moveTo>
                      <a:pt x="23" y="18"/>
                    </a:move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21"/>
                      <a:pt x="23" y="27"/>
                      <a:pt x="23" y="27"/>
                    </a:cubicBezTo>
                    <a:cubicBezTo>
                      <a:pt x="23" y="27"/>
                      <a:pt x="34" y="27"/>
                      <a:pt x="35" y="27"/>
                    </a:cubicBezTo>
                    <a:cubicBezTo>
                      <a:pt x="35" y="28"/>
                      <a:pt x="34" y="31"/>
                      <a:pt x="30" y="33"/>
                    </a:cubicBezTo>
                    <a:cubicBezTo>
                      <a:pt x="28" y="35"/>
                      <a:pt x="26" y="35"/>
                      <a:pt x="24" y="36"/>
                    </a:cubicBezTo>
                    <a:cubicBezTo>
                      <a:pt x="22" y="36"/>
                      <a:pt x="21" y="35"/>
                      <a:pt x="19" y="35"/>
                    </a:cubicBezTo>
                    <a:cubicBezTo>
                      <a:pt x="14" y="33"/>
                      <a:pt x="10" y="29"/>
                      <a:pt x="10" y="23"/>
                    </a:cubicBezTo>
                    <a:cubicBezTo>
                      <a:pt x="10" y="22"/>
                      <a:pt x="10" y="21"/>
                      <a:pt x="10" y="19"/>
                    </a:cubicBezTo>
                    <a:cubicBezTo>
                      <a:pt x="12" y="13"/>
                      <a:pt x="18" y="8"/>
                      <a:pt x="25" y="9"/>
                    </a:cubicBezTo>
                    <a:cubicBezTo>
                      <a:pt x="28" y="10"/>
                      <a:pt x="30" y="11"/>
                      <a:pt x="31" y="12"/>
                    </a:cubicBezTo>
                    <a:cubicBezTo>
                      <a:pt x="33" y="10"/>
                      <a:pt x="36" y="8"/>
                      <a:pt x="38" y="6"/>
                    </a:cubicBezTo>
                    <a:cubicBezTo>
                      <a:pt x="37" y="5"/>
                      <a:pt x="36" y="4"/>
                      <a:pt x="34" y="3"/>
                    </a:cubicBezTo>
                    <a:cubicBezTo>
                      <a:pt x="30" y="1"/>
                      <a:pt x="27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0" y="0"/>
                      <a:pt x="19" y="0"/>
                      <a:pt x="17" y="1"/>
                    </a:cubicBezTo>
                    <a:cubicBezTo>
                      <a:pt x="13" y="2"/>
                      <a:pt x="9" y="4"/>
                      <a:pt x="5" y="8"/>
                    </a:cubicBezTo>
                    <a:cubicBezTo>
                      <a:pt x="2" y="12"/>
                      <a:pt x="1" y="16"/>
                      <a:pt x="1" y="21"/>
                    </a:cubicBezTo>
                    <a:cubicBezTo>
                      <a:pt x="0" y="23"/>
                      <a:pt x="1" y="25"/>
                      <a:pt x="1" y="27"/>
                    </a:cubicBezTo>
                    <a:cubicBezTo>
                      <a:pt x="2" y="32"/>
                      <a:pt x="5" y="37"/>
                      <a:pt x="10" y="40"/>
                    </a:cubicBezTo>
                    <a:cubicBezTo>
                      <a:pt x="13" y="43"/>
                      <a:pt x="17" y="44"/>
                      <a:pt x="22" y="44"/>
                    </a:cubicBezTo>
                    <a:cubicBezTo>
                      <a:pt x="24" y="45"/>
                      <a:pt x="27" y="44"/>
                      <a:pt x="29" y="44"/>
                    </a:cubicBezTo>
                    <a:cubicBezTo>
                      <a:pt x="33" y="43"/>
                      <a:pt x="37" y="40"/>
                      <a:pt x="40" y="37"/>
                    </a:cubicBezTo>
                    <a:cubicBezTo>
                      <a:pt x="44" y="31"/>
                      <a:pt x="45" y="24"/>
                      <a:pt x="44" y="18"/>
                    </a:cubicBezTo>
                    <a:cubicBezTo>
                      <a:pt x="37" y="18"/>
                      <a:pt x="30" y="18"/>
                      <a:pt x="2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BE0F55D-D949-4A2A-A311-E500F5D4F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600" y="2995613"/>
                <a:ext cx="66675" cy="66675"/>
              </a:xfrm>
              <a:custGeom>
                <a:avLst/>
                <a:gdLst>
                  <a:gd name="T0" fmla="*/ 42 w 42"/>
                  <a:gd name="T1" fmla="*/ 15 h 42"/>
                  <a:gd name="T2" fmla="*/ 27 w 42"/>
                  <a:gd name="T3" fmla="*/ 15 h 42"/>
                  <a:gd name="T4" fmla="*/ 27 w 42"/>
                  <a:gd name="T5" fmla="*/ 2 h 42"/>
                  <a:gd name="T6" fmla="*/ 27 w 42"/>
                  <a:gd name="T7" fmla="*/ 0 h 42"/>
                  <a:gd name="T8" fmla="*/ 27 w 42"/>
                  <a:gd name="T9" fmla="*/ 0 h 42"/>
                  <a:gd name="T10" fmla="*/ 15 w 42"/>
                  <a:gd name="T11" fmla="*/ 0 h 42"/>
                  <a:gd name="T12" fmla="*/ 15 w 42"/>
                  <a:gd name="T13" fmla="*/ 0 h 42"/>
                  <a:gd name="T14" fmla="*/ 15 w 42"/>
                  <a:gd name="T15" fmla="*/ 2 h 42"/>
                  <a:gd name="T16" fmla="*/ 15 w 42"/>
                  <a:gd name="T17" fmla="*/ 15 h 42"/>
                  <a:gd name="T18" fmla="*/ 0 w 42"/>
                  <a:gd name="T19" fmla="*/ 15 h 42"/>
                  <a:gd name="T20" fmla="*/ 0 w 42"/>
                  <a:gd name="T21" fmla="*/ 15 h 42"/>
                  <a:gd name="T22" fmla="*/ 0 w 42"/>
                  <a:gd name="T23" fmla="*/ 15 h 42"/>
                  <a:gd name="T24" fmla="*/ 0 w 42"/>
                  <a:gd name="T25" fmla="*/ 27 h 42"/>
                  <a:gd name="T26" fmla="*/ 0 w 42"/>
                  <a:gd name="T27" fmla="*/ 27 h 42"/>
                  <a:gd name="T28" fmla="*/ 0 w 42"/>
                  <a:gd name="T29" fmla="*/ 27 h 42"/>
                  <a:gd name="T30" fmla="*/ 15 w 42"/>
                  <a:gd name="T31" fmla="*/ 27 h 42"/>
                  <a:gd name="T32" fmla="*/ 15 w 42"/>
                  <a:gd name="T33" fmla="*/ 42 h 42"/>
                  <a:gd name="T34" fmla="*/ 15 w 42"/>
                  <a:gd name="T35" fmla="*/ 42 h 42"/>
                  <a:gd name="T36" fmla="*/ 15 w 42"/>
                  <a:gd name="T37" fmla="*/ 42 h 42"/>
                  <a:gd name="T38" fmla="*/ 27 w 42"/>
                  <a:gd name="T39" fmla="*/ 42 h 42"/>
                  <a:gd name="T40" fmla="*/ 27 w 42"/>
                  <a:gd name="T41" fmla="*/ 42 h 42"/>
                  <a:gd name="T42" fmla="*/ 27 w 42"/>
                  <a:gd name="T43" fmla="*/ 42 h 42"/>
                  <a:gd name="T44" fmla="*/ 27 w 42"/>
                  <a:gd name="T45" fmla="*/ 27 h 42"/>
                  <a:gd name="T46" fmla="*/ 42 w 42"/>
                  <a:gd name="T47" fmla="*/ 27 h 42"/>
                  <a:gd name="T48" fmla="*/ 42 w 42"/>
                  <a:gd name="T49" fmla="*/ 27 h 42"/>
                  <a:gd name="T50" fmla="*/ 42 w 42"/>
                  <a:gd name="T51" fmla="*/ 27 h 42"/>
                  <a:gd name="T52" fmla="*/ 42 w 42"/>
                  <a:gd name="T53" fmla="*/ 15 h 42"/>
                  <a:gd name="T54" fmla="*/ 42 w 42"/>
                  <a:gd name="T55" fmla="*/ 15 h 42"/>
                  <a:gd name="T56" fmla="*/ 42 w 42"/>
                  <a:gd name="T5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42">
                    <a:moveTo>
                      <a:pt x="42" y="15"/>
                    </a:moveTo>
                    <a:lnTo>
                      <a:pt x="27" y="15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27" y="27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0AF05E-0920-4E90-9591-57CAA692BA8B}"/>
              </a:ext>
            </a:extLst>
          </p:cNvPr>
          <p:cNvGrpSpPr/>
          <p:nvPr/>
        </p:nvGrpSpPr>
        <p:grpSpPr>
          <a:xfrm>
            <a:off x="11399153" y="6194494"/>
            <a:ext cx="313456" cy="313456"/>
            <a:chOff x="10516470" y="2537361"/>
            <a:chExt cx="313456" cy="31345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22D3BF-561D-4173-993A-E44C6AEF522F}"/>
                </a:ext>
              </a:extLst>
            </p:cNvPr>
            <p:cNvSpPr/>
            <p:nvPr/>
          </p:nvSpPr>
          <p:spPr>
            <a:xfrm>
              <a:off x="10516470" y="2537361"/>
              <a:ext cx="313456" cy="313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A6AEE-156A-4779-8E4C-D549511BC6DE}"/>
                </a:ext>
              </a:extLst>
            </p:cNvPr>
            <p:cNvGrpSpPr/>
            <p:nvPr/>
          </p:nvGrpSpPr>
          <p:grpSpPr>
            <a:xfrm>
              <a:off x="10618687" y="2639578"/>
              <a:ext cx="109023" cy="109023"/>
              <a:chOff x="4587875" y="2947988"/>
              <a:chExt cx="150813" cy="150813"/>
            </a:xfrm>
            <a:solidFill>
              <a:schemeClr val="bg2"/>
            </a:solidFill>
          </p:grpSpPr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1703E6D9-B915-469D-A7F7-9984F35F82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7875" y="2947988"/>
                <a:ext cx="36513" cy="150813"/>
              </a:xfrm>
              <a:custGeom>
                <a:avLst/>
                <a:gdLst>
                  <a:gd name="T0" fmla="*/ 1 w 12"/>
                  <a:gd name="T1" fmla="*/ 16 h 50"/>
                  <a:gd name="T2" fmla="*/ 11 w 12"/>
                  <a:gd name="T3" fmla="*/ 16 h 50"/>
                  <a:gd name="T4" fmla="*/ 11 w 12"/>
                  <a:gd name="T5" fmla="*/ 50 h 50"/>
                  <a:gd name="T6" fmla="*/ 1 w 12"/>
                  <a:gd name="T7" fmla="*/ 50 h 50"/>
                  <a:gd name="T8" fmla="*/ 1 w 12"/>
                  <a:gd name="T9" fmla="*/ 16 h 50"/>
                  <a:gd name="T10" fmla="*/ 6 w 12"/>
                  <a:gd name="T11" fmla="*/ 0 h 50"/>
                  <a:gd name="T12" fmla="*/ 12 w 12"/>
                  <a:gd name="T13" fmla="*/ 6 h 50"/>
                  <a:gd name="T14" fmla="*/ 6 w 12"/>
                  <a:gd name="T15" fmla="*/ 12 h 50"/>
                  <a:gd name="T16" fmla="*/ 0 w 12"/>
                  <a:gd name="T17" fmla="*/ 6 h 50"/>
                  <a:gd name="T18" fmla="*/ 6 w 12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0">
                    <a:moveTo>
                      <a:pt x="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" y="50"/>
                      <a:pt x="1" y="50"/>
                      <a:pt x="1" y="50"/>
                    </a:cubicBezTo>
                    <a:lnTo>
                      <a:pt x="1" y="16"/>
                    </a:lnTo>
                    <a:close/>
                    <a:moveTo>
                      <a:pt x="6" y="0"/>
                    </a:moveTo>
                    <a:cubicBezTo>
                      <a:pt x="9" y="0"/>
                      <a:pt x="12" y="3"/>
                      <a:pt x="12" y="6"/>
                    </a:cubicBezTo>
                    <a:cubicBezTo>
                      <a:pt x="12" y="9"/>
                      <a:pt x="9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9749CBD4-A1AC-480E-AD49-F0E0F7F30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850" y="2995613"/>
                <a:ext cx="96838" cy="103188"/>
              </a:xfrm>
              <a:custGeom>
                <a:avLst/>
                <a:gdLst>
                  <a:gd name="T0" fmla="*/ 0 w 32"/>
                  <a:gd name="T1" fmla="*/ 0 h 34"/>
                  <a:gd name="T2" fmla="*/ 10 w 32"/>
                  <a:gd name="T3" fmla="*/ 0 h 34"/>
                  <a:gd name="T4" fmla="*/ 10 w 32"/>
                  <a:gd name="T5" fmla="*/ 5 h 34"/>
                  <a:gd name="T6" fmla="*/ 10 w 32"/>
                  <a:gd name="T7" fmla="*/ 5 h 34"/>
                  <a:gd name="T8" fmla="*/ 20 w 32"/>
                  <a:gd name="T9" fmla="*/ 0 h 34"/>
                  <a:gd name="T10" fmla="*/ 32 w 32"/>
                  <a:gd name="T11" fmla="*/ 15 h 34"/>
                  <a:gd name="T12" fmla="*/ 32 w 32"/>
                  <a:gd name="T13" fmla="*/ 34 h 34"/>
                  <a:gd name="T14" fmla="*/ 22 w 32"/>
                  <a:gd name="T15" fmla="*/ 34 h 34"/>
                  <a:gd name="T16" fmla="*/ 22 w 32"/>
                  <a:gd name="T17" fmla="*/ 18 h 34"/>
                  <a:gd name="T18" fmla="*/ 16 w 32"/>
                  <a:gd name="T19" fmla="*/ 9 h 34"/>
                  <a:gd name="T20" fmla="*/ 10 w 32"/>
                  <a:gd name="T21" fmla="*/ 17 h 34"/>
                  <a:gd name="T22" fmla="*/ 10 w 32"/>
                  <a:gd name="T23" fmla="*/ 34 h 34"/>
                  <a:gd name="T24" fmla="*/ 0 w 32"/>
                  <a:gd name="T25" fmla="*/ 34 h 34"/>
                  <a:gd name="T26" fmla="*/ 0 w 32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4">
                    <a:moveTo>
                      <a:pt x="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2"/>
                      <a:pt x="14" y="0"/>
                      <a:pt x="20" y="0"/>
                    </a:cubicBezTo>
                    <a:cubicBezTo>
                      <a:pt x="30" y="0"/>
                      <a:pt x="32" y="7"/>
                      <a:pt x="32" y="15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4"/>
                      <a:pt x="22" y="9"/>
                      <a:pt x="16" y="9"/>
                    </a:cubicBezTo>
                    <a:cubicBezTo>
                      <a:pt x="11" y="9"/>
                      <a:pt x="10" y="13"/>
                      <a:pt x="10" y="17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E9D485-F61A-4C98-B2D6-F935DADB58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6276" y="771525"/>
            <a:ext cx="7978084" cy="406173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6F548-4FA1-4FB3-88BC-602827903BB5}"/>
              </a:ext>
            </a:extLst>
          </p:cNvPr>
          <p:cNvSpPr/>
          <p:nvPr/>
        </p:nvSpPr>
        <p:spPr>
          <a:xfrm>
            <a:off x="676276" y="3429000"/>
            <a:ext cx="4762499" cy="2124075"/>
          </a:xfrm>
          <a:prstGeom prst="rect">
            <a:avLst/>
          </a:prstGeom>
          <a:solidFill>
            <a:schemeClr val="tx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9CA30C-BE13-4EBE-89C5-A44DAE6787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  <a:p>
            <a:r>
              <a:rPr lang="en-US" dirty="0"/>
              <a:t>for Attention!</a:t>
            </a:r>
          </a:p>
        </p:txBody>
      </p:sp>
    </p:spTree>
    <p:extLst>
      <p:ext uri="{BB962C8B-B14F-4D97-AF65-F5344CB8AC3E}">
        <p14:creationId xmlns:p14="http://schemas.microsoft.com/office/powerpoint/2010/main" val="1747694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9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nkara Dark">
      <a:dk1>
        <a:srgbClr val="FFFFFF"/>
      </a:dk1>
      <a:lt1>
        <a:srgbClr val="313131"/>
      </a:lt1>
      <a:dk2>
        <a:srgbClr val="313C41"/>
      </a:dk2>
      <a:lt2>
        <a:srgbClr val="FFFFFF"/>
      </a:lt2>
      <a:accent1>
        <a:srgbClr val="FE6902"/>
      </a:accent1>
      <a:accent2>
        <a:srgbClr val="FF7D01"/>
      </a:accent2>
      <a:accent3>
        <a:srgbClr val="FF9000"/>
      </a:accent3>
      <a:accent4>
        <a:srgbClr val="FFA202"/>
      </a:accent4>
      <a:accent5>
        <a:srgbClr val="FFC002"/>
      </a:accent5>
      <a:accent6>
        <a:srgbClr val="FFCC02"/>
      </a:accent6>
      <a:hlink>
        <a:srgbClr val="FFFFFF"/>
      </a:hlink>
      <a:folHlink>
        <a:srgbClr val="595959"/>
      </a:folHlink>
    </a:clrScheme>
    <a:fontScheme name="Vineyard">
      <a:majorFont>
        <a:latin typeface="Playfair Displ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Ankara Dark">
      <a:dk1>
        <a:srgbClr val="FFFFFF"/>
      </a:dk1>
      <a:lt1>
        <a:srgbClr val="313131"/>
      </a:lt1>
      <a:dk2>
        <a:srgbClr val="313C41"/>
      </a:dk2>
      <a:lt2>
        <a:srgbClr val="FFFFFF"/>
      </a:lt2>
      <a:accent1>
        <a:srgbClr val="FE6902"/>
      </a:accent1>
      <a:accent2>
        <a:srgbClr val="FF7D01"/>
      </a:accent2>
      <a:accent3>
        <a:srgbClr val="FF9000"/>
      </a:accent3>
      <a:accent4>
        <a:srgbClr val="FFA202"/>
      </a:accent4>
      <a:accent5>
        <a:srgbClr val="FFC002"/>
      </a:accent5>
      <a:accent6>
        <a:srgbClr val="FFCC02"/>
      </a:accent6>
      <a:hlink>
        <a:srgbClr val="FFFFFF"/>
      </a:hlink>
      <a:folHlink>
        <a:srgbClr val="595959"/>
      </a:folHlink>
    </a:clrScheme>
    <a:fontScheme name="Vineyard">
      <a:majorFont>
        <a:latin typeface="Playfair Displ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29452</TotalTime>
  <Words>123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Playfair Display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Rong Liu</cp:lastModifiedBy>
  <cp:revision>1292</cp:revision>
  <dcterms:created xsi:type="dcterms:W3CDTF">2018-12-05T18:19:15Z</dcterms:created>
  <dcterms:modified xsi:type="dcterms:W3CDTF">2021-05-18T18:56:41Z</dcterms:modified>
</cp:coreProperties>
</file>