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929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>
        <p:scale>
          <a:sx n="170" d="100"/>
          <a:sy n="170" d="100"/>
        </p:scale>
        <p:origin x="-6210" y="-17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6305-E1B4-4EDD-987C-85379BE3A141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42A7-9CF3-4B3E-9590-B8A40D4A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10" y="1174787"/>
            <a:ext cx="3987590" cy="3721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8015" y="2292758"/>
            <a:ext cx="304762" cy="304762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7929849" y="1608043"/>
            <a:ext cx="2742741" cy="2734235"/>
            <a:chOff x="7929849" y="1608043"/>
            <a:chExt cx="2742741" cy="2734235"/>
          </a:xfrm>
        </p:grpSpPr>
        <p:sp>
          <p:nvSpPr>
            <p:cNvPr id="26" name="Rectangle 25"/>
            <p:cNvSpPr/>
            <p:nvPr/>
          </p:nvSpPr>
          <p:spPr>
            <a:xfrm>
              <a:off x="7929849" y="1608043"/>
              <a:ext cx="2742741" cy="2734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089090" y="1667972"/>
              <a:ext cx="1859096" cy="1859096"/>
              <a:chOff x="3603434" y="1686958"/>
              <a:chExt cx="1859096" cy="1859096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603434" y="1686958"/>
                <a:ext cx="1859096" cy="1859096"/>
              </a:xfrm>
              <a:prstGeom prst="ellipse">
                <a:avLst/>
              </a:prstGeom>
              <a:solidFill>
                <a:srgbClr val="5B9BD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13214" y="2628901"/>
                <a:ext cx="800099" cy="800099"/>
              </a:xfrm>
              <a:prstGeom prst="ellipse">
                <a:avLst/>
              </a:prstGeom>
              <a:solidFill>
                <a:srgbClr val="5B9BD5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722336" y="1920609"/>
                <a:ext cx="408999" cy="408999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174766" y="2757999"/>
              <a:ext cx="1355879" cy="1355879"/>
              <a:chOff x="3603434" y="1686958"/>
              <a:chExt cx="1859096" cy="185909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603434" y="1686958"/>
                <a:ext cx="1859096" cy="1859096"/>
              </a:xfrm>
              <a:prstGeom prst="ellipse">
                <a:avLst/>
              </a:prstGeom>
              <a:solidFill>
                <a:srgbClr val="5B9BD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13214" y="2628901"/>
                <a:ext cx="800099" cy="800099"/>
              </a:xfrm>
              <a:prstGeom prst="ellipse">
                <a:avLst/>
              </a:prstGeom>
              <a:solidFill>
                <a:srgbClr val="5B9BD5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722336" y="1920609"/>
                <a:ext cx="408999" cy="408999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061471" y="3435939"/>
              <a:ext cx="864996" cy="864996"/>
              <a:chOff x="3603434" y="1686958"/>
              <a:chExt cx="1859096" cy="18590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603434" y="1686958"/>
                <a:ext cx="1859096" cy="1859096"/>
              </a:xfrm>
              <a:prstGeom prst="ellipse">
                <a:avLst/>
              </a:prstGeom>
              <a:solidFill>
                <a:srgbClr val="5B9BD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813214" y="2628901"/>
                <a:ext cx="800099" cy="800099"/>
              </a:xfrm>
              <a:prstGeom prst="ellipse">
                <a:avLst/>
              </a:prstGeom>
              <a:solidFill>
                <a:srgbClr val="5B9BD5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722336" y="1920609"/>
                <a:ext cx="408999" cy="408999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81581" y="1824652"/>
              <a:ext cx="716739" cy="716739"/>
              <a:chOff x="8174692" y="-6281241"/>
              <a:chExt cx="1859097" cy="185909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174692" y="-6281241"/>
                <a:ext cx="1859097" cy="1859096"/>
              </a:xfrm>
              <a:prstGeom prst="ellipse">
                <a:avLst/>
              </a:prstGeom>
              <a:solidFill>
                <a:srgbClr val="5B9BD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384470" y="-5339298"/>
                <a:ext cx="800100" cy="800100"/>
              </a:xfrm>
              <a:prstGeom prst="ellipse">
                <a:avLst/>
              </a:prstGeom>
              <a:solidFill>
                <a:srgbClr val="5B9BD5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293590" y="-6047591"/>
                <a:ext cx="408997" cy="408997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943093" y="3854632"/>
              <a:ext cx="411412" cy="411412"/>
              <a:chOff x="8174692" y="-6281241"/>
              <a:chExt cx="1859097" cy="1859096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8174692" y="-6281241"/>
                <a:ext cx="1859097" cy="1859096"/>
              </a:xfrm>
              <a:prstGeom prst="ellipse">
                <a:avLst/>
              </a:prstGeom>
              <a:solidFill>
                <a:srgbClr val="5B9BD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384470" y="-5339298"/>
                <a:ext cx="800100" cy="800100"/>
              </a:xfrm>
              <a:prstGeom prst="ellipse">
                <a:avLst/>
              </a:prstGeom>
              <a:solidFill>
                <a:srgbClr val="5B9BD5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293590" y="-6047591"/>
                <a:ext cx="408997" cy="408997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4682" y="3048375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1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Rolando Jimenez Salgado</dc:creator>
  <cp:lastModifiedBy>Rolando</cp:lastModifiedBy>
  <cp:revision>4</cp:revision>
  <dcterms:created xsi:type="dcterms:W3CDTF">2012-07-28T20:45:55Z</dcterms:created>
  <dcterms:modified xsi:type="dcterms:W3CDTF">2012-07-30T17:09:48Z</dcterms:modified>
</cp:coreProperties>
</file>